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76" r:id="rId9"/>
    <p:sldId id="27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4E6F7-2635-4AC1-B6C5-BC00ECF8876A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5FAAC59D-09D1-4F51-BBA7-1058CEACD114}">
      <dgm:prSet phldrT="[Texte]"/>
      <dgm:spPr/>
      <dgm:t>
        <a:bodyPr/>
        <a:lstStyle/>
        <a:p>
          <a:r>
            <a:rPr lang="fr-FR" dirty="0" err="1" smtClean="0"/>
            <a:t>Mobility</a:t>
          </a:r>
          <a:endParaRPr lang="fr-FR" dirty="0"/>
        </a:p>
      </dgm:t>
    </dgm:pt>
    <dgm:pt modelId="{F7B56493-408B-40FD-ABEA-E21F55FA9E75}" type="parTrans" cxnId="{039171AC-E24D-4E0C-9681-9C92E0282B67}">
      <dgm:prSet/>
      <dgm:spPr/>
      <dgm:t>
        <a:bodyPr/>
        <a:lstStyle/>
        <a:p>
          <a:endParaRPr lang="fr-FR"/>
        </a:p>
      </dgm:t>
    </dgm:pt>
    <dgm:pt modelId="{23F7F63F-4F80-40BE-8680-D291CBCA0A2B}" type="sibTrans" cxnId="{039171AC-E24D-4E0C-9681-9C92E0282B6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  <dgm:t>
        <a:bodyPr/>
        <a:lstStyle/>
        <a:p>
          <a:endParaRPr lang="fr-FR"/>
        </a:p>
      </dgm:t>
    </dgm:pt>
    <dgm:pt modelId="{931A0C4A-DF5D-4ECC-BB9C-F6CB835E2B60}" type="pres">
      <dgm:prSet presAssocID="{F884E6F7-2635-4AC1-B6C5-BC00ECF8876A}" presName="Name0" presStyleCnt="0">
        <dgm:presLayoutVars>
          <dgm:dir/>
        </dgm:presLayoutVars>
      </dgm:prSet>
      <dgm:spPr/>
    </dgm:pt>
    <dgm:pt modelId="{9DECBA75-0E00-4146-AC22-F46BE00D500C}" type="pres">
      <dgm:prSet presAssocID="{23F7F63F-4F80-40BE-8680-D291CBCA0A2B}" presName="picture_1" presStyleLbl="bgImgPlace1" presStyleIdx="0" presStyleCnt="1" custScaleX="100018" custLinFactNeighborX="-51378" custLinFactNeighborY="-4092"/>
      <dgm:spPr/>
    </dgm:pt>
    <dgm:pt modelId="{16F7F7F4-0712-492E-9A8A-DC547397A4F8}" type="pres">
      <dgm:prSet presAssocID="{5FAAC59D-09D1-4F51-BBA7-1058CEACD114}" presName="text_1" presStyleLbl="node1" presStyleIdx="0" presStyleCnt="0">
        <dgm:presLayoutVars>
          <dgm:bulletEnabled val="1"/>
        </dgm:presLayoutVars>
      </dgm:prSet>
      <dgm:spPr/>
    </dgm:pt>
    <dgm:pt modelId="{A3096512-2F61-4D89-9190-155108ECC477}" type="pres">
      <dgm:prSet presAssocID="{F884E6F7-2635-4AC1-B6C5-BC00ECF8876A}" presName="maxNode" presStyleCnt="0"/>
      <dgm:spPr/>
    </dgm:pt>
    <dgm:pt modelId="{71994834-6C56-4B4F-A35D-2076DAA50A71}" type="pres">
      <dgm:prSet presAssocID="{F884E6F7-2635-4AC1-B6C5-BC00ECF8876A}" presName="Name33" presStyleCnt="0"/>
      <dgm:spPr/>
    </dgm:pt>
  </dgm:ptLst>
  <dgm:cxnLst>
    <dgm:cxn modelId="{039171AC-E24D-4E0C-9681-9C92E0282B67}" srcId="{F884E6F7-2635-4AC1-B6C5-BC00ECF8876A}" destId="{5FAAC59D-09D1-4F51-BBA7-1058CEACD114}" srcOrd="0" destOrd="0" parTransId="{F7B56493-408B-40FD-ABEA-E21F55FA9E75}" sibTransId="{23F7F63F-4F80-40BE-8680-D291CBCA0A2B}"/>
    <dgm:cxn modelId="{A0AF0C57-CB46-4E4A-9B43-2DCF58967CEC}" type="presOf" srcId="{F884E6F7-2635-4AC1-B6C5-BC00ECF8876A}" destId="{931A0C4A-DF5D-4ECC-BB9C-F6CB835E2B60}" srcOrd="0" destOrd="0" presId="urn:microsoft.com/office/officeart/2008/layout/AccentedPicture"/>
    <dgm:cxn modelId="{0F67800A-7FDA-4DE8-B56B-EB3FF612B628}" type="presOf" srcId="{5FAAC59D-09D1-4F51-BBA7-1058CEACD114}" destId="{16F7F7F4-0712-492E-9A8A-DC547397A4F8}" srcOrd="0" destOrd="0" presId="urn:microsoft.com/office/officeart/2008/layout/AccentedPicture"/>
    <dgm:cxn modelId="{CE4D7E7E-4AAF-4442-AFFE-4A344CD984E4}" type="presOf" srcId="{23F7F63F-4F80-40BE-8680-D291CBCA0A2B}" destId="{9DECBA75-0E00-4146-AC22-F46BE00D500C}" srcOrd="0" destOrd="0" presId="urn:microsoft.com/office/officeart/2008/layout/AccentedPicture"/>
    <dgm:cxn modelId="{EE908D37-5ED3-412B-872D-07D4D90A3038}" type="presParOf" srcId="{931A0C4A-DF5D-4ECC-BB9C-F6CB835E2B60}" destId="{9DECBA75-0E00-4146-AC22-F46BE00D500C}" srcOrd="0" destOrd="0" presId="urn:microsoft.com/office/officeart/2008/layout/AccentedPicture"/>
    <dgm:cxn modelId="{C98539B5-FE74-47B8-AD30-49B47DC1A921}" type="presParOf" srcId="{931A0C4A-DF5D-4ECC-BB9C-F6CB835E2B60}" destId="{16F7F7F4-0712-492E-9A8A-DC547397A4F8}" srcOrd="1" destOrd="0" presId="urn:microsoft.com/office/officeart/2008/layout/AccentedPicture"/>
    <dgm:cxn modelId="{63B7332C-CF37-46EA-8333-AE23BBD00B0D}" type="presParOf" srcId="{931A0C4A-DF5D-4ECC-BB9C-F6CB835E2B60}" destId="{A3096512-2F61-4D89-9190-155108ECC477}" srcOrd="2" destOrd="0" presId="urn:microsoft.com/office/officeart/2008/layout/AccentedPicture"/>
    <dgm:cxn modelId="{30B22EBF-E079-4A39-960D-1DC3F4D71769}" type="presParOf" srcId="{A3096512-2F61-4D89-9190-155108ECC477}" destId="{71994834-6C56-4B4F-A35D-2076DAA50A71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DCEDE-64CA-4E22-A377-0DAD960B31AC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B3A0E79E-F52E-4BA7-AF54-64B0C199AC59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Biotech</a:t>
          </a:r>
          <a:endParaRPr lang="fr-FR" dirty="0">
            <a:solidFill>
              <a:schemeClr val="tx2"/>
            </a:solidFill>
          </a:endParaRPr>
        </a:p>
      </dgm:t>
    </dgm:pt>
    <dgm:pt modelId="{B776123F-2715-4ABE-BD0F-A7A9CDB18232}" type="parTrans" cxnId="{092ADCCD-579E-45BD-BFDE-AC9F73420616}">
      <dgm:prSet/>
      <dgm:spPr/>
      <dgm:t>
        <a:bodyPr/>
        <a:lstStyle/>
        <a:p>
          <a:endParaRPr lang="fr-FR"/>
        </a:p>
      </dgm:t>
    </dgm:pt>
    <dgm:pt modelId="{CC70FBE5-91B4-45AE-BD3E-0D010297B9F2}" type="sibTrans" cxnId="{092ADCCD-579E-45BD-BFDE-AC9F7342061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  <dgm:t>
        <a:bodyPr/>
        <a:lstStyle/>
        <a:p>
          <a:endParaRPr lang="fr-FR"/>
        </a:p>
      </dgm:t>
    </dgm:pt>
    <dgm:pt modelId="{CBF54573-2109-41EA-94B6-797BB975B67B}" type="pres">
      <dgm:prSet presAssocID="{E08DCEDE-64CA-4E22-A377-0DAD960B31AC}" presName="Name0" presStyleCnt="0">
        <dgm:presLayoutVars>
          <dgm:dir/>
        </dgm:presLayoutVars>
      </dgm:prSet>
      <dgm:spPr/>
    </dgm:pt>
    <dgm:pt modelId="{51D142E0-3D1A-4C2E-A325-77D583B1A42F}" type="pres">
      <dgm:prSet presAssocID="{CC70FBE5-91B4-45AE-BD3E-0D010297B9F2}" presName="picture_1" presStyleLbl="bgImgPlace1" presStyleIdx="0" presStyleCnt="1" custLinFactNeighborX="42582" custLinFactNeighborY="-981"/>
      <dgm:spPr/>
    </dgm:pt>
    <dgm:pt modelId="{BA1BF7E2-85C7-4031-A13D-9E9459A3EC28}" type="pres">
      <dgm:prSet presAssocID="{B3A0E79E-F52E-4BA7-AF54-64B0C199AC59}" presName="text_1" presStyleLbl="node1" presStyleIdx="0" presStyleCnt="0">
        <dgm:presLayoutVars>
          <dgm:bulletEnabled val="1"/>
        </dgm:presLayoutVars>
      </dgm:prSet>
      <dgm:spPr/>
    </dgm:pt>
    <dgm:pt modelId="{26676BF6-294D-4EF9-A03F-8322FD38E4D6}" type="pres">
      <dgm:prSet presAssocID="{E08DCEDE-64CA-4E22-A377-0DAD960B31AC}" presName="maxNode" presStyleCnt="0"/>
      <dgm:spPr/>
    </dgm:pt>
    <dgm:pt modelId="{05AED8CA-BE1F-47DF-83A4-08A929E61F38}" type="pres">
      <dgm:prSet presAssocID="{E08DCEDE-64CA-4E22-A377-0DAD960B31AC}" presName="Name33" presStyleCnt="0"/>
      <dgm:spPr/>
    </dgm:pt>
  </dgm:ptLst>
  <dgm:cxnLst>
    <dgm:cxn modelId="{296A691B-A492-458B-AAAE-9E59963C1164}" type="presOf" srcId="{CC70FBE5-91B4-45AE-BD3E-0D010297B9F2}" destId="{51D142E0-3D1A-4C2E-A325-77D583B1A42F}" srcOrd="0" destOrd="0" presId="urn:microsoft.com/office/officeart/2008/layout/AccentedPicture"/>
    <dgm:cxn modelId="{4890CEFB-EDCB-47F7-ADDF-BB212351BAED}" type="presOf" srcId="{E08DCEDE-64CA-4E22-A377-0DAD960B31AC}" destId="{CBF54573-2109-41EA-94B6-797BB975B67B}" srcOrd="0" destOrd="0" presId="urn:microsoft.com/office/officeart/2008/layout/AccentedPicture"/>
    <dgm:cxn modelId="{092ADCCD-579E-45BD-BFDE-AC9F73420616}" srcId="{E08DCEDE-64CA-4E22-A377-0DAD960B31AC}" destId="{B3A0E79E-F52E-4BA7-AF54-64B0C199AC59}" srcOrd="0" destOrd="0" parTransId="{B776123F-2715-4ABE-BD0F-A7A9CDB18232}" sibTransId="{CC70FBE5-91B4-45AE-BD3E-0D010297B9F2}"/>
    <dgm:cxn modelId="{92BE3BCA-772C-466F-B8A1-534B7C01185E}" type="presOf" srcId="{B3A0E79E-F52E-4BA7-AF54-64B0C199AC59}" destId="{BA1BF7E2-85C7-4031-A13D-9E9459A3EC28}" srcOrd="0" destOrd="0" presId="urn:microsoft.com/office/officeart/2008/layout/AccentedPicture"/>
    <dgm:cxn modelId="{E63D5EB4-1CFF-4D92-85B2-2868ACDF91A3}" type="presParOf" srcId="{CBF54573-2109-41EA-94B6-797BB975B67B}" destId="{51D142E0-3D1A-4C2E-A325-77D583B1A42F}" srcOrd="0" destOrd="0" presId="urn:microsoft.com/office/officeart/2008/layout/AccentedPicture"/>
    <dgm:cxn modelId="{1D1106D2-14A7-4712-A40A-5CFD3A85C26F}" type="presParOf" srcId="{CBF54573-2109-41EA-94B6-797BB975B67B}" destId="{BA1BF7E2-85C7-4031-A13D-9E9459A3EC28}" srcOrd="1" destOrd="0" presId="urn:microsoft.com/office/officeart/2008/layout/AccentedPicture"/>
    <dgm:cxn modelId="{B5039043-727E-4B7B-9F1D-AD2289957D4A}" type="presParOf" srcId="{CBF54573-2109-41EA-94B6-797BB975B67B}" destId="{26676BF6-294D-4EF9-A03F-8322FD38E4D6}" srcOrd="2" destOrd="0" presId="urn:microsoft.com/office/officeart/2008/layout/AccentedPicture"/>
    <dgm:cxn modelId="{0F6FA4CD-491C-425C-9D03-CD66D2688169}" type="presParOf" srcId="{26676BF6-294D-4EF9-A03F-8322FD38E4D6}" destId="{05AED8CA-BE1F-47DF-83A4-08A929E61F3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52299-D3F2-43C5-9860-13E9F60752BF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412E5891-3378-48FD-9CE7-5328237D03B9}">
      <dgm:prSet phldrT="[Texte]"/>
      <dgm:spPr/>
      <dgm:t>
        <a:bodyPr/>
        <a:lstStyle/>
        <a:p>
          <a:r>
            <a:rPr lang="fr-FR" dirty="0" err="1" smtClean="0"/>
            <a:t>Games</a:t>
          </a:r>
          <a:endParaRPr lang="fr-FR" dirty="0" smtClean="0"/>
        </a:p>
      </dgm:t>
    </dgm:pt>
    <dgm:pt modelId="{E20E4FAC-E8F4-42F2-BFB8-5AA302DC8B8B}" type="sibTrans" cxnId="{5C9FB4B1-070F-487F-8ADF-FC51C839B47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  <dgm:t>
        <a:bodyPr/>
        <a:lstStyle/>
        <a:p>
          <a:endParaRPr lang="fr-FR"/>
        </a:p>
      </dgm:t>
    </dgm:pt>
    <dgm:pt modelId="{6F354DF1-FE77-48C8-A55D-40F38127B835}" type="parTrans" cxnId="{5C9FB4B1-070F-487F-8ADF-FC51C839B475}">
      <dgm:prSet/>
      <dgm:spPr/>
      <dgm:t>
        <a:bodyPr/>
        <a:lstStyle/>
        <a:p>
          <a:endParaRPr lang="fr-FR"/>
        </a:p>
      </dgm:t>
    </dgm:pt>
    <dgm:pt modelId="{94D78F6F-BE87-4C5D-B67E-17B6A0677EB3}" type="pres">
      <dgm:prSet presAssocID="{DA352299-D3F2-43C5-9860-13E9F60752BF}" presName="Name0" presStyleCnt="0">
        <dgm:presLayoutVars>
          <dgm:dir/>
        </dgm:presLayoutVars>
      </dgm:prSet>
      <dgm:spPr/>
    </dgm:pt>
    <dgm:pt modelId="{7123C719-D386-4E32-BBEE-50DCA1BB2884}" type="pres">
      <dgm:prSet presAssocID="{E20E4FAC-E8F4-42F2-BFB8-5AA302DC8B8B}" presName="picture_1" presStyleLbl="bgImgPlace1" presStyleIdx="0" presStyleCnt="1" custLinFactNeighborX="25000" custLinFactNeighborY="-4277"/>
      <dgm:spPr/>
    </dgm:pt>
    <dgm:pt modelId="{0F6FFBB5-2106-4468-98C0-DACD546308BA}" type="pres">
      <dgm:prSet presAssocID="{412E5891-3378-48FD-9CE7-5328237D03B9}" presName="text_1" presStyleLbl="node1" presStyleIdx="0" presStyleCnt="0" custLinFactNeighborX="-1794" custLinFactNeighborY="993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3BE94E-E0FA-4BA9-8153-B334180A7F99}" type="pres">
      <dgm:prSet presAssocID="{DA352299-D3F2-43C5-9860-13E9F60752BF}" presName="maxNode" presStyleCnt="0"/>
      <dgm:spPr/>
    </dgm:pt>
    <dgm:pt modelId="{663CC3B7-DAAC-4284-AEA5-4D3D4E6BA7A3}" type="pres">
      <dgm:prSet presAssocID="{DA352299-D3F2-43C5-9860-13E9F60752BF}" presName="Name33" presStyleCnt="0"/>
      <dgm:spPr/>
    </dgm:pt>
  </dgm:ptLst>
  <dgm:cxnLst>
    <dgm:cxn modelId="{9B8F804C-883C-42B5-A8EC-5E8DD5150F01}" type="presOf" srcId="{E20E4FAC-E8F4-42F2-BFB8-5AA302DC8B8B}" destId="{7123C719-D386-4E32-BBEE-50DCA1BB2884}" srcOrd="0" destOrd="0" presId="urn:microsoft.com/office/officeart/2008/layout/AccentedPicture"/>
    <dgm:cxn modelId="{530514EA-E8F6-4E25-B9FD-0D2801193490}" type="presOf" srcId="{DA352299-D3F2-43C5-9860-13E9F60752BF}" destId="{94D78F6F-BE87-4C5D-B67E-17B6A0677EB3}" srcOrd="0" destOrd="0" presId="urn:microsoft.com/office/officeart/2008/layout/AccentedPicture"/>
    <dgm:cxn modelId="{D35093AC-D1E3-4A1A-B37E-0C35EAC63D4A}" type="presOf" srcId="{412E5891-3378-48FD-9CE7-5328237D03B9}" destId="{0F6FFBB5-2106-4468-98C0-DACD546308BA}" srcOrd="0" destOrd="0" presId="urn:microsoft.com/office/officeart/2008/layout/AccentedPicture"/>
    <dgm:cxn modelId="{5C9FB4B1-070F-487F-8ADF-FC51C839B475}" srcId="{DA352299-D3F2-43C5-9860-13E9F60752BF}" destId="{412E5891-3378-48FD-9CE7-5328237D03B9}" srcOrd="0" destOrd="0" parTransId="{6F354DF1-FE77-48C8-A55D-40F38127B835}" sibTransId="{E20E4FAC-E8F4-42F2-BFB8-5AA302DC8B8B}"/>
    <dgm:cxn modelId="{F8033AFD-A863-4793-BA16-A2FC4D2B1D23}" type="presParOf" srcId="{94D78F6F-BE87-4C5D-B67E-17B6A0677EB3}" destId="{7123C719-D386-4E32-BBEE-50DCA1BB2884}" srcOrd="0" destOrd="0" presId="urn:microsoft.com/office/officeart/2008/layout/AccentedPicture"/>
    <dgm:cxn modelId="{0B183292-11F1-4008-9916-CB2B149D39B2}" type="presParOf" srcId="{94D78F6F-BE87-4C5D-B67E-17B6A0677EB3}" destId="{0F6FFBB5-2106-4468-98C0-DACD546308BA}" srcOrd="1" destOrd="0" presId="urn:microsoft.com/office/officeart/2008/layout/AccentedPicture"/>
    <dgm:cxn modelId="{B25DD95E-9360-40F2-8344-BBA80CF8822C}" type="presParOf" srcId="{94D78F6F-BE87-4C5D-B67E-17B6A0677EB3}" destId="{8C3BE94E-E0FA-4BA9-8153-B334180A7F99}" srcOrd="2" destOrd="0" presId="urn:microsoft.com/office/officeart/2008/layout/AccentedPicture"/>
    <dgm:cxn modelId="{DCEF8659-7DCE-4E47-93F2-F56592603DDA}" type="presParOf" srcId="{8C3BE94E-E0FA-4BA9-8153-B334180A7F99}" destId="{663CC3B7-DAAC-4284-AEA5-4D3D4E6BA7A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E9355-79D0-4841-8F5C-76B080E7676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03F9DDF0-55AD-4A5A-A703-6F258E90CFD3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Robotics</a:t>
          </a:r>
          <a:endParaRPr lang="fr-FR" dirty="0" smtClean="0">
            <a:solidFill>
              <a:schemeClr val="tx2"/>
            </a:solidFill>
          </a:endParaRPr>
        </a:p>
      </dgm:t>
    </dgm:pt>
    <dgm:pt modelId="{DD04AB91-0EF5-4546-88D9-F97776DB835C}" type="parTrans" cxnId="{953FF269-FBA9-4AD3-98CA-4E356269BD88}">
      <dgm:prSet/>
      <dgm:spPr/>
      <dgm:t>
        <a:bodyPr/>
        <a:lstStyle/>
        <a:p>
          <a:endParaRPr lang="fr-FR"/>
        </a:p>
      </dgm:t>
    </dgm:pt>
    <dgm:pt modelId="{3AA6FEEC-FA3C-4B3D-A980-3DCA4E8FE7E6}" type="sibTrans" cxnId="{953FF269-FBA9-4AD3-98CA-4E356269BD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fr-FR"/>
        </a:p>
      </dgm:t>
    </dgm:pt>
    <dgm:pt modelId="{22BC35A9-F6E1-4D90-8E60-49E92AD4F11A}" type="pres">
      <dgm:prSet presAssocID="{B23E9355-79D0-4841-8F5C-76B080E76762}" presName="Name0" presStyleCnt="0">
        <dgm:presLayoutVars>
          <dgm:dir/>
        </dgm:presLayoutVars>
      </dgm:prSet>
      <dgm:spPr/>
    </dgm:pt>
    <dgm:pt modelId="{F6343232-EBCA-48B2-AFC8-4C3F3540F374}" type="pres">
      <dgm:prSet presAssocID="{3AA6FEEC-FA3C-4B3D-A980-3DCA4E8FE7E6}" presName="picture_1" presStyleLbl="bgImgPlace1" presStyleIdx="0" presStyleCnt="1" custLinFactNeighborX="5609" custLinFactNeighborY="-38840"/>
      <dgm:spPr/>
    </dgm:pt>
    <dgm:pt modelId="{FAA1A868-3989-4E6A-8658-573873D442A9}" type="pres">
      <dgm:prSet presAssocID="{03F9DDF0-55AD-4A5A-A703-6F258E90CFD3}" presName="text_1" presStyleLbl="node1" presStyleIdx="0" presStyleCnt="0" custScaleY="25051" custLinFactNeighborX="87817" custLinFactNeighborY="-998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FEB933-40B1-4F9A-957B-8880EDCD8CD8}" type="pres">
      <dgm:prSet presAssocID="{B23E9355-79D0-4841-8F5C-76B080E76762}" presName="maxNode" presStyleCnt="0"/>
      <dgm:spPr/>
    </dgm:pt>
    <dgm:pt modelId="{BF2ED0D6-196A-4471-B480-B598176582F5}" type="pres">
      <dgm:prSet presAssocID="{B23E9355-79D0-4841-8F5C-76B080E76762}" presName="Name33" presStyleCnt="0"/>
      <dgm:spPr/>
    </dgm:pt>
  </dgm:ptLst>
  <dgm:cxnLst>
    <dgm:cxn modelId="{EB7ACE0E-DB3A-4CC9-8460-CC96823BF25C}" type="presOf" srcId="{03F9DDF0-55AD-4A5A-A703-6F258E90CFD3}" destId="{FAA1A868-3989-4E6A-8658-573873D442A9}" srcOrd="0" destOrd="0" presId="urn:microsoft.com/office/officeart/2008/layout/AccentedPicture"/>
    <dgm:cxn modelId="{C6B559BF-B0E2-4FBD-A31D-16D5A7F3126E}" type="presOf" srcId="{B23E9355-79D0-4841-8F5C-76B080E76762}" destId="{22BC35A9-F6E1-4D90-8E60-49E92AD4F11A}" srcOrd="0" destOrd="0" presId="urn:microsoft.com/office/officeart/2008/layout/AccentedPicture"/>
    <dgm:cxn modelId="{94A250A9-4DE6-45CB-B4A1-74E1CB6A8E3A}" type="presOf" srcId="{3AA6FEEC-FA3C-4B3D-A980-3DCA4E8FE7E6}" destId="{F6343232-EBCA-48B2-AFC8-4C3F3540F374}" srcOrd="0" destOrd="0" presId="urn:microsoft.com/office/officeart/2008/layout/AccentedPicture"/>
    <dgm:cxn modelId="{953FF269-FBA9-4AD3-98CA-4E356269BD88}" srcId="{B23E9355-79D0-4841-8F5C-76B080E76762}" destId="{03F9DDF0-55AD-4A5A-A703-6F258E90CFD3}" srcOrd="0" destOrd="0" parTransId="{DD04AB91-0EF5-4546-88D9-F97776DB835C}" sibTransId="{3AA6FEEC-FA3C-4B3D-A980-3DCA4E8FE7E6}"/>
    <dgm:cxn modelId="{AC4BD279-9029-4552-BDBF-CF368FE7CD6D}" type="presParOf" srcId="{22BC35A9-F6E1-4D90-8E60-49E92AD4F11A}" destId="{F6343232-EBCA-48B2-AFC8-4C3F3540F374}" srcOrd="0" destOrd="0" presId="urn:microsoft.com/office/officeart/2008/layout/AccentedPicture"/>
    <dgm:cxn modelId="{6DE8C4BB-E601-4224-B321-A497D5B3DFD2}" type="presParOf" srcId="{22BC35A9-F6E1-4D90-8E60-49E92AD4F11A}" destId="{FAA1A868-3989-4E6A-8658-573873D442A9}" srcOrd="1" destOrd="0" presId="urn:microsoft.com/office/officeart/2008/layout/AccentedPicture"/>
    <dgm:cxn modelId="{B1DD6A3F-15A4-4EE6-9F03-A69113B60ECD}" type="presParOf" srcId="{22BC35A9-F6E1-4D90-8E60-49E92AD4F11A}" destId="{89FEB933-40B1-4F9A-957B-8880EDCD8CD8}" srcOrd="2" destOrd="0" presId="urn:microsoft.com/office/officeart/2008/layout/AccentedPicture"/>
    <dgm:cxn modelId="{1BE499F3-9681-4339-8F22-7BFF502CF89C}" type="presParOf" srcId="{89FEB933-40B1-4F9A-957B-8880EDCD8CD8}" destId="{BF2ED0D6-196A-4471-B480-B598176582F5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77FA4-1660-44B0-8EAD-231D7D115870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FCBE8A1B-8916-41FD-A380-A0419EFA820C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Iot</a:t>
          </a:r>
          <a:endParaRPr lang="fr-FR" dirty="0">
            <a:solidFill>
              <a:schemeClr val="tx2"/>
            </a:solidFill>
          </a:endParaRPr>
        </a:p>
      </dgm:t>
    </dgm:pt>
    <dgm:pt modelId="{25419FCC-ACF2-4039-B2A0-089BF58F85C6}" type="parTrans" cxnId="{8AA382C0-7A19-403A-B9D4-A2405CC6AE21}">
      <dgm:prSet/>
      <dgm:spPr/>
      <dgm:t>
        <a:bodyPr/>
        <a:lstStyle/>
        <a:p>
          <a:endParaRPr lang="fr-FR"/>
        </a:p>
      </dgm:t>
    </dgm:pt>
    <dgm:pt modelId="{B46D64FB-8F1D-48C1-98B4-722E12A1013C}" type="sibTrans" cxnId="{8AA382C0-7A19-403A-B9D4-A2405CC6AE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fr-FR"/>
        </a:p>
      </dgm:t>
    </dgm:pt>
    <dgm:pt modelId="{023D0960-CEF6-49F8-99BF-598E29DF94F0}" type="pres">
      <dgm:prSet presAssocID="{66277FA4-1660-44B0-8EAD-231D7D115870}" presName="Name0" presStyleCnt="0">
        <dgm:presLayoutVars>
          <dgm:dir/>
        </dgm:presLayoutVars>
      </dgm:prSet>
      <dgm:spPr/>
    </dgm:pt>
    <dgm:pt modelId="{D7832F04-3FB2-4DC8-B731-E7B94901A950}" type="pres">
      <dgm:prSet presAssocID="{B46D64FB-8F1D-48C1-98B4-722E12A1013C}" presName="picture_1" presStyleLbl="bgImgPlace1" presStyleIdx="0" presStyleCnt="1"/>
      <dgm:spPr/>
    </dgm:pt>
    <dgm:pt modelId="{87EFC2A9-EE84-4461-AFA6-E1765822AE06}" type="pres">
      <dgm:prSet presAssocID="{FCBE8A1B-8916-41FD-A380-A0419EFA820C}" presName="text_1" presStyleLbl="node1" presStyleIdx="0" presStyleCnt="0" custLinFactNeighborX="771" custLinFactNeighborY="23020">
        <dgm:presLayoutVars>
          <dgm:bulletEnabled val="1"/>
        </dgm:presLayoutVars>
      </dgm:prSet>
      <dgm:spPr/>
    </dgm:pt>
    <dgm:pt modelId="{22A86441-4959-4D78-950A-627F605DFB73}" type="pres">
      <dgm:prSet presAssocID="{66277FA4-1660-44B0-8EAD-231D7D115870}" presName="maxNode" presStyleCnt="0"/>
      <dgm:spPr/>
    </dgm:pt>
    <dgm:pt modelId="{C02F0B0B-2ACD-43FC-AD1A-3B113BC2B31F}" type="pres">
      <dgm:prSet presAssocID="{66277FA4-1660-44B0-8EAD-231D7D115870}" presName="Name33" presStyleCnt="0"/>
      <dgm:spPr/>
    </dgm:pt>
  </dgm:ptLst>
  <dgm:cxnLst>
    <dgm:cxn modelId="{8AA382C0-7A19-403A-B9D4-A2405CC6AE21}" srcId="{66277FA4-1660-44B0-8EAD-231D7D115870}" destId="{FCBE8A1B-8916-41FD-A380-A0419EFA820C}" srcOrd="0" destOrd="0" parTransId="{25419FCC-ACF2-4039-B2A0-089BF58F85C6}" sibTransId="{B46D64FB-8F1D-48C1-98B4-722E12A1013C}"/>
    <dgm:cxn modelId="{9A9F5A29-1215-4E26-B131-BF38CC4A8B66}" type="presOf" srcId="{FCBE8A1B-8916-41FD-A380-A0419EFA820C}" destId="{87EFC2A9-EE84-4461-AFA6-E1765822AE06}" srcOrd="0" destOrd="0" presId="urn:microsoft.com/office/officeart/2008/layout/AccentedPicture"/>
    <dgm:cxn modelId="{D6BE9610-DC7A-483C-B331-05BC0B0509D9}" type="presOf" srcId="{B46D64FB-8F1D-48C1-98B4-722E12A1013C}" destId="{D7832F04-3FB2-4DC8-B731-E7B94901A950}" srcOrd="0" destOrd="0" presId="urn:microsoft.com/office/officeart/2008/layout/AccentedPicture"/>
    <dgm:cxn modelId="{859FBCB3-8F44-4822-869A-589BF86237D9}" type="presOf" srcId="{66277FA4-1660-44B0-8EAD-231D7D115870}" destId="{023D0960-CEF6-49F8-99BF-598E29DF94F0}" srcOrd="0" destOrd="0" presId="urn:microsoft.com/office/officeart/2008/layout/AccentedPicture"/>
    <dgm:cxn modelId="{5C640B50-E1E8-4F5A-AA92-4088A904798A}" type="presParOf" srcId="{023D0960-CEF6-49F8-99BF-598E29DF94F0}" destId="{D7832F04-3FB2-4DC8-B731-E7B94901A950}" srcOrd="0" destOrd="0" presId="urn:microsoft.com/office/officeart/2008/layout/AccentedPicture"/>
    <dgm:cxn modelId="{D34A7641-73AB-45BD-8198-BCD951E162E7}" type="presParOf" srcId="{023D0960-CEF6-49F8-99BF-598E29DF94F0}" destId="{87EFC2A9-EE84-4461-AFA6-E1765822AE06}" srcOrd="1" destOrd="0" presId="urn:microsoft.com/office/officeart/2008/layout/AccentedPicture"/>
    <dgm:cxn modelId="{B53A0471-1F64-4982-867F-148AC619B890}" type="presParOf" srcId="{023D0960-CEF6-49F8-99BF-598E29DF94F0}" destId="{22A86441-4959-4D78-950A-627F605DFB73}" srcOrd="2" destOrd="0" presId="urn:microsoft.com/office/officeart/2008/layout/AccentedPicture"/>
    <dgm:cxn modelId="{E9AFB528-CE1D-4FDC-B9E9-F771FDC1C295}" type="presParOf" srcId="{22A86441-4959-4D78-950A-627F605DFB73}" destId="{C02F0B0B-2ACD-43FC-AD1A-3B113BC2B31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A0DD2C-262F-49A8-9A55-578CCBDF12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4" csCatId="colorful" phldr="1"/>
      <dgm:spPr/>
    </dgm:pt>
    <dgm:pt modelId="{C8B948C2-3CD3-4756-A499-ED62E1B24609}">
      <dgm:prSet phldrT="[Texte]"/>
      <dgm:spPr/>
      <dgm:t>
        <a:bodyPr/>
        <a:lstStyle/>
        <a:p>
          <a:r>
            <a:rPr lang="fr-FR" dirty="0" smtClean="0"/>
            <a:t>GIS</a:t>
          </a:r>
          <a:endParaRPr lang="fr-FR" dirty="0"/>
        </a:p>
      </dgm:t>
    </dgm:pt>
    <dgm:pt modelId="{DB21BC64-BC97-4677-8647-0FB2D802E540}" type="parTrans" cxnId="{9BBF9113-371A-417A-8972-6071A104D635}">
      <dgm:prSet/>
      <dgm:spPr/>
      <dgm:t>
        <a:bodyPr/>
        <a:lstStyle/>
        <a:p>
          <a:endParaRPr lang="fr-FR"/>
        </a:p>
      </dgm:t>
    </dgm:pt>
    <dgm:pt modelId="{10F05BB6-1839-4173-8BF7-5F5B3D1D1131}" type="sibTrans" cxnId="{9BBF9113-371A-417A-8972-6071A104D635}">
      <dgm:prSet/>
      <dgm:spPr/>
      <dgm:t>
        <a:bodyPr/>
        <a:lstStyle/>
        <a:p>
          <a:endParaRPr lang="fr-FR"/>
        </a:p>
      </dgm:t>
    </dgm:pt>
    <dgm:pt modelId="{50AF3E40-2250-4ACF-A332-85DC79FE4BC8}">
      <dgm:prSet phldrT="[Texte]"/>
      <dgm:spPr/>
      <dgm:t>
        <a:bodyPr/>
        <a:lstStyle/>
        <a:p>
          <a:r>
            <a:rPr lang="fr-FR" dirty="0" smtClean="0"/>
            <a:t>Air Traffic</a:t>
          </a:r>
          <a:endParaRPr lang="fr-FR" dirty="0"/>
        </a:p>
      </dgm:t>
    </dgm:pt>
    <dgm:pt modelId="{E81DAF2E-D322-4E77-B268-7AF960D83AEC}" type="parTrans" cxnId="{468870E4-E590-4362-A0F8-188B5741C8E4}">
      <dgm:prSet/>
      <dgm:spPr/>
      <dgm:t>
        <a:bodyPr/>
        <a:lstStyle/>
        <a:p>
          <a:endParaRPr lang="fr-FR"/>
        </a:p>
      </dgm:t>
    </dgm:pt>
    <dgm:pt modelId="{EE63B596-DCE4-4238-A1A8-C298C798FE50}" type="sibTrans" cxnId="{468870E4-E590-4362-A0F8-188B5741C8E4}">
      <dgm:prSet/>
      <dgm:spPr/>
      <dgm:t>
        <a:bodyPr/>
        <a:lstStyle/>
        <a:p>
          <a:endParaRPr lang="fr-FR"/>
        </a:p>
      </dgm:t>
    </dgm:pt>
    <dgm:pt modelId="{E0A91F40-87B8-4464-82F0-111A53D3E6F4}">
      <dgm:prSet phldrT="[Texte]"/>
      <dgm:spPr/>
      <dgm:t>
        <a:bodyPr/>
        <a:lstStyle/>
        <a:p>
          <a:r>
            <a:rPr lang="fr-FR" dirty="0" smtClean="0"/>
            <a:t>Machine Learning</a:t>
          </a:r>
          <a:endParaRPr lang="fr-FR" dirty="0"/>
        </a:p>
      </dgm:t>
    </dgm:pt>
    <dgm:pt modelId="{C211A5CE-FCA8-46E6-A959-A5CEAD508D5F}" type="parTrans" cxnId="{E8F5B4FC-299D-4764-827A-CEFE05A9FA1C}">
      <dgm:prSet/>
      <dgm:spPr/>
      <dgm:t>
        <a:bodyPr/>
        <a:lstStyle/>
        <a:p>
          <a:endParaRPr lang="fr-FR"/>
        </a:p>
      </dgm:t>
    </dgm:pt>
    <dgm:pt modelId="{400B1E39-C75C-465B-AEDD-80982DCC8E53}" type="sibTrans" cxnId="{E8F5B4FC-299D-4764-827A-CEFE05A9FA1C}">
      <dgm:prSet/>
      <dgm:spPr/>
      <dgm:t>
        <a:bodyPr/>
        <a:lstStyle/>
        <a:p>
          <a:endParaRPr lang="fr-FR"/>
        </a:p>
      </dgm:t>
    </dgm:pt>
    <dgm:pt modelId="{9CE5CDE1-78AD-47D3-B117-592C8B1919F1}">
      <dgm:prSet phldrT="[Texte]"/>
      <dgm:spPr/>
      <dgm:t>
        <a:bodyPr/>
        <a:lstStyle/>
        <a:p>
          <a:r>
            <a:rPr lang="fr-FR" dirty="0" err="1" smtClean="0"/>
            <a:t>Bioinformatics</a:t>
          </a:r>
          <a:endParaRPr lang="fr-FR" dirty="0" smtClean="0"/>
        </a:p>
        <a:p>
          <a:endParaRPr lang="fr-FR" dirty="0"/>
        </a:p>
      </dgm:t>
    </dgm:pt>
    <dgm:pt modelId="{60796A2E-9C8B-4FBE-B130-6A489D29DA17}" type="parTrans" cxnId="{23CAF859-6F9B-456F-A1B1-30504B237504}">
      <dgm:prSet/>
      <dgm:spPr/>
      <dgm:t>
        <a:bodyPr/>
        <a:lstStyle/>
        <a:p>
          <a:endParaRPr lang="fr-FR"/>
        </a:p>
      </dgm:t>
    </dgm:pt>
    <dgm:pt modelId="{4BF42D34-A7AA-47EA-888B-A11098E6147E}" type="sibTrans" cxnId="{23CAF859-6F9B-456F-A1B1-30504B237504}">
      <dgm:prSet/>
      <dgm:spPr/>
      <dgm:t>
        <a:bodyPr/>
        <a:lstStyle/>
        <a:p>
          <a:endParaRPr lang="fr-FR"/>
        </a:p>
      </dgm:t>
    </dgm:pt>
    <dgm:pt modelId="{C10D4B2A-1A27-4950-A61D-B57E50E52601}">
      <dgm:prSet phldrT="[Texte]"/>
      <dgm:spPr/>
      <dgm:t>
        <a:bodyPr/>
        <a:lstStyle/>
        <a:p>
          <a:r>
            <a:rPr lang="fr-FR" dirty="0" err="1" smtClean="0"/>
            <a:t>Astronomy</a:t>
          </a:r>
          <a:endParaRPr lang="fr-FR" dirty="0"/>
        </a:p>
      </dgm:t>
    </dgm:pt>
    <dgm:pt modelId="{F9CE5D9B-514E-4D02-BE20-68F6DCA87611}" type="parTrans" cxnId="{9FDD90B9-2E71-4EF9-83DE-C7799AEAC1C6}">
      <dgm:prSet/>
      <dgm:spPr/>
      <dgm:t>
        <a:bodyPr/>
        <a:lstStyle/>
        <a:p>
          <a:endParaRPr lang="fr-FR"/>
        </a:p>
      </dgm:t>
    </dgm:pt>
    <dgm:pt modelId="{2B362FCA-B5AA-472A-8C2C-26C63C219C84}" type="sibTrans" cxnId="{9FDD90B9-2E71-4EF9-83DE-C7799AEAC1C6}">
      <dgm:prSet/>
      <dgm:spPr/>
      <dgm:t>
        <a:bodyPr/>
        <a:lstStyle/>
        <a:p>
          <a:endParaRPr lang="fr-FR"/>
        </a:p>
      </dgm:t>
    </dgm:pt>
    <dgm:pt modelId="{5AA5D603-C3F6-4DAD-A1C4-F897D1CDA4E4}">
      <dgm:prSet phldrT="[Texte]"/>
      <dgm:spPr/>
      <dgm:t>
        <a:bodyPr/>
        <a:lstStyle/>
        <a:p>
          <a:r>
            <a:rPr lang="fr-FR" dirty="0" smtClean="0"/>
            <a:t>Trading</a:t>
          </a:r>
          <a:endParaRPr lang="fr-FR" dirty="0"/>
        </a:p>
      </dgm:t>
    </dgm:pt>
    <dgm:pt modelId="{0C2DD0B4-D790-4E1A-869C-81EAA58CDC82}" type="parTrans" cxnId="{A34BEFB9-91E0-4FFA-8223-BA3F87EE42AE}">
      <dgm:prSet/>
      <dgm:spPr/>
      <dgm:t>
        <a:bodyPr/>
        <a:lstStyle/>
        <a:p>
          <a:endParaRPr lang="fr-FR"/>
        </a:p>
      </dgm:t>
    </dgm:pt>
    <dgm:pt modelId="{3EA4F880-9155-43B7-A924-98BF13B6E787}" type="sibTrans" cxnId="{A34BEFB9-91E0-4FFA-8223-BA3F87EE42AE}">
      <dgm:prSet/>
      <dgm:spPr/>
      <dgm:t>
        <a:bodyPr/>
        <a:lstStyle/>
        <a:p>
          <a:endParaRPr lang="fr-FR"/>
        </a:p>
      </dgm:t>
    </dgm:pt>
    <dgm:pt modelId="{A9D2AAD5-29E0-4D47-A08D-CBB8C1D5F81A}" type="pres">
      <dgm:prSet presAssocID="{03A0DD2C-262F-49A8-9A55-578CCBDF12AA}" presName="Name0" presStyleCnt="0">
        <dgm:presLayoutVars>
          <dgm:dir/>
          <dgm:resizeHandles val="exact"/>
        </dgm:presLayoutVars>
      </dgm:prSet>
      <dgm:spPr/>
    </dgm:pt>
    <dgm:pt modelId="{3101B57B-A5CD-481A-B22D-381478D2981B}" type="pres">
      <dgm:prSet presAssocID="{C8B948C2-3CD3-4756-A499-ED62E1B24609}" presName="composite" presStyleCnt="0"/>
      <dgm:spPr/>
    </dgm:pt>
    <dgm:pt modelId="{2713CD98-08ED-45AC-ACD3-AAEF51BA4ACB}" type="pres">
      <dgm:prSet presAssocID="{C8B948C2-3CD3-4756-A499-ED62E1B24609}" presName="rect1" presStyleLbl="bgShp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340707A6-B8F5-4C13-8200-06324C39D6C8}" type="pres">
      <dgm:prSet presAssocID="{C8B948C2-3CD3-4756-A499-ED62E1B2460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6DD80-A9B8-4490-BE8C-67916BCB704D}" type="pres">
      <dgm:prSet presAssocID="{10F05BB6-1839-4173-8BF7-5F5B3D1D1131}" presName="sibTrans" presStyleCnt="0"/>
      <dgm:spPr/>
    </dgm:pt>
    <dgm:pt modelId="{00A8146A-C7AB-4E64-A883-0E12971216EB}" type="pres">
      <dgm:prSet presAssocID="{50AF3E40-2250-4ACF-A332-85DC79FE4BC8}" presName="composite" presStyleCnt="0"/>
      <dgm:spPr/>
    </dgm:pt>
    <dgm:pt modelId="{E2F26F3F-73E8-499C-8A53-2113F97B9370}" type="pres">
      <dgm:prSet presAssocID="{50AF3E40-2250-4ACF-A332-85DC79FE4BC8}" presName="rect1" presStyleLbl="bgShp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2CCAD6B-90E7-4112-9E81-D4F37AF1EB37}" type="pres">
      <dgm:prSet presAssocID="{50AF3E40-2250-4ACF-A332-85DC79FE4BC8}" presName="rect2" presStyleLbl="trBgShp" presStyleIdx="1" presStyleCnt="6">
        <dgm:presLayoutVars>
          <dgm:bulletEnabled val="1"/>
        </dgm:presLayoutVars>
      </dgm:prSet>
      <dgm:spPr/>
    </dgm:pt>
    <dgm:pt modelId="{522F4C69-F3DE-4C30-B3F9-3F26AA2758C6}" type="pres">
      <dgm:prSet presAssocID="{EE63B596-DCE4-4238-A1A8-C298C798FE50}" presName="sibTrans" presStyleCnt="0"/>
      <dgm:spPr/>
    </dgm:pt>
    <dgm:pt modelId="{9A78AAD4-24FA-48AC-BD75-7491A452AE8D}" type="pres">
      <dgm:prSet presAssocID="{E0A91F40-87B8-4464-82F0-111A53D3E6F4}" presName="composite" presStyleCnt="0"/>
      <dgm:spPr/>
    </dgm:pt>
    <dgm:pt modelId="{F75EBCB2-7AB0-4EA4-AA40-57E383AE9FC8}" type="pres">
      <dgm:prSet presAssocID="{E0A91F40-87B8-4464-82F0-111A53D3E6F4}" presName="rect1" presStyleLbl="bgShp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BF4DE90B-99F3-4B33-A724-4E65E2F8A626}" type="pres">
      <dgm:prSet presAssocID="{E0A91F40-87B8-4464-82F0-111A53D3E6F4}" presName="rect2" presStyleLbl="trBgShp" presStyleIdx="2" presStyleCnt="6">
        <dgm:presLayoutVars>
          <dgm:bulletEnabled val="1"/>
        </dgm:presLayoutVars>
      </dgm:prSet>
      <dgm:spPr/>
    </dgm:pt>
    <dgm:pt modelId="{D3C47A7C-A3B1-461E-B0EF-72A742EE62C8}" type="pres">
      <dgm:prSet presAssocID="{400B1E39-C75C-465B-AEDD-80982DCC8E53}" presName="sibTrans" presStyleCnt="0"/>
      <dgm:spPr/>
    </dgm:pt>
    <dgm:pt modelId="{A184B2F0-B419-4FF2-9083-95BC92A2696F}" type="pres">
      <dgm:prSet presAssocID="{9CE5CDE1-78AD-47D3-B117-592C8B1919F1}" presName="composite" presStyleCnt="0"/>
      <dgm:spPr/>
    </dgm:pt>
    <dgm:pt modelId="{99D51026-DE2A-4D1E-B493-93C7F14AEC4B}" type="pres">
      <dgm:prSet presAssocID="{9CE5CDE1-78AD-47D3-B117-592C8B1919F1}" presName="rect1" presStyleLbl="bgShp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C0C3986F-7B58-41D8-8FE3-1E6CCE87FB5C}" type="pres">
      <dgm:prSet presAssocID="{9CE5CDE1-78AD-47D3-B117-592C8B1919F1}" presName="rect2" presStyleLbl="trBgShp" presStyleIdx="3" presStyleCnt="6">
        <dgm:presLayoutVars>
          <dgm:bulletEnabled val="1"/>
        </dgm:presLayoutVars>
      </dgm:prSet>
      <dgm:spPr/>
    </dgm:pt>
    <dgm:pt modelId="{6CBA2AD4-BA45-460B-B8D6-38CF578B85C5}" type="pres">
      <dgm:prSet presAssocID="{4BF42D34-A7AA-47EA-888B-A11098E6147E}" presName="sibTrans" presStyleCnt="0"/>
      <dgm:spPr/>
    </dgm:pt>
    <dgm:pt modelId="{30FBEE9C-881A-4DEB-ABB5-E416E5F7AAC8}" type="pres">
      <dgm:prSet presAssocID="{C10D4B2A-1A27-4950-A61D-B57E50E52601}" presName="composite" presStyleCnt="0"/>
      <dgm:spPr/>
    </dgm:pt>
    <dgm:pt modelId="{5294280F-3E2C-45A5-9922-7D9FAE5E805E}" type="pres">
      <dgm:prSet presAssocID="{C10D4B2A-1A27-4950-A61D-B57E50E52601}" presName="rect1" presStyleLbl="bgShp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40C67B42-8336-478F-A141-D9DE10C6C126}" type="pres">
      <dgm:prSet presAssocID="{C10D4B2A-1A27-4950-A61D-B57E50E52601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B342E2-87F8-4CF9-BF70-A68573C9F0EA}" type="pres">
      <dgm:prSet presAssocID="{2B362FCA-B5AA-472A-8C2C-26C63C219C84}" presName="sibTrans" presStyleCnt="0"/>
      <dgm:spPr/>
    </dgm:pt>
    <dgm:pt modelId="{61C4564B-71DE-40F6-87CB-C878509E324C}" type="pres">
      <dgm:prSet presAssocID="{5AA5D603-C3F6-4DAD-A1C4-F897D1CDA4E4}" presName="composite" presStyleCnt="0"/>
      <dgm:spPr/>
    </dgm:pt>
    <dgm:pt modelId="{D0201D4E-9E12-4F88-A38C-721D992FCA2A}" type="pres">
      <dgm:prSet presAssocID="{5AA5D603-C3F6-4DAD-A1C4-F897D1CDA4E4}" presName="rect1" presStyleLbl="bgShp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D60FCF58-2ABE-4B4E-8916-468B2340F506}" type="pres">
      <dgm:prSet presAssocID="{5AA5D603-C3F6-4DAD-A1C4-F897D1CDA4E4}" presName="rect2" presStyleLbl="trBgShp" presStyleIdx="5" presStyleCnt="6">
        <dgm:presLayoutVars>
          <dgm:bulletEnabled val="1"/>
        </dgm:presLayoutVars>
      </dgm:prSet>
      <dgm:spPr/>
    </dgm:pt>
  </dgm:ptLst>
  <dgm:cxnLst>
    <dgm:cxn modelId="{A5B2E7D7-C67A-4160-8868-CA2E12601F27}" type="presOf" srcId="{50AF3E40-2250-4ACF-A332-85DC79FE4BC8}" destId="{92CCAD6B-90E7-4112-9E81-D4F37AF1EB37}" srcOrd="0" destOrd="0" presId="urn:microsoft.com/office/officeart/2008/layout/BendingPictureSemiTransparentText"/>
    <dgm:cxn modelId="{E8F5B4FC-299D-4764-827A-CEFE05A9FA1C}" srcId="{03A0DD2C-262F-49A8-9A55-578CCBDF12AA}" destId="{E0A91F40-87B8-4464-82F0-111A53D3E6F4}" srcOrd="2" destOrd="0" parTransId="{C211A5CE-FCA8-46E6-A959-A5CEAD508D5F}" sibTransId="{400B1E39-C75C-465B-AEDD-80982DCC8E53}"/>
    <dgm:cxn modelId="{8B255D7C-71B0-431B-90D4-1482475C9CF9}" type="presOf" srcId="{C8B948C2-3CD3-4756-A499-ED62E1B24609}" destId="{340707A6-B8F5-4C13-8200-06324C39D6C8}" srcOrd="0" destOrd="0" presId="urn:microsoft.com/office/officeart/2008/layout/BendingPictureSemiTransparentText"/>
    <dgm:cxn modelId="{9D4C265B-E820-49BD-96C5-360612591413}" type="presOf" srcId="{E0A91F40-87B8-4464-82F0-111A53D3E6F4}" destId="{BF4DE90B-99F3-4B33-A724-4E65E2F8A626}" srcOrd="0" destOrd="0" presId="urn:microsoft.com/office/officeart/2008/layout/BendingPictureSemiTransparentText"/>
    <dgm:cxn modelId="{2096339D-CA89-42AA-9982-EAC6B3E74282}" type="presOf" srcId="{C10D4B2A-1A27-4950-A61D-B57E50E52601}" destId="{40C67B42-8336-478F-A141-D9DE10C6C126}" srcOrd="0" destOrd="0" presId="urn:microsoft.com/office/officeart/2008/layout/BendingPictureSemiTransparentText"/>
    <dgm:cxn modelId="{3D7F1F6A-31F4-468F-A8D1-8CC340FDE1BF}" type="presOf" srcId="{9CE5CDE1-78AD-47D3-B117-592C8B1919F1}" destId="{C0C3986F-7B58-41D8-8FE3-1E6CCE87FB5C}" srcOrd="0" destOrd="0" presId="urn:microsoft.com/office/officeart/2008/layout/BendingPictureSemiTransparentText"/>
    <dgm:cxn modelId="{9FDD90B9-2E71-4EF9-83DE-C7799AEAC1C6}" srcId="{03A0DD2C-262F-49A8-9A55-578CCBDF12AA}" destId="{C10D4B2A-1A27-4950-A61D-B57E50E52601}" srcOrd="4" destOrd="0" parTransId="{F9CE5D9B-514E-4D02-BE20-68F6DCA87611}" sibTransId="{2B362FCA-B5AA-472A-8C2C-26C63C219C84}"/>
    <dgm:cxn modelId="{75CCB2F3-D331-4025-A14A-28C5F935E8C2}" type="presOf" srcId="{5AA5D603-C3F6-4DAD-A1C4-F897D1CDA4E4}" destId="{D60FCF58-2ABE-4B4E-8916-468B2340F506}" srcOrd="0" destOrd="0" presId="urn:microsoft.com/office/officeart/2008/layout/BendingPictureSemiTransparentText"/>
    <dgm:cxn modelId="{9BBF9113-371A-417A-8972-6071A104D635}" srcId="{03A0DD2C-262F-49A8-9A55-578CCBDF12AA}" destId="{C8B948C2-3CD3-4756-A499-ED62E1B24609}" srcOrd="0" destOrd="0" parTransId="{DB21BC64-BC97-4677-8647-0FB2D802E540}" sibTransId="{10F05BB6-1839-4173-8BF7-5F5B3D1D1131}"/>
    <dgm:cxn modelId="{468870E4-E590-4362-A0F8-188B5741C8E4}" srcId="{03A0DD2C-262F-49A8-9A55-578CCBDF12AA}" destId="{50AF3E40-2250-4ACF-A332-85DC79FE4BC8}" srcOrd="1" destOrd="0" parTransId="{E81DAF2E-D322-4E77-B268-7AF960D83AEC}" sibTransId="{EE63B596-DCE4-4238-A1A8-C298C798FE50}"/>
    <dgm:cxn modelId="{FF023266-C293-49DA-9A67-B74AA06ADCD3}" type="presOf" srcId="{03A0DD2C-262F-49A8-9A55-578CCBDF12AA}" destId="{A9D2AAD5-29E0-4D47-A08D-CBB8C1D5F81A}" srcOrd="0" destOrd="0" presId="urn:microsoft.com/office/officeart/2008/layout/BendingPictureSemiTransparentText"/>
    <dgm:cxn modelId="{23CAF859-6F9B-456F-A1B1-30504B237504}" srcId="{03A0DD2C-262F-49A8-9A55-578CCBDF12AA}" destId="{9CE5CDE1-78AD-47D3-B117-592C8B1919F1}" srcOrd="3" destOrd="0" parTransId="{60796A2E-9C8B-4FBE-B130-6A489D29DA17}" sibTransId="{4BF42D34-A7AA-47EA-888B-A11098E6147E}"/>
    <dgm:cxn modelId="{A34BEFB9-91E0-4FFA-8223-BA3F87EE42AE}" srcId="{03A0DD2C-262F-49A8-9A55-578CCBDF12AA}" destId="{5AA5D603-C3F6-4DAD-A1C4-F897D1CDA4E4}" srcOrd="5" destOrd="0" parTransId="{0C2DD0B4-D790-4E1A-869C-81EAA58CDC82}" sibTransId="{3EA4F880-9155-43B7-A924-98BF13B6E787}"/>
    <dgm:cxn modelId="{19312C30-B51D-4351-B07F-69D241F05524}" type="presParOf" srcId="{A9D2AAD5-29E0-4D47-A08D-CBB8C1D5F81A}" destId="{3101B57B-A5CD-481A-B22D-381478D2981B}" srcOrd="0" destOrd="0" presId="urn:microsoft.com/office/officeart/2008/layout/BendingPictureSemiTransparentText"/>
    <dgm:cxn modelId="{3EB7EA16-BB57-451A-BB3D-21F13574D126}" type="presParOf" srcId="{3101B57B-A5CD-481A-B22D-381478D2981B}" destId="{2713CD98-08ED-45AC-ACD3-AAEF51BA4ACB}" srcOrd="0" destOrd="0" presId="urn:microsoft.com/office/officeart/2008/layout/BendingPictureSemiTransparentText"/>
    <dgm:cxn modelId="{4B34FC00-4EB9-4517-83D6-0805D5354D3F}" type="presParOf" srcId="{3101B57B-A5CD-481A-B22D-381478D2981B}" destId="{340707A6-B8F5-4C13-8200-06324C39D6C8}" srcOrd="1" destOrd="0" presId="urn:microsoft.com/office/officeart/2008/layout/BendingPictureSemiTransparentText"/>
    <dgm:cxn modelId="{44E0B9A2-F933-4C64-9578-6F1E81E68264}" type="presParOf" srcId="{A9D2AAD5-29E0-4D47-A08D-CBB8C1D5F81A}" destId="{8476DD80-A9B8-4490-BE8C-67916BCB704D}" srcOrd="1" destOrd="0" presId="urn:microsoft.com/office/officeart/2008/layout/BendingPictureSemiTransparentText"/>
    <dgm:cxn modelId="{65815FC3-454C-49C2-9C9E-643D456E98C3}" type="presParOf" srcId="{A9D2AAD5-29E0-4D47-A08D-CBB8C1D5F81A}" destId="{00A8146A-C7AB-4E64-A883-0E12971216EB}" srcOrd="2" destOrd="0" presId="urn:microsoft.com/office/officeart/2008/layout/BendingPictureSemiTransparentText"/>
    <dgm:cxn modelId="{0350C98E-F37A-435B-9D0B-76B2E223536A}" type="presParOf" srcId="{00A8146A-C7AB-4E64-A883-0E12971216EB}" destId="{E2F26F3F-73E8-499C-8A53-2113F97B9370}" srcOrd="0" destOrd="0" presId="urn:microsoft.com/office/officeart/2008/layout/BendingPictureSemiTransparentText"/>
    <dgm:cxn modelId="{77C18D83-39DA-4930-ABD1-D01C232DC5C4}" type="presParOf" srcId="{00A8146A-C7AB-4E64-A883-0E12971216EB}" destId="{92CCAD6B-90E7-4112-9E81-D4F37AF1EB37}" srcOrd="1" destOrd="0" presId="urn:microsoft.com/office/officeart/2008/layout/BendingPictureSemiTransparentText"/>
    <dgm:cxn modelId="{DD7D931F-DD76-4FEB-BB19-E1C3C17FE72D}" type="presParOf" srcId="{A9D2AAD5-29E0-4D47-A08D-CBB8C1D5F81A}" destId="{522F4C69-F3DE-4C30-B3F9-3F26AA2758C6}" srcOrd="3" destOrd="0" presId="urn:microsoft.com/office/officeart/2008/layout/BendingPictureSemiTransparentText"/>
    <dgm:cxn modelId="{A19F82E9-2C38-414A-BB4B-C6D6E129C7AB}" type="presParOf" srcId="{A9D2AAD5-29E0-4D47-A08D-CBB8C1D5F81A}" destId="{9A78AAD4-24FA-48AC-BD75-7491A452AE8D}" srcOrd="4" destOrd="0" presId="urn:microsoft.com/office/officeart/2008/layout/BendingPictureSemiTransparentText"/>
    <dgm:cxn modelId="{21184621-28B4-4B2E-B07E-EB9ADE78C59A}" type="presParOf" srcId="{9A78AAD4-24FA-48AC-BD75-7491A452AE8D}" destId="{F75EBCB2-7AB0-4EA4-AA40-57E383AE9FC8}" srcOrd="0" destOrd="0" presId="urn:microsoft.com/office/officeart/2008/layout/BendingPictureSemiTransparentText"/>
    <dgm:cxn modelId="{E95C6372-422E-496C-B748-2067F6FA8375}" type="presParOf" srcId="{9A78AAD4-24FA-48AC-BD75-7491A452AE8D}" destId="{BF4DE90B-99F3-4B33-A724-4E65E2F8A626}" srcOrd="1" destOrd="0" presId="urn:microsoft.com/office/officeart/2008/layout/BendingPictureSemiTransparentText"/>
    <dgm:cxn modelId="{DA654506-21A4-4C52-8940-F657E09AFAF3}" type="presParOf" srcId="{A9D2AAD5-29E0-4D47-A08D-CBB8C1D5F81A}" destId="{D3C47A7C-A3B1-461E-B0EF-72A742EE62C8}" srcOrd="5" destOrd="0" presId="urn:microsoft.com/office/officeart/2008/layout/BendingPictureSemiTransparentText"/>
    <dgm:cxn modelId="{59060355-A2E8-4A09-A90D-B2A9D4004714}" type="presParOf" srcId="{A9D2AAD5-29E0-4D47-A08D-CBB8C1D5F81A}" destId="{A184B2F0-B419-4FF2-9083-95BC92A2696F}" srcOrd="6" destOrd="0" presId="urn:microsoft.com/office/officeart/2008/layout/BendingPictureSemiTransparentText"/>
    <dgm:cxn modelId="{C431540B-0911-4E60-8092-C37B58349BE8}" type="presParOf" srcId="{A184B2F0-B419-4FF2-9083-95BC92A2696F}" destId="{99D51026-DE2A-4D1E-B493-93C7F14AEC4B}" srcOrd="0" destOrd="0" presId="urn:microsoft.com/office/officeart/2008/layout/BendingPictureSemiTransparentText"/>
    <dgm:cxn modelId="{818512CD-FE98-4E84-8C86-BC56981568AF}" type="presParOf" srcId="{A184B2F0-B419-4FF2-9083-95BC92A2696F}" destId="{C0C3986F-7B58-41D8-8FE3-1E6CCE87FB5C}" srcOrd="1" destOrd="0" presId="urn:microsoft.com/office/officeart/2008/layout/BendingPictureSemiTransparentText"/>
    <dgm:cxn modelId="{27A6B6AB-8887-4FE4-B374-7609EA64EF78}" type="presParOf" srcId="{A9D2AAD5-29E0-4D47-A08D-CBB8C1D5F81A}" destId="{6CBA2AD4-BA45-460B-B8D6-38CF578B85C5}" srcOrd="7" destOrd="0" presId="urn:microsoft.com/office/officeart/2008/layout/BendingPictureSemiTransparentText"/>
    <dgm:cxn modelId="{77A9E56C-AF17-4B77-B0EB-665B6C425DDC}" type="presParOf" srcId="{A9D2AAD5-29E0-4D47-A08D-CBB8C1D5F81A}" destId="{30FBEE9C-881A-4DEB-ABB5-E416E5F7AAC8}" srcOrd="8" destOrd="0" presId="urn:microsoft.com/office/officeart/2008/layout/BendingPictureSemiTransparentText"/>
    <dgm:cxn modelId="{EFB357B3-211E-4DD2-A99E-8D10CC562C5E}" type="presParOf" srcId="{30FBEE9C-881A-4DEB-ABB5-E416E5F7AAC8}" destId="{5294280F-3E2C-45A5-9922-7D9FAE5E805E}" srcOrd="0" destOrd="0" presId="urn:microsoft.com/office/officeart/2008/layout/BendingPictureSemiTransparentText"/>
    <dgm:cxn modelId="{577A775D-00E4-411B-942F-5A9378066170}" type="presParOf" srcId="{30FBEE9C-881A-4DEB-ABB5-E416E5F7AAC8}" destId="{40C67B42-8336-478F-A141-D9DE10C6C126}" srcOrd="1" destOrd="0" presId="urn:microsoft.com/office/officeart/2008/layout/BendingPictureSemiTransparentText"/>
    <dgm:cxn modelId="{7909B131-428A-42D4-9DD5-13743B88855A}" type="presParOf" srcId="{A9D2AAD5-29E0-4D47-A08D-CBB8C1D5F81A}" destId="{E4B342E2-87F8-4CF9-BF70-A68573C9F0EA}" srcOrd="9" destOrd="0" presId="urn:microsoft.com/office/officeart/2008/layout/BendingPictureSemiTransparentText"/>
    <dgm:cxn modelId="{59B4CD4B-BA22-4C46-8D0B-07C48ADF4873}" type="presParOf" srcId="{A9D2AAD5-29E0-4D47-A08D-CBB8C1D5F81A}" destId="{61C4564B-71DE-40F6-87CB-C878509E324C}" srcOrd="10" destOrd="0" presId="urn:microsoft.com/office/officeart/2008/layout/BendingPictureSemiTransparentText"/>
    <dgm:cxn modelId="{0CECFA38-136E-4B3E-8555-FF08B9F8A3AE}" type="presParOf" srcId="{61C4564B-71DE-40F6-87CB-C878509E324C}" destId="{D0201D4E-9E12-4F88-A38C-721D992FCA2A}" srcOrd="0" destOrd="0" presId="urn:microsoft.com/office/officeart/2008/layout/BendingPictureSemiTransparentText"/>
    <dgm:cxn modelId="{25664A79-6295-47D2-A00D-1ADF324B8FE7}" type="presParOf" srcId="{61C4564B-71DE-40F6-87CB-C878509E324C}" destId="{D60FCF58-2ABE-4B4E-8916-468B2340F50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BA75-0E00-4146-AC22-F46BE00D500C}">
      <dsp:nvSpPr>
        <dsp:cNvPr id="0" name=""/>
        <dsp:cNvSpPr/>
      </dsp:nvSpPr>
      <dsp:spPr>
        <a:xfrm>
          <a:off x="-194" y="0"/>
          <a:ext cx="2160628" cy="275540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7F7F4-0712-492E-9A8A-DC547397A4F8}">
      <dsp:nvSpPr>
        <dsp:cNvPr id="0" name=""/>
        <dsp:cNvSpPr/>
      </dsp:nvSpPr>
      <dsp:spPr>
        <a:xfrm>
          <a:off x="86409" y="1128615"/>
          <a:ext cx="1663384" cy="165324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err="1" smtClean="0"/>
            <a:t>Mobility</a:t>
          </a:r>
          <a:endParaRPr lang="fr-FR" sz="3100" kern="1200" dirty="0"/>
        </a:p>
      </dsp:txBody>
      <dsp:txXfrm>
        <a:off x="86409" y="1128615"/>
        <a:ext cx="1663384" cy="1653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142E0-3D1A-4C2E-A325-77D583B1A42F}">
      <dsp:nvSpPr>
        <dsp:cNvPr id="0" name=""/>
        <dsp:cNvSpPr/>
      </dsp:nvSpPr>
      <dsp:spPr>
        <a:xfrm>
          <a:off x="235589" y="0"/>
          <a:ext cx="2653350" cy="33843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BF7E2-85C7-4031-A13D-9E9459A3EC28}">
      <dsp:nvSpPr>
        <dsp:cNvPr id="0" name=""/>
        <dsp:cNvSpPr/>
      </dsp:nvSpPr>
      <dsp:spPr>
        <a:xfrm>
          <a:off x="223928" y="1353750"/>
          <a:ext cx="2043080" cy="203062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err="1" smtClean="0">
              <a:solidFill>
                <a:schemeClr val="tx2"/>
              </a:solidFill>
            </a:rPr>
            <a:t>Biotech</a:t>
          </a:r>
          <a:endParaRPr lang="fr-FR" sz="3900" kern="1200" dirty="0">
            <a:solidFill>
              <a:schemeClr val="tx2"/>
            </a:solidFill>
          </a:endParaRPr>
        </a:p>
      </dsp:txBody>
      <dsp:txXfrm>
        <a:off x="223928" y="1353750"/>
        <a:ext cx="2043080" cy="2030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3C719-D386-4E32-BBEE-50DCA1BB2884}">
      <dsp:nvSpPr>
        <dsp:cNvPr id="0" name=""/>
        <dsp:cNvSpPr/>
      </dsp:nvSpPr>
      <dsp:spPr>
        <a:xfrm>
          <a:off x="0" y="0"/>
          <a:ext cx="2016224" cy="257171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FFBB5-2106-4468-98C0-DACD546308BA}">
      <dsp:nvSpPr>
        <dsp:cNvPr id="0" name=""/>
        <dsp:cNvSpPr/>
      </dsp:nvSpPr>
      <dsp:spPr>
        <a:xfrm>
          <a:off x="52797" y="1125217"/>
          <a:ext cx="1552492" cy="154302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err="1" smtClean="0"/>
            <a:t>Games</a:t>
          </a:r>
          <a:endParaRPr lang="fr-FR" sz="3100" kern="1200" dirty="0" smtClean="0"/>
        </a:p>
      </dsp:txBody>
      <dsp:txXfrm>
        <a:off x="52797" y="1125217"/>
        <a:ext cx="1552492" cy="1543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43232-EBCA-48B2-AFC8-4C3F3540F374}">
      <dsp:nvSpPr>
        <dsp:cNvPr id="0" name=""/>
        <dsp:cNvSpPr/>
      </dsp:nvSpPr>
      <dsp:spPr>
        <a:xfrm>
          <a:off x="1142649" y="0"/>
          <a:ext cx="2180247" cy="278092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A868-3989-4E6A-8658-573873D442A9}">
      <dsp:nvSpPr>
        <dsp:cNvPr id="0" name=""/>
        <dsp:cNvSpPr/>
      </dsp:nvSpPr>
      <dsp:spPr>
        <a:xfrm>
          <a:off x="2542175" y="72001"/>
          <a:ext cx="1678790" cy="4179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>
              <a:solidFill>
                <a:schemeClr val="tx2"/>
              </a:solidFill>
            </a:rPr>
            <a:t>Robotics</a:t>
          </a:r>
          <a:endParaRPr lang="fr-FR" sz="2100" kern="1200" dirty="0" smtClean="0">
            <a:solidFill>
              <a:schemeClr val="tx2"/>
            </a:solidFill>
          </a:endParaRPr>
        </a:p>
      </dsp:txBody>
      <dsp:txXfrm>
        <a:off x="2542175" y="72001"/>
        <a:ext cx="1678790" cy="417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2F04-3FB2-4DC8-B731-E7B94901A950}">
      <dsp:nvSpPr>
        <dsp:cNvPr id="0" name=""/>
        <dsp:cNvSpPr/>
      </dsp:nvSpPr>
      <dsp:spPr>
        <a:xfrm>
          <a:off x="0" y="203388"/>
          <a:ext cx="2182620" cy="278395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FC2A9-EE84-4461-AFA6-E1765822AE06}">
      <dsp:nvSpPr>
        <dsp:cNvPr id="0" name=""/>
        <dsp:cNvSpPr/>
      </dsp:nvSpPr>
      <dsp:spPr>
        <a:xfrm>
          <a:off x="100262" y="1520359"/>
          <a:ext cx="1680617" cy="16703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err="1" smtClean="0">
              <a:solidFill>
                <a:schemeClr val="tx2"/>
              </a:solidFill>
            </a:rPr>
            <a:t>Iot</a:t>
          </a:r>
          <a:endParaRPr lang="fr-FR" sz="6500" kern="1200" dirty="0">
            <a:solidFill>
              <a:schemeClr val="tx2"/>
            </a:solidFill>
          </a:endParaRPr>
        </a:p>
      </dsp:txBody>
      <dsp:txXfrm>
        <a:off x="100262" y="1520359"/>
        <a:ext cx="1680617" cy="1670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3CD98-08ED-45AC-ACD3-AAEF51BA4ACB}">
      <dsp:nvSpPr>
        <dsp:cNvPr id="0" name=""/>
        <dsp:cNvSpPr/>
      </dsp:nvSpPr>
      <dsp:spPr>
        <a:xfrm>
          <a:off x="137029" y="3286"/>
          <a:ext cx="2247318" cy="1926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7A6-B8F5-4C13-8200-06324C39D6C8}">
      <dsp:nvSpPr>
        <dsp:cNvPr id="0" name=""/>
        <dsp:cNvSpPr/>
      </dsp:nvSpPr>
      <dsp:spPr>
        <a:xfrm>
          <a:off x="137029" y="1351639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GIS</a:t>
          </a:r>
          <a:endParaRPr lang="fr-FR" sz="1100" kern="1200" dirty="0"/>
        </a:p>
      </dsp:txBody>
      <dsp:txXfrm>
        <a:off x="137029" y="1351639"/>
        <a:ext cx="2247318" cy="462292"/>
      </dsp:txXfrm>
    </dsp:sp>
    <dsp:sp modelId="{E2F26F3F-73E8-499C-8A53-2113F97B9370}">
      <dsp:nvSpPr>
        <dsp:cNvPr id="0" name=""/>
        <dsp:cNvSpPr/>
      </dsp:nvSpPr>
      <dsp:spPr>
        <a:xfrm>
          <a:off x="2613567" y="3286"/>
          <a:ext cx="2247318" cy="19262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CAD6B-90E7-4112-9E81-D4F37AF1EB37}">
      <dsp:nvSpPr>
        <dsp:cNvPr id="0" name=""/>
        <dsp:cNvSpPr/>
      </dsp:nvSpPr>
      <dsp:spPr>
        <a:xfrm>
          <a:off x="2613567" y="1351639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Air Traffic</a:t>
          </a:r>
          <a:endParaRPr lang="fr-FR" sz="1100" kern="1200" dirty="0"/>
        </a:p>
      </dsp:txBody>
      <dsp:txXfrm>
        <a:off x="2613567" y="1351639"/>
        <a:ext cx="2247318" cy="462292"/>
      </dsp:txXfrm>
    </dsp:sp>
    <dsp:sp modelId="{F75EBCB2-7AB0-4EA4-AA40-57E383AE9FC8}">
      <dsp:nvSpPr>
        <dsp:cNvPr id="0" name=""/>
        <dsp:cNvSpPr/>
      </dsp:nvSpPr>
      <dsp:spPr>
        <a:xfrm>
          <a:off x="5090105" y="3286"/>
          <a:ext cx="2247318" cy="19262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DE90B-99F3-4B33-A724-4E65E2F8A626}">
      <dsp:nvSpPr>
        <dsp:cNvPr id="0" name=""/>
        <dsp:cNvSpPr/>
      </dsp:nvSpPr>
      <dsp:spPr>
        <a:xfrm>
          <a:off x="5090105" y="1351639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Machine Learning</a:t>
          </a:r>
          <a:endParaRPr lang="fr-FR" sz="1100" kern="1200" dirty="0"/>
        </a:p>
      </dsp:txBody>
      <dsp:txXfrm>
        <a:off x="5090105" y="1351639"/>
        <a:ext cx="2247318" cy="462292"/>
      </dsp:txXfrm>
    </dsp:sp>
    <dsp:sp modelId="{99D51026-DE2A-4D1E-B493-93C7F14AEC4B}">
      <dsp:nvSpPr>
        <dsp:cNvPr id="0" name=""/>
        <dsp:cNvSpPr/>
      </dsp:nvSpPr>
      <dsp:spPr>
        <a:xfrm>
          <a:off x="7566643" y="3286"/>
          <a:ext cx="2247318" cy="192621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3986F-7B58-41D8-8FE3-1E6CCE87FB5C}">
      <dsp:nvSpPr>
        <dsp:cNvPr id="0" name=""/>
        <dsp:cNvSpPr/>
      </dsp:nvSpPr>
      <dsp:spPr>
        <a:xfrm>
          <a:off x="7566643" y="1351639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Bioinformatics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7566643" y="1351639"/>
        <a:ext cx="2247318" cy="462292"/>
      </dsp:txXfrm>
    </dsp:sp>
    <dsp:sp modelId="{5294280F-3E2C-45A5-9922-7D9FAE5E805E}">
      <dsp:nvSpPr>
        <dsp:cNvPr id="0" name=""/>
        <dsp:cNvSpPr/>
      </dsp:nvSpPr>
      <dsp:spPr>
        <a:xfrm>
          <a:off x="2613567" y="2154236"/>
          <a:ext cx="2247318" cy="1926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67B42-8336-478F-A141-D9DE10C6C126}">
      <dsp:nvSpPr>
        <dsp:cNvPr id="0" name=""/>
        <dsp:cNvSpPr/>
      </dsp:nvSpPr>
      <dsp:spPr>
        <a:xfrm>
          <a:off x="2613567" y="3502588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Astronomy</a:t>
          </a:r>
          <a:endParaRPr lang="fr-FR" sz="1100" kern="1200" dirty="0"/>
        </a:p>
      </dsp:txBody>
      <dsp:txXfrm>
        <a:off x="2613567" y="3502588"/>
        <a:ext cx="2247318" cy="462292"/>
      </dsp:txXfrm>
    </dsp:sp>
    <dsp:sp modelId="{D0201D4E-9E12-4F88-A38C-721D992FCA2A}">
      <dsp:nvSpPr>
        <dsp:cNvPr id="0" name=""/>
        <dsp:cNvSpPr/>
      </dsp:nvSpPr>
      <dsp:spPr>
        <a:xfrm>
          <a:off x="5090105" y="2154236"/>
          <a:ext cx="2247318" cy="192621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FCF58-2ABE-4B4E-8916-468B2340F506}">
      <dsp:nvSpPr>
        <dsp:cNvPr id="0" name=""/>
        <dsp:cNvSpPr/>
      </dsp:nvSpPr>
      <dsp:spPr>
        <a:xfrm>
          <a:off x="5090105" y="3502588"/>
          <a:ext cx="2247318" cy="462292"/>
        </a:xfrm>
        <a:prstGeom prst="rect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Trading</a:t>
          </a:r>
          <a:endParaRPr lang="fr-FR" sz="1100" kern="1200" dirty="0"/>
        </a:p>
      </dsp:txBody>
      <dsp:txXfrm>
        <a:off x="5090105" y="3502588"/>
        <a:ext cx="2247318" cy="462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26/02/2019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70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7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93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03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68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615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47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499-D871-4B5A-815F-37F8E0C46F8C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46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3AE-A1A9-4971-B817-D6F393C7FE35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440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5BC-BD2B-458E-8340-8D31B4F152AE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5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64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741-A3C2-4C75-A4D1-97F129BE949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2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9C61-65A8-4FB6-8060-9ACE25B631CB}" type="datetime1">
              <a:rPr lang="fr-FR" noProof="0" smtClean="0"/>
              <a:pPr/>
              <a:t>26/02/2019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013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5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901-3B67-4101-8D94-E7F6C7A7004D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5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1718-BEC8-4DB8-9B0A-52986EABC5C9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8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71E-5D80-4EDF-9E01-94E184402302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</p:spTree>
    <p:extLst>
      <p:ext uri="{BB962C8B-B14F-4D97-AF65-F5344CB8AC3E}">
        <p14:creationId xmlns:p14="http://schemas.microsoft.com/office/powerpoint/2010/main" val="38099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0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>
                <a:solidFill>
                  <a:schemeClr val="tx2"/>
                </a:solidFill>
              </a:rPr>
              <a:t>Raspberry</a:t>
            </a:r>
            <a:r>
              <a:rPr lang="fr-FR" dirty="0" smtClean="0">
                <a:solidFill>
                  <a:schemeClr val="tx2"/>
                </a:solidFill>
              </a:rPr>
              <a:t> 101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3789040"/>
            <a:ext cx="736476" cy="927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R</a:t>
            </a:r>
            <a:r>
              <a:rPr lang="fr-FR" dirty="0" err="1" smtClean="0"/>
              <a:t>aspberry</a:t>
            </a:r>
            <a:r>
              <a:rPr lang="fr-FR" dirty="0" smtClean="0"/>
              <a:t> Pi &amp; </a:t>
            </a:r>
            <a:r>
              <a:rPr lang="fr-FR" dirty="0" err="1" smtClean="0"/>
              <a:t>developping</a:t>
            </a:r>
            <a:r>
              <a:rPr lang="fr-FR" dirty="0" smtClean="0"/>
              <a:t> for ARM </a:t>
            </a:r>
            <a:r>
              <a:rPr lang="fr-FR" dirty="0" err="1" smtClean="0"/>
              <a:t>boards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Can I </a:t>
            </a:r>
            <a:r>
              <a:rPr lang="fr-FR" dirty="0" err="1" smtClean="0"/>
              <a:t>eat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? or </a:t>
            </a:r>
            <a:r>
              <a:rPr lang="fr-FR" dirty="0" err="1" smtClean="0"/>
              <a:t>what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/>
              <a:t>R</a:t>
            </a:r>
            <a:r>
              <a:rPr lang="fr-FR" dirty="0" err="1" smtClean="0"/>
              <a:t>aspberry</a:t>
            </a:r>
            <a:r>
              <a:rPr lang="fr-FR" dirty="0" smtClean="0"/>
              <a:t> Pi?</a:t>
            </a:r>
          </a:p>
          <a:p>
            <a:pPr rtl="0"/>
            <a:r>
              <a:rPr lang="fr-FR" dirty="0" smtClean="0"/>
              <a:t>SSH and VNC</a:t>
            </a:r>
            <a:endParaRPr lang="fr-FR" dirty="0" smtClean="0"/>
          </a:p>
          <a:p>
            <a:pPr rtl="0"/>
            <a:r>
              <a:rPr lang="fr-FR" dirty="0" smtClean="0"/>
              <a:t>Snake on a Pi? </a:t>
            </a:r>
            <a:r>
              <a:rPr lang="fr-FR" dirty="0" err="1" smtClean="0"/>
              <a:t>What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Python and </a:t>
            </a:r>
            <a:r>
              <a:rPr lang="fr-FR" dirty="0" err="1" smtClean="0"/>
              <a:t>why</a:t>
            </a:r>
            <a:r>
              <a:rPr lang="fr-FR" dirty="0" smtClean="0"/>
              <a:t> I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bother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rtl="0"/>
            <a:r>
              <a:rPr lang="fr-FR" dirty="0" smtClean="0"/>
              <a:t>A few </a:t>
            </a:r>
            <a:r>
              <a:rPr lang="fr-FR" dirty="0" err="1" smtClean="0"/>
              <a:t>examples</a:t>
            </a:r>
            <a:r>
              <a:rPr lang="fr-FR" dirty="0" smtClean="0"/>
              <a:t>…</a:t>
            </a:r>
            <a:endParaRPr lang="fr-FR" dirty="0" smtClean="0"/>
          </a:p>
          <a:p>
            <a:pPr rtl="0"/>
            <a:r>
              <a:rPr lang="fr-FR" dirty="0" smtClean="0"/>
              <a:t>Python </a:t>
            </a:r>
            <a:r>
              <a:rPr lang="fr-FR" dirty="0" err="1" smtClean="0"/>
              <a:t>Charming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Can I </a:t>
            </a:r>
            <a:r>
              <a:rPr lang="fr-FR" dirty="0" err="1"/>
              <a:t>eat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? or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Raspberry</a:t>
            </a:r>
            <a:r>
              <a:rPr lang="fr-FR" dirty="0"/>
              <a:t> Pi?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5"/>
          </p:nvPr>
        </p:nvSpPr>
        <p:spPr>
          <a:xfrm>
            <a:off x="1154954" y="3193560"/>
            <a:ext cx="3129168" cy="35478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First prototypes in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Developped</a:t>
            </a:r>
            <a:r>
              <a:rPr lang="fr-FR" dirty="0" smtClean="0"/>
              <a:t> in Cambridge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Inspired</a:t>
            </a:r>
            <a:r>
              <a:rPr lang="fr-FR" dirty="0" smtClean="0"/>
              <a:t> by the BBC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Make computers </a:t>
            </a:r>
            <a:r>
              <a:rPr lang="fr-FR" dirty="0" err="1" smtClean="0"/>
              <a:t>available</a:t>
            </a:r>
            <a:r>
              <a:rPr lang="fr-FR" dirty="0" smtClean="0"/>
              <a:t> for the masses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Designed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max 35$ BOM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Raspberry</a:t>
            </a:r>
            <a:r>
              <a:rPr lang="fr-FR" dirty="0" smtClean="0"/>
              <a:t> Pi 3b+ &amp; Pi 0 WH </a:t>
            </a:r>
            <a:r>
              <a:rPr lang="fr-FR" dirty="0" err="1"/>
              <a:t>released</a:t>
            </a:r>
            <a:r>
              <a:rPr lang="fr-FR" dirty="0"/>
              <a:t> in </a:t>
            </a:r>
            <a:r>
              <a:rPr lang="fr-FR" dirty="0" smtClean="0"/>
              <a:t>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10millions+ </a:t>
            </a:r>
            <a:r>
              <a:rPr lang="fr-FR" dirty="0" err="1" smtClean="0"/>
              <a:t>sold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Many</a:t>
            </a:r>
            <a:r>
              <a:rPr lang="fr-FR" dirty="0" smtClean="0"/>
              <a:t> OS: </a:t>
            </a:r>
            <a:r>
              <a:rPr lang="fr-FR" dirty="0" err="1" smtClean="0"/>
              <a:t>Raspbian</a:t>
            </a:r>
            <a:r>
              <a:rPr lang="fr-FR" dirty="0" smtClean="0"/>
              <a:t>, Linux, Windows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Hardware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ARM Chip (SOC)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4123"/>
              </p:ext>
            </p:extLst>
          </p:nvPr>
        </p:nvGraphicFramePr>
        <p:xfrm>
          <a:off x="4512721" y="3574375"/>
          <a:ext cx="30234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649"/>
                <a:gridCol w="1319790"/>
              </a:tblGrid>
              <a:tr h="251858">
                <a:tc>
                  <a:txBody>
                    <a:bodyPr/>
                    <a:lstStyle/>
                    <a:p>
                      <a:r>
                        <a:rPr lang="fr-FR" dirty="0" smtClean="0"/>
                        <a:t>3b+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Zero</a:t>
                      </a:r>
                      <a:r>
                        <a:rPr lang="fr-FR" dirty="0" smtClean="0"/>
                        <a:t> WH</a:t>
                      </a:r>
                      <a:endParaRPr lang="fr-FR" dirty="0"/>
                    </a:p>
                  </a:txBody>
                  <a:tcPr/>
                </a:tc>
              </a:tr>
              <a:tr h="251858">
                <a:tc>
                  <a:txBody>
                    <a:bodyPr/>
                    <a:lstStyle/>
                    <a:p>
                      <a:r>
                        <a:rPr lang="fr-FR" dirty="0" smtClean="0"/>
                        <a:t>1,4GHz,</a:t>
                      </a:r>
                      <a:r>
                        <a:rPr lang="fr-FR" baseline="0" dirty="0" smtClean="0"/>
                        <a:t> quad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1GHz</a:t>
                      </a:r>
                      <a:endParaRPr lang="fr-FR" dirty="0"/>
                    </a:p>
                  </a:txBody>
                  <a:tcPr/>
                </a:tc>
              </a:tr>
              <a:tr h="251858">
                <a:tc>
                  <a:txBody>
                    <a:bodyPr/>
                    <a:lstStyle/>
                    <a:p>
                      <a:r>
                        <a:rPr lang="fr-FR" dirty="0" smtClean="0"/>
                        <a:t>1Go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512 Mo</a:t>
                      </a:r>
                      <a:endParaRPr lang="fr-FR" dirty="0"/>
                    </a:p>
                  </a:txBody>
                  <a:tcPr/>
                </a:tc>
              </a:tr>
              <a:tr h="440752">
                <a:tc>
                  <a:txBody>
                    <a:bodyPr/>
                    <a:lstStyle/>
                    <a:p>
                      <a:r>
                        <a:rPr lang="fr-FR" dirty="0" smtClean="0"/>
                        <a:t>1 micro-USB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1 mini-HDMI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185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Wifi 802.11ac, BT, Ethernet 300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Wifi, </a:t>
                      </a:r>
                      <a:r>
                        <a:rPr lang="fr-FR" dirty="0" err="1" smtClean="0"/>
                        <a:t>Bt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8392511" y="3179764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frite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Odroid-C2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Orange Pi+</a:t>
            </a:r>
            <a:br>
              <a:rPr lang="fr-FR" sz="1400" dirty="0" smtClean="0"/>
            </a:br>
            <a:r>
              <a:rPr lang="fr-FR" sz="1400" dirty="0" smtClean="0"/>
              <a:t>Asus </a:t>
            </a:r>
            <a:r>
              <a:rPr lang="fr-FR" sz="1400" dirty="0" err="1" smtClean="0"/>
              <a:t>Tinker</a:t>
            </a:r>
            <a:r>
              <a:rPr lang="fr-FR" sz="1400" dirty="0" smtClean="0"/>
              <a:t>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7911427" y="2635776"/>
            <a:ext cx="3145380" cy="576262"/>
          </a:xfrm>
        </p:spPr>
        <p:txBody>
          <a:bodyPr/>
          <a:lstStyle/>
          <a:p>
            <a:r>
              <a:rPr lang="fr-FR" dirty="0" smtClean="0"/>
              <a:t>A few alternatives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9398"/>
            <a:ext cx="10001367" cy="6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-1467544"/>
            <a:ext cx="9162256" cy="91622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exemples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190840150"/>
              </p:ext>
            </p:extLst>
          </p:nvPr>
        </p:nvGraphicFramePr>
        <p:xfrm>
          <a:off x="5015880" y="2284997"/>
          <a:ext cx="216024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54645363"/>
              </p:ext>
            </p:extLst>
          </p:nvPr>
        </p:nvGraphicFramePr>
        <p:xfrm>
          <a:off x="7027426" y="3356992"/>
          <a:ext cx="288894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979370870"/>
              </p:ext>
            </p:extLst>
          </p:nvPr>
        </p:nvGraphicFramePr>
        <p:xfrm>
          <a:off x="9984432" y="2022869"/>
          <a:ext cx="2016224" cy="266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33806503"/>
              </p:ext>
            </p:extLst>
          </p:nvPr>
        </p:nvGraphicFramePr>
        <p:xfrm>
          <a:off x="1154954" y="4077072"/>
          <a:ext cx="4220966" cy="278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670279059"/>
              </p:ext>
            </p:extLst>
          </p:nvPr>
        </p:nvGraphicFramePr>
        <p:xfrm>
          <a:off x="250609" y="1894452"/>
          <a:ext cx="2182620" cy="31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7933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6249671" y="2348880"/>
            <a:ext cx="2376264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ln w="0">
                  <a:noFill/>
                </a:ln>
                <a:solidFill>
                  <a:schemeClr val="accent1"/>
                </a:solidFill>
              </a:rPr>
              <a:t>VNC</a:t>
            </a:r>
            <a:endParaRPr lang="fr-FR" sz="3200" dirty="0">
              <a:ln w="0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SSH and VNC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163026" y="2718350"/>
            <a:ext cx="4825158" cy="3416301"/>
          </a:xfrm>
        </p:spPr>
        <p:txBody>
          <a:bodyPr/>
          <a:lstStyle/>
          <a:p>
            <a:r>
              <a:rPr lang="fr-FR" dirty="0" smtClean="0"/>
              <a:t>Secure Shell</a:t>
            </a:r>
          </a:p>
          <a:p>
            <a:r>
              <a:rPr lang="fr-FR" dirty="0" err="1" smtClean="0"/>
              <a:t>Secured</a:t>
            </a:r>
            <a:r>
              <a:rPr lang="fr-FR" dirty="0" smtClean="0"/>
              <a:t> Communication Protocol</a:t>
            </a:r>
            <a:endParaRPr lang="fr-FR" dirty="0"/>
          </a:p>
          <a:p>
            <a:r>
              <a:rPr lang="fr-FR" dirty="0" err="1" smtClean="0"/>
              <a:t>Remote</a:t>
            </a:r>
            <a:r>
              <a:rPr lang="fr-FR" dirty="0" smtClean="0"/>
              <a:t> control via terminal</a:t>
            </a:r>
          </a:p>
          <a:p>
            <a:r>
              <a:rPr lang="fr-FR" dirty="0" smtClean="0"/>
              <a:t>Software to open a tunnel:</a:t>
            </a:r>
            <a:br>
              <a:rPr lang="fr-FR" dirty="0" smtClean="0"/>
            </a:br>
            <a:r>
              <a:rPr lang="fr-FR" sz="2400" b="1" dirty="0" err="1" smtClean="0"/>
              <a:t>PuTTY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Cygwin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OpenSSH</a:t>
            </a:r>
            <a:endParaRPr lang="fr-FR" sz="2400" b="1" dirty="0" smtClean="0"/>
          </a:p>
          <a:p>
            <a:r>
              <a:rPr lang="fr-FR" dirty="0" smtClean="0"/>
              <a:t>Pros: </a:t>
            </a:r>
            <a:r>
              <a:rPr lang="fr-FR" dirty="0" err="1" smtClean="0"/>
              <a:t>fairly</a:t>
            </a:r>
            <a:r>
              <a:rPr lang="fr-FR" dirty="0" smtClean="0"/>
              <a:t> transparent, </a:t>
            </a:r>
            <a:r>
              <a:rPr lang="fr-FR" dirty="0" err="1" smtClean="0"/>
              <a:t>immediate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commands</a:t>
            </a:r>
            <a:endParaRPr lang="fr-FR" dirty="0" smtClean="0"/>
          </a:p>
          <a:p>
            <a:r>
              <a:rPr lang="fr-FR" dirty="0" smtClean="0"/>
              <a:t>Contre: Terminal </a:t>
            </a:r>
            <a:r>
              <a:rPr lang="fr-FR" dirty="0" err="1" smtClean="0"/>
              <a:t>commands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203896" y="2995211"/>
            <a:ext cx="4825159" cy="3416300"/>
          </a:xfrm>
        </p:spPr>
        <p:txBody>
          <a:bodyPr/>
          <a:lstStyle/>
          <a:p>
            <a:r>
              <a:rPr lang="fr-FR" dirty="0" smtClean="0"/>
              <a:t>Virtual Network </a:t>
            </a:r>
            <a:r>
              <a:rPr lang="fr-FR" dirty="0" err="1" smtClean="0"/>
              <a:t>Computing</a:t>
            </a:r>
            <a:endParaRPr lang="fr-FR" dirty="0" smtClean="0"/>
          </a:p>
          <a:p>
            <a:r>
              <a:rPr lang="fr-FR" dirty="0" err="1" smtClean="0"/>
              <a:t>Remote</a:t>
            </a:r>
            <a:r>
              <a:rPr lang="fr-FR" dirty="0" smtClean="0"/>
              <a:t> control via GUI</a:t>
            </a:r>
          </a:p>
          <a:p>
            <a:r>
              <a:rPr lang="fr-FR" dirty="0" err="1" smtClean="0"/>
              <a:t>Eg</a:t>
            </a:r>
            <a:r>
              <a:rPr lang="fr-FR" dirty="0" smtClean="0"/>
              <a:t>. </a:t>
            </a:r>
            <a:r>
              <a:rPr lang="fr-FR" dirty="0" err="1" smtClean="0"/>
              <a:t>Technical</a:t>
            </a:r>
            <a:r>
              <a:rPr lang="fr-FR" dirty="0" smtClean="0"/>
              <a:t> Support</a:t>
            </a:r>
          </a:p>
          <a:p>
            <a:r>
              <a:rPr lang="fr-FR" dirty="0" smtClean="0"/>
              <a:t>Software: </a:t>
            </a:r>
            <a:r>
              <a:rPr lang="fr-FR" sz="2400" b="1" dirty="0" smtClean="0"/>
              <a:t>VNC Viewer</a:t>
            </a:r>
          </a:p>
          <a:p>
            <a:r>
              <a:rPr lang="fr-FR" dirty="0" smtClean="0"/>
              <a:t>Pro: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r>
              <a:rPr lang="fr-FR" dirty="0" smtClean="0"/>
              <a:t>Contre: </a:t>
            </a:r>
            <a:r>
              <a:rPr lang="fr-FR" dirty="0" err="1" smtClean="0"/>
              <a:t>takes</a:t>
            </a:r>
            <a:r>
              <a:rPr lang="fr-FR" dirty="0" smtClean="0"/>
              <a:t> a 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toll</a:t>
            </a:r>
            <a:r>
              <a:rPr lang="fr-FR" dirty="0" smtClean="0"/>
              <a:t> on the CPU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61503" y="2348880"/>
            <a:ext cx="2376264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>
                <a:ln w="0">
                  <a:noFill/>
                </a:ln>
                <a:solidFill>
                  <a:schemeClr val="accent1"/>
                </a:solidFill>
              </a:rPr>
              <a:t>SSH</a:t>
            </a:r>
            <a:endParaRPr lang="fr-FR" sz="3600" dirty="0">
              <a:ln w="0"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Python and </a:t>
            </a:r>
            <a:r>
              <a:rPr lang="fr-FR" dirty="0" err="1"/>
              <a:t>why</a:t>
            </a:r>
            <a:r>
              <a:rPr lang="fr-FR" dirty="0"/>
              <a:t> I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200" dirty="0" err="1" smtClean="0"/>
              <a:t>Widely</a:t>
            </a:r>
            <a:r>
              <a:rPr lang="fr-FR" sz="2200" dirty="0" smtClean="0"/>
              <a:t> </a:t>
            </a:r>
            <a:r>
              <a:rPr lang="fr-FR" sz="2200" dirty="0" err="1"/>
              <a:t>used</a:t>
            </a:r>
            <a:r>
              <a:rPr lang="fr-FR" sz="2200" dirty="0"/>
              <a:t> in sciences, </a:t>
            </a:r>
            <a:r>
              <a:rPr lang="fr-FR" sz="2200" dirty="0" err="1"/>
              <a:t>robotics</a:t>
            </a:r>
            <a:r>
              <a:rPr lang="fr-FR" sz="2200" dirty="0"/>
              <a:t>, </a:t>
            </a:r>
            <a:r>
              <a:rPr lang="fr-FR" sz="2200" dirty="0" err="1"/>
              <a:t>domotic</a:t>
            </a:r>
            <a:r>
              <a:rPr lang="fr-FR" sz="2200" dirty="0"/>
              <a:t> =&gt; </a:t>
            </a:r>
            <a:r>
              <a:rPr lang="fr-FR" sz="2200" dirty="0" err="1"/>
              <a:t>plenty</a:t>
            </a:r>
            <a:r>
              <a:rPr lang="fr-FR" sz="2200" dirty="0"/>
              <a:t> of </a:t>
            </a:r>
            <a:r>
              <a:rPr lang="fr-FR" sz="2200" dirty="0" err="1"/>
              <a:t>libraries</a:t>
            </a:r>
            <a:r>
              <a:rPr lang="fr-FR" sz="2200" dirty="0"/>
              <a:t> &amp; doc</a:t>
            </a:r>
          </a:p>
          <a:p>
            <a:r>
              <a:rPr lang="fr-FR" sz="2200" dirty="0"/>
              <a:t>Interface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most</a:t>
            </a:r>
            <a:r>
              <a:rPr lang="fr-FR" sz="2200" dirty="0"/>
              <a:t> </a:t>
            </a:r>
            <a:r>
              <a:rPr lang="fr-FR" sz="2200" dirty="0" err="1"/>
              <a:t>databases</a:t>
            </a:r>
            <a:r>
              <a:rPr lang="fr-FR" sz="2200" dirty="0"/>
              <a:t>:</a:t>
            </a:r>
            <a:br>
              <a:rPr lang="fr-FR" sz="2200" dirty="0"/>
            </a:br>
            <a:r>
              <a:rPr lang="fr-FR" sz="2200" dirty="0" err="1"/>
              <a:t>great</a:t>
            </a:r>
            <a:r>
              <a:rPr lang="fr-FR" sz="2200" dirty="0"/>
              <a:t> for </a:t>
            </a:r>
            <a:r>
              <a:rPr lang="fr-FR" sz="2200" dirty="0" err="1"/>
              <a:t>machine-learning</a:t>
            </a:r>
            <a:endParaRPr lang="fr-FR" sz="22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  <p:sp>
        <p:nvSpPr>
          <p:cNvPr id="13" name="Espace réservé du contenu 1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4825158" cy="4254500"/>
          </a:xfrm>
        </p:spPr>
        <p:txBody>
          <a:bodyPr/>
          <a:lstStyle/>
          <a:p>
            <a:r>
              <a:rPr lang="fr-FR" sz="2200" dirty="0" err="1" smtClean="0"/>
              <a:t>Interpreted</a:t>
            </a:r>
            <a:r>
              <a:rPr lang="fr-FR" sz="2200" dirty="0" smtClean="0"/>
              <a:t> (No compilation)</a:t>
            </a:r>
          </a:p>
          <a:p>
            <a:r>
              <a:rPr lang="fr-FR" sz="2200" dirty="0" smtClean="0"/>
              <a:t>Object-</a:t>
            </a:r>
            <a:r>
              <a:rPr lang="fr-FR" sz="2200" dirty="0" err="1" smtClean="0"/>
              <a:t>oriented</a:t>
            </a:r>
            <a:endParaRPr lang="fr-FR" sz="2200" dirty="0" smtClean="0"/>
          </a:p>
          <a:p>
            <a:r>
              <a:rPr lang="fr-FR" sz="2200" dirty="0" smtClean="0"/>
              <a:t>Multi-</a:t>
            </a:r>
            <a:r>
              <a:rPr lang="fr-FR" sz="2200" dirty="0" err="1" smtClean="0"/>
              <a:t>platformed</a:t>
            </a:r>
            <a:r>
              <a:rPr lang="fr-FR" sz="2200" dirty="0" smtClean="0"/>
              <a:t> (</a:t>
            </a:r>
            <a:r>
              <a:rPr lang="fr-FR" sz="2200" dirty="0" err="1" smtClean="0"/>
              <a:t>works</a:t>
            </a:r>
            <a:r>
              <a:rPr lang="fr-FR" sz="2200" dirty="0" smtClean="0"/>
              <a:t> on </a:t>
            </a:r>
            <a:r>
              <a:rPr lang="fr-FR" sz="2200" dirty="0" err="1" smtClean="0"/>
              <a:t>almost</a:t>
            </a:r>
            <a:r>
              <a:rPr lang="fr-FR" sz="2200" dirty="0" smtClean="0"/>
              <a:t> </a:t>
            </a:r>
            <a:r>
              <a:rPr lang="fr-FR" sz="2200" dirty="0" err="1" smtClean="0"/>
              <a:t>anything</a:t>
            </a:r>
            <a:r>
              <a:rPr lang="fr-FR" sz="2200" dirty="0" smtClean="0"/>
              <a:t>)</a:t>
            </a:r>
          </a:p>
          <a:p>
            <a:r>
              <a:rPr lang="fr-FR" sz="2200" dirty="0"/>
              <a:t>High-</a:t>
            </a:r>
            <a:r>
              <a:rPr lang="fr-FR" sz="2200" dirty="0" err="1"/>
              <a:t>level</a:t>
            </a:r>
            <a:r>
              <a:rPr lang="fr-FR" sz="2200" dirty="0"/>
              <a:t> </a:t>
            </a:r>
            <a:r>
              <a:rPr lang="fr-FR" sz="2200" dirty="0" err="1"/>
              <a:t>programming</a:t>
            </a:r>
            <a:r>
              <a:rPr lang="fr-FR" sz="2200" dirty="0"/>
              <a:t> (Pb-</a:t>
            </a:r>
            <a:r>
              <a:rPr lang="fr-FR" sz="2200" dirty="0" err="1"/>
              <a:t>Solving</a:t>
            </a:r>
            <a:r>
              <a:rPr lang="fr-FR" sz="2200" dirty="0"/>
              <a:t> </a:t>
            </a:r>
            <a:r>
              <a:rPr lang="fr-FR" sz="2200" dirty="0" err="1"/>
              <a:t>oriented</a:t>
            </a:r>
            <a:r>
              <a:rPr lang="fr-FR" sz="2200" dirty="0"/>
              <a:t>, </a:t>
            </a:r>
            <a:r>
              <a:rPr lang="fr-FR" sz="2200" dirty="0" err="1"/>
              <a:t>easy</a:t>
            </a:r>
            <a:r>
              <a:rPr lang="fr-FR" sz="2200" dirty="0"/>
              <a:t> </a:t>
            </a:r>
            <a:r>
              <a:rPr lang="fr-FR" sz="2200" dirty="0" err="1"/>
              <a:t>syntax</a:t>
            </a:r>
            <a:r>
              <a:rPr lang="fr-FR" sz="2200" dirty="0"/>
              <a:t>)!=</a:t>
            </a:r>
            <a:r>
              <a:rPr lang="fr-FR" sz="2200" dirty="0" err="1"/>
              <a:t>Assembly</a:t>
            </a:r>
            <a:endParaRPr lang="fr-FR" sz="2200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 few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743" y="332656"/>
            <a:ext cx="576064" cy="725841"/>
          </a:xfrm>
          <a:prstGeom prst="rect">
            <a:avLst/>
          </a:prstGeom>
        </p:spPr>
      </p:pic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4118316007"/>
              </p:ext>
            </p:extLst>
          </p:nvPr>
        </p:nvGraphicFramePr>
        <p:xfrm>
          <a:off x="975408" y="2511668"/>
          <a:ext cx="9950991" cy="4083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4873beb7-5857-4685-be1f-d57550cc96c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265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Century Gothic</vt:lpstr>
      <vt:lpstr>Wingdings 3</vt:lpstr>
      <vt:lpstr>Direction Ion</vt:lpstr>
      <vt:lpstr>Raspberry 101</vt:lpstr>
      <vt:lpstr>Raspberry Pi &amp; developping for ARM boards</vt:lpstr>
      <vt:lpstr>Can I eat it? or what is a Raspberry Pi?</vt:lpstr>
      <vt:lpstr>Présentation PowerPoint</vt:lpstr>
      <vt:lpstr>Présentation PowerPoint</vt:lpstr>
      <vt:lpstr>A few exemples </vt:lpstr>
      <vt:lpstr>SSH and VNC </vt:lpstr>
      <vt:lpstr>What is Python and why I should be learning it?</vt:lpstr>
      <vt:lpstr>A few examples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2019-02-26T14:04:55Z</dcterms:created>
  <dcterms:modified xsi:type="dcterms:W3CDTF">2019-02-26T18:18:38Z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