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59" r:id="rId4"/>
    <p:sldId id="257" r:id="rId5"/>
    <p:sldId id="300" r:id="rId6"/>
    <p:sldId id="304" r:id="rId7"/>
    <p:sldId id="301" r:id="rId8"/>
    <p:sldId id="306" r:id="rId9"/>
    <p:sldId id="305" r:id="rId10"/>
    <p:sldId id="311" r:id="rId11"/>
    <p:sldId id="307" r:id="rId12"/>
    <p:sldId id="309" r:id="rId13"/>
    <p:sldId id="308" r:id="rId14"/>
    <p:sldId id="310" r:id="rId15"/>
    <p:sldId id="260" r:id="rId16"/>
    <p:sldId id="262" r:id="rId17"/>
    <p:sldId id="277" r:id="rId18"/>
    <p:sldId id="312" r:id="rId19"/>
    <p:sldId id="263" r:id="rId20"/>
    <p:sldId id="303" r:id="rId21"/>
    <p:sldId id="302" r:id="rId22"/>
  </p:sldIdLst>
  <p:sldSz cx="9144000" cy="5143500" type="screen16x9"/>
  <p:notesSz cx="6858000" cy="9144000"/>
  <p:embeddedFontLst>
    <p:embeddedFont>
      <p:font typeface="Fira Code" panose="020B0809050000020004" pitchFamily="49"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1465FB-5B99-4C90-A404-12063083A035}">
  <a:tblStyle styleId="{591465FB-5B99-4C90-A404-12063083A0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R" userId="bc5ff2364817bb64" providerId="LiveId" clId="{59080A3E-DA45-4EF1-A8D0-5100DBDBC133}"/>
    <pc:docChg chg="undo custSel addSld delSld modSld sldOrd">
      <pc:chgData name="Adrian R" userId="bc5ff2364817bb64" providerId="LiveId" clId="{59080A3E-DA45-4EF1-A8D0-5100DBDBC133}" dt="2025-05-19T19:43:00.955" v="1082" actId="122"/>
      <pc:docMkLst>
        <pc:docMk/>
      </pc:docMkLst>
      <pc:sldChg chg="modSp mod">
        <pc:chgData name="Adrian R" userId="bc5ff2364817bb64" providerId="LiveId" clId="{59080A3E-DA45-4EF1-A8D0-5100DBDBC133}" dt="2025-05-19T19:20:29.022" v="721" actId="14100"/>
        <pc:sldMkLst>
          <pc:docMk/>
          <pc:sldMk cId="0" sldId="258"/>
        </pc:sldMkLst>
        <pc:spChg chg="mod">
          <ac:chgData name="Adrian R" userId="bc5ff2364817bb64" providerId="LiveId" clId="{59080A3E-DA45-4EF1-A8D0-5100DBDBC133}" dt="2025-05-19T18:23:51.491" v="190" actId="20577"/>
          <ac:spMkLst>
            <pc:docMk/>
            <pc:sldMk cId="0" sldId="258"/>
            <ac:spMk id="482" creationId="{00000000-0000-0000-0000-000000000000}"/>
          </ac:spMkLst>
        </pc:spChg>
        <pc:spChg chg="mod">
          <ac:chgData name="Adrian R" userId="bc5ff2364817bb64" providerId="LiveId" clId="{59080A3E-DA45-4EF1-A8D0-5100DBDBC133}" dt="2025-05-19T19:20:29.022" v="721" actId="14100"/>
          <ac:spMkLst>
            <pc:docMk/>
            <pc:sldMk cId="0" sldId="258"/>
            <ac:spMk id="485" creationId="{00000000-0000-0000-0000-000000000000}"/>
          </ac:spMkLst>
        </pc:spChg>
      </pc:sldChg>
      <pc:sldChg chg="modSp mod">
        <pc:chgData name="Adrian R" userId="bc5ff2364817bb64" providerId="LiveId" clId="{59080A3E-DA45-4EF1-A8D0-5100DBDBC133}" dt="2025-05-19T18:24:11.155" v="218" actId="20577"/>
        <pc:sldMkLst>
          <pc:docMk/>
          <pc:sldMk cId="0" sldId="259"/>
        </pc:sldMkLst>
        <pc:spChg chg="mod">
          <ac:chgData name="Adrian R" userId="bc5ff2364817bb64" providerId="LiveId" clId="{59080A3E-DA45-4EF1-A8D0-5100DBDBC133}" dt="2025-05-19T18:24:11.155" v="218" actId="20577"/>
          <ac:spMkLst>
            <pc:docMk/>
            <pc:sldMk cId="0" sldId="259"/>
            <ac:spMk id="501" creationId="{00000000-0000-0000-0000-000000000000}"/>
          </ac:spMkLst>
        </pc:spChg>
      </pc:sldChg>
      <pc:sldChg chg="addSp delSp modSp mod">
        <pc:chgData name="Adrian R" userId="bc5ff2364817bb64" providerId="LiveId" clId="{59080A3E-DA45-4EF1-A8D0-5100DBDBC133}" dt="2025-05-19T19:41:21.104" v="1033" actId="1076"/>
        <pc:sldMkLst>
          <pc:docMk/>
          <pc:sldMk cId="0" sldId="263"/>
        </pc:sldMkLst>
        <pc:spChg chg="add del">
          <ac:chgData name="Adrian R" userId="bc5ff2364817bb64" providerId="LiveId" clId="{59080A3E-DA45-4EF1-A8D0-5100DBDBC133}" dt="2025-05-19T19:40:34.062" v="1017"/>
          <ac:spMkLst>
            <pc:docMk/>
            <pc:sldMk cId="0" sldId="263"/>
            <ac:spMk id="2" creationId="{9BD2F0D2-0E9D-4173-9AA2-26C2DCFB821F}"/>
          </ac:spMkLst>
        </pc:spChg>
        <pc:picChg chg="del mod">
          <ac:chgData name="Adrian R" userId="bc5ff2364817bb64" providerId="LiveId" clId="{59080A3E-DA45-4EF1-A8D0-5100DBDBC133}" dt="2025-05-19T19:40:29.984" v="1011" actId="478"/>
          <ac:picMkLst>
            <pc:docMk/>
            <pc:sldMk cId="0" sldId="263"/>
            <ac:picMk id="3" creationId="{FE553730-4E73-3833-5598-423AAA6B5791}"/>
          </ac:picMkLst>
        </pc:picChg>
        <pc:picChg chg="add del mod modCrop">
          <ac:chgData name="Adrian R" userId="bc5ff2364817bb64" providerId="LiveId" clId="{59080A3E-DA45-4EF1-A8D0-5100DBDBC133}" dt="2025-05-19T19:41:21.104" v="1033" actId="1076"/>
          <ac:picMkLst>
            <pc:docMk/>
            <pc:sldMk cId="0" sldId="263"/>
            <ac:picMk id="4" creationId="{DFE5F4E5-D91A-4630-A8D7-8ED5EC3EF41A}"/>
          </ac:picMkLst>
        </pc:picChg>
      </pc:sldChg>
      <pc:sldChg chg="modSp mod ord">
        <pc:chgData name="Adrian R" userId="bc5ff2364817bb64" providerId="LiveId" clId="{59080A3E-DA45-4EF1-A8D0-5100DBDBC133}" dt="2025-05-19T19:20:54.895" v="745" actId="1076"/>
        <pc:sldMkLst>
          <pc:docMk/>
          <pc:sldMk cId="4131586962" sldId="301"/>
        </pc:sldMkLst>
        <pc:spChg chg="mod">
          <ac:chgData name="Adrian R" userId="bc5ff2364817bb64" providerId="LiveId" clId="{59080A3E-DA45-4EF1-A8D0-5100DBDBC133}" dt="2025-05-19T19:20:54.895" v="745" actId="1076"/>
          <ac:spMkLst>
            <pc:docMk/>
            <pc:sldMk cId="4131586962" sldId="301"/>
            <ac:spMk id="501" creationId="{60F97932-C3F0-8A1E-07F5-7DD2CA4947E7}"/>
          </ac:spMkLst>
        </pc:spChg>
        <pc:spChg chg="mod">
          <ac:chgData name="Adrian R" userId="bc5ff2364817bb64" providerId="LiveId" clId="{59080A3E-DA45-4EF1-A8D0-5100DBDBC133}" dt="2025-05-19T18:33:06.320" v="537" actId="20577"/>
          <ac:spMkLst>
            <pc:docMk/>
            <pc:sldMk cId="4131586962" sldId="301"/>
            <ac:spMk id="502" creationId="{282DABFB-4BED-48F5-B45F-4F11600599A3}"/>
          </ac:spMkLst>
        </pc:spChg>
      </pc:sldChg>
      <pc:sldChg chg="modSp mod">
        <pc:chgData name="Adrian R" userId="bc5ff2364817bb64" providerId="LiveId" clId="{59080A3E-DA45-4EF1-A8D0-5100DBDBC133}" dt="2025-05-19T19:40:48.619" v="1023" actId="1076"/>
        <pc:sldMkLst>
          <pc:docMk/>
          <pc:sldMk cId="1274107550" sldId="302"/>
        </pc:sldMkLst>
        <pc:picChg chg="mod">
          <ac:chgData name="Adrian R" userId="bc5ff2364817bb64" providerId="LiveId" clId="{59080A3E-DA45-4EF1-A8D0-5100DBDBC133}" dt="2025-05-19T19:40:48.619" v="1023" actId="1076"/>
          <ac:picMkLst>
            <pc:docMk/>
            <pc:sldMk cId="1274107550" sldId="302"/>
            <ac:picMk id="3" creationId="{23D90300-0F4A-24A3-E8B1-F07788E423E3}"/>
          </ac:picMkLst>
        </pc:picChg>
      </pc:sldChg>
      <pc:sldChg chg="modSp mod">
        <pc:chgData name="Adrian R" userId="bc5ff2364817bb64" providerId="LiveId" clId="{59080A3E-DA45-4EF1-A8D0-5100DBDBC133}" dt="2025-05-19T19:43:00.955" v="1082" actId="122"/>
        <pc:sldMkLst>
          <pc:docMk/>
          <pc:sldMk cId="3313704657" sldId="303"/>
        </pc:sldMkLst>
        <pc:spChg chg="mod">
          <ac:chgData name="Adrian R" userId="bc5ff2364817bb64" providerId="LiveId" clId="{59080A3E-DA45-4EF1-A8D0-5100DBDBC133}" dt="2025-05-19T19:42:52.471" v="1069" actId="14100"/>
          <ac:spMkLst>
            <pc:docMk/>
            <pc:sldMk cId="3313704657" sldId="303"/>
            <ac:spMk id="501" creationId="{F21EE06C-100D-AC61-07B1-B91FB2F7D10A}"/>
          </ac:spMkLst>
        </pc:spChg>
        <pc:spChg chg="mod">
          <ac:chgData name="Adrian R" userId="bc5ff2364817bb64" providerId="LiveId" clId="{59080A3E-DA45-4EF1-A8D0-5100DBDBC133}" dt="2025-05-19T19:43:00.955" v="1082" actId="122"/>
          <ac:spMkLst>
            <pc:docMk/>
            <pc:sldMk cId="3313704657" sldId="303"/>
            <ac:spMk id="502" creationId="{97B40202-62EB-3A71-6DD2-E5445C798713}"/>
          </ac:spMkLst>
        </pc:spChg>
      </pc:sldChg>
      <pc:sldChg chg="addSp delSp modSp add mod">
        <pc:chgData name="Adrian R" userId="bc5ff2364817bb64" providerId="LiveId" clId="{59080A3E-DA45-4EF1-A8D0-5100DBDBC133}" dt="2025-05-19T17:56:14.224" v="134" actId="1076"/>
        <pc:sldMkLst>
          <pc:docMk/>
          <pc:sldMk cId="1245810376" sldId="304"/>
        </pc:sldMkLst>
        <pc:spChg chg="add del">
          <ac:chgData name="Adrian R" userId="bc5ff2364817bb64" providerId="LiveId" clId="{59080A3E-DA45-4EF1-A8D0-5100DBDBC133}" dt="2025-05-19T17:53:31.405" v="65"/>
          <ac:spMkLst>
            <pc:docMk/>
            <pc:sldMk cId="1245810376" sldId="304"/>
            <ac:spMk id="2" creationId="{8868CED8-6215-4164-948E-6DA584B6B21E}"/>
          </ac:spMkLst>
        </pc:spChg>
        <pc:spChg chg="add mod">
          <ac:chgData name="Adrian R" userId="bc5ff2364817bb64" providerId="LiveId" clId="{59080A3E-DA45-4EF1-A8D0-5100DBDBC133}" dt="2025-05-19T17:55:59.624" v="132" actId="403"/>
          <ac:spMkLst>
            <pc:docMk/>
            <pc:sldMk cId="1245810376" sldId="304"/>
            <ac:spMk id="6" creationId="{1BEF57BE-2976-46FA-9DFA-75D0C6C84430}"/>
          </ac:spMkLst>
        </pc:spChg>
        <pc:spChg chg="mod">
          <ac:chgData name="Adrian R" userId="bc5ff2364817bb64" providerId="LiveId" clId="{59080A3E-DA45-4EF1-A8D0-5100DBDBC133}" dt="2025-05-19T17:48:52.869" v="25" actId="20577"/>
          <ac:spMkLst>
            <pc:docMk/>
            <pc:sldMk cId="1245810376" sldId="304"/>
            <ac:spMk id="471" creationId="{8D47E754-3E01-59D3-4779-8669DF362A58}"/>
          </ac:spMkLst>
        </pc:spChg>
        <pc:spChg chg="mod">
          <ac:chgData name="Adrian R" userId="bc5ff2364817bb64" providerId="LiveId" clId="{59080A3E-DA45-4EF1-A8D0-5100DBDBC133}" dt="2025-05-19T17:56:14.224" v="134" actId="1076"/>
          <ac:spMkLst>
            <pc:docMk/>
            <pc:sldMk cId="1245810376" sldId="304"/>
            <ac:spMk id="472" creationId="{778295F7-9303-1F71-B777-183A9CFA977D}"/>
          </ac:spMkLst>
        </pc:spChg>
      </pc:sldChg>
      <pc:sldChg chg="addSp delSp modSp add mod ord">
        <pc:chgData name="Adrian R" userId="bc5ff2364817bb64" providerId="LiveId" clId="{59080A3E-DA45-4EF1-A8D0-5100DBDBC133}" dt="2025-05-19T19:38:29.529" v="936"/>
        <pc:sldMkLst>
          <pc:docMk/>
          <pc:sldMk cId="3528314549" sldId="305"/>
        </pc:sldMkLst>
        <pc:spChg chg="del">
          <ac:chgData name="Adrian R" userId="bc5ff2364817bb64" providerId="LiveId" clId="{59080A3E-DA45-4EF1-A8D0-5100DBDBC133}" dt="2025-05-19T19:38:29.363" v="935" actId="478"/>
          <ac:spMkLst>
            <pc:docMk/>
            <pc:sldMk cId="3528314549" sldId="305"/>
            <ac:spMk id="3" creationId="{5BC2931E-AADC-3724-465C-D38303FB3321}"/>
          </ac:spMkLst>
        </pc:spChg>
        <pc:spChg chg="add del mod">
          <ac:chgData name="Adrian R" userId="bc5ff2364817bb64" providerId="LiveId" clId="{59080A3E-DA45-4EF1-A8D0-5100DBDBC133}" dt="2025-05-19T18:20:16.758" v="171" actId="478"/>
          <ac:spMkLst>
            <pc:docMk/>
            <pc:sldMk cId="3528314549" sldId="305"/>
            <ac:spMk id="4" creationId="{D3A08EBA-929F-4A72-B217-02D34E8406CD}"/>
          </ac:spMkLst>
        </pc:spChg>
        <pc:spChg chg="del">
          <ac:chgData name="Adrian R" userId="bc5ff2364817bb64" providerId="LiveId" clId="{59080A3E-DA45-4EF1-A8D0-5100DBDBC133}" dt="2025-05-19T18:18:54.326" v="163" actId="478"/>
          <ac:spMkLst>
            <pc:docMk/>
            <pc:sldMk cId="3528314549" sldId="305"/>
            <ac:spMk id="6" creationId="{1BEF57BE-2976-46FA-9DFA-75D0C6C84430}"/>
          </ac:spMkLst>
        </pc:spChg>
        <pc:spChg chg="add del mod">
          <ac:chgData name="Adrian R" userId="bc5ff2364817bb64" providerId="LiveId" clId="{59080A3E-DA45-4EF1-A8D0-5100DBDBC133}" dt="2025-05-19T18:32:17.107" v="475" actId="478"/>
          <ac:spMkLst>
            <pc:docMk/>
            <pc:sldMk cId="3528314549" sldId="305"/>
            <ac:spMk id="14" creationId="{B82D927B-9229-4AEF-987F-BD90AD3A4883}"/>
          </ac:spMkLst>
        </pc:spChg>
        <pc:spChg chg="add del mod">
          <ac:chgData name="Adrian R" userId="bc5ff2364817bb64" providerId="LiveId" clId="{59080A3E-DA45-4EF1-A8D0-5100DBDBC133}" dt="2025-05-19T18:32:17.675" v="476" actId="478"/>
          <ac:spMkLst>
            <pc:docMk/>
            <pc:sldMk cId="3528314549" sldId="305"/>
            <ac:spMk id="15" creationId="{20419175-D458-4842-811C-CF7CC4F19DA5}"/>
          </ac:spMkLst>
        </pc:spChg>
        <pc:spChg chg="add del mod">
          <ac:chgData name="Adrian R" userId="bc5ff2364817bb64" providerId="LiveId" clId="{59080A3E-DA45-4EF1-A8D0-5100DBDBC133}" dt="2025-05-19T18:32:18.147" v="477" actId="478"/>
          <ac:spMkLst>
            <pc:docMk/>
            <pc:sldMk cId="3528314549" sldId="305"/>
            <ac:spMk id="16" creationId="{7EBD83AD-FBE7-4F3C-AFE4-729C3059DB08}"/>
          </ac:spMkLst>
        </pc:spChg>
        <pc:spChg chg="add del mod">
          <ac:chgData name="Adrian R" userId="bc5ff2364817bb64" providerId="LiveId" clId="{59080A3E-DA45-4EF1-A8D0-5100DBDBC133}" dt="2025-05-19T18:32:18.584" v="478" actId="478"/>
          <ac:spMkLst>
            <pc:docMk/>
            <pc:sldMk cId="3528314549" sldId="305"/>
            <ac:spMk id="17" creationId="{82E1F822-C3B2-4218-B715-171E572EE66A}"/>
          </ac:spMkLst>
        </pc:spChg>
        <pc:spChg chg="add del mod">
          <ac:chgData name="Adrian R" userId="bc5ff2364817bb64" providerId="LiveId" clId="{59080A3E-DA45-4EF1-A8D0-5100DBDBC133}" dt="2025-05-19T18:30:34.557" v="457"/>
          <ac:spMkLst>
            <pc:docMk/>
            <pc:sldMk cId="3528314549" sldId="305"/>
            <ac:spMk id="18" creationId="{419932ED-EF64-4F8D-B53C-6904C33ADEA2}"/>
          </ac:spMkLst>
        </pc:spChg>
        <pc:spChg chg="add mod">
          <ac:chgData name="Adrian R" userId="bc5ff2364817bb64" providerId="LiveId" clId="{59080A3E-DA45-4EF1-A8D0-5100DBDBC133}" dt="2025-05-19T19:38:29.529" v="936"/>
          <ac:spMkLst>
            <pc:docMk/>
            <pc:sldMk cId="3528314549" sldId="305"/>
            <ac:spMk id="40" creationId="{5506C59C-2BFB-4CD8-9D40-C106B1C7347B}"/>
          </ac:spMkLst>
        </pc:spChg>
        <pc:spChg chg="mod">
          <ac:chgData name="Adrian R" userId="bc5ff2364817bb64" providerId="LiveId" clId="{59080A3E-DA45-4EF1-A8D0-5100DBDBC133}" dt="2025-05-19T19:21:09.999" v="748" actId="1076"/>
          <ac:spMkLst>
            <pc:docMk/>
            <pc:sldMk cId="3528314549" sldId="305"/>
            <ac:spMk id="471" creationId="{8D47E754-3E01-59D3-4779-8669DF362A58}"/>
          </ac:spMkLst>
        </pc:spChg>
        <pc:spChg chg="del">
          <ac:chgData name="Adrian R" userId="bc5ff2364817bb64" providerId="LiveId" clId="{59080A3E-DA45-4EF1-A8D0-5100DBDBC133}" dt="2025-05-19T18:18:55.748" v="164" actId="478"/>
          <ac:spMkLst>
            <pc:docMk/>
            <pc:sldMk cId="3528314549" sldId="305"/>
            <ac:spMk id="472" creationId="{778295F7-9303-1F71-B777-183A9CFA977D}"/>
          </ac:spMkLst>
        </pc:spChg>
        <pc:grpChg chg="add del mod">
          <ac:chgData name="Adrian R" userId="bc5ff2364817bb64" providerId="LiveId" clId="{59080A3E-DA45-4EF1-A8D0-5100DBDBC133}" dt="2025-05-19T19:14:11.537" v="693" actId="165"/>
          <ac:grpSpMkLst>
            <pc:docMk/>
            <pc:sldMk cId="3528314549" sldId="305"/>
            <ac:grpSpMk id="25" creationId="{56D0ED5F-50E3-4A67-92FC-BBD20A5CF9F3}"/>
          </ac:grpSpMkLst>
        </pc:grpChg>
        <pc:grpChg chg="add mod">
          <ac:chgData name="Adrian R" userId="bc5ff2364817bb64" providerId="LiveId" clId="{59080A3E-DA45-4EF1-A8D0-5100DBDBC133}" dt="2025-05-19T19:21:12.675" v="749" actId="1076"/>
          <ac:grpSpMkLst>
            <pc:docMk/>
            <pc:sldMk cId="3528314549" sldId="305"/>
            <ac:grpSpMk id="26" creationId="{2766908F-186F-498F-8ADE-26CCC05E1BC5}"/>
          </ac:grpSpMkLst>
        </pc:grpChg>
        <pc:grpChg chg="add mod">
          <ac:chgData name="Adrian R" userId="bc5ff2364817bb64" providerId="LiveId" clId="{59080A3E-DA45-4EF1-A8D0-5100DBDBC133}" dt="2025-05-19T19:21:03.854" v="746" actId="1076"/>
          <ac:grpSpMkLst>
            <pc:docMk/>
            <pc:sldMk cId="3528314549" sldId="305"/>
            <ac:grpSpMk id="27" creationId="{B09CB92B-4B31-44F5-A697-330E37F65DCA}"/>
          </ac:grpSpMkLst>
        </pc:grpChg>
        <pc:graphicFrameChg chg="add del mod modGraphic">
          <ac:chgData name="Adrian R" userId="bc5ff2364817bb64" providerId="LiveId" clId="{59080A3E-DA45-4EF1-A8D0-5100DBDBC133}" dt="2025-05-19T18:32:15.434" v="473" actId="478"/>
          <ac:graphicFrameMkLst>
            <pc:docMk/>
            <pc:sldMk cId="3528314549" sldId="305"/>
            <ac:graphicFrameMk id="8" creationId="{3D9A55A4-16AB-486A-B6AF-91C6FCBA67C6}"/>
          </ac:graphicFrameMkLst>
        </pc:graphicFrameChg>
        <pc:graphicFrameChg chg="add del mod">
          <ac:chgData name="Adrian R" userId="bc5ff2364817bb64" providerId="LiveId" clId="{59080A3E-DA45-4EF1-A8D0-5100DBDBC133}" dt="2025-05-19T19:05:07.270" v="650"/>
          <ac:graphicFrameMkLst>
            <pc:docMk/>
            <pc:sldMk cId="3528314549" sldId="305"/>
            <ac:graphicFrameMk id="11" creationId="{DFE41531-E936-4AD6-84D9-20136339451B}"/>
          </ac:graphicFrameMkLst>
        </pc:graphicFrameChg>
        <pc:picChg chg="add mod modCrop">
          <ac:chgData name="Adrian R" userId="bc5ff2364817bb64" providerId="LiveId" clId="{59080A3E-DA45-4EF1-A8D0-5100DBDBC133}" dt="2025-05-19T19:13:52.030" v="689" actId="164"/>
          <ac:picMkLst>
            <pc:docMk/>
            <pc:sldMk cId="3528314549" sldId="305"/>
            <ac:picMk id="10" creationId="{18B6A916-213E-4512-8575-D6DEA4E2405F}"/>
          </ac:picMkLst>
        </pc:picChg>
        <pc:picChg chg="add mod">
          <ac:chgData name="Adrian R" userId="bc5ff2364817bb64" providerId="LiveId" clId="{59080A3E-DA45-4EF1-A8D0-5100DBDBC133}" dt="2025-05-19T19:13:52.030" v="689" actId="164"/>
          <ac:picMkLst>
            <pc:docMk/>
            <pc:sldMk cId="3528314549" sldId="305"/>
            <ac:picMk id="13" creationId="{43EDFE4A-F769-4D37-827B-4E57721CB69D}"/>
          </ac:picMkLst>
        </pc:picChg>
        <pc:picChg chg="add mod topLvl">
          <ac:chgData name="Adrian R" userId="bc5ff2364817bb64" providerId="LiveId" clId="{59080A3E-DA45-4EF1-A8D0-5100DBDBC133}" dt="2025-05-19T19:14:15.892" v="694" actId="164"/>
          <ac:picMkLst>
            <pc:docMk/>
            <pc:sldMk cId="3528314549" sldId="305"/>
            <ac:picMk id="20" creationId="{4C786CA8-BB8E-4679-97A8-4C812576A0BA}"/>
          </ac:picMkLst>
        </pc:picChg>
        <pc:picChg chg="add mod topLvl modCrop">
          <ac:chgData name="Adrian R" userId="bc5ff2364817bb64" providerId="LiveId" clId="{59080A3E-DA45-4EF1-A8D0-5100DBDBC133}" dt="2025-05-19T19:21:05.933" v="747" actId="1076"/>
          <ac:picMkLst>
            <pc:docMk/>
            <pc:sldMk cId="3528314549" sldId="305"/>
            <ac:picMk id="22" creationId="{63AE56BE-8A2E-4CD7-B96F-0749A191D500}"/>
          </ac:picMkLst>
        </pc:picChg>
        <pc:picChg chg="add mod topLvl">
          <ac:chgData name="Adrian R" userId="bc5ff2364817bb64" providerId="LiveId" clId="{59080A3E-DA45-4EF1-A8D0-5100DBDBC133}" dt="2025-05-19T19:14:15.892" v="694" actId="164"/>
          <ac:picMkLst>
            <pc:docMk/>
            <pc:sldMk cId="3528314549" sldId="305"/>
            <ac:picMk id="24" creationId="{F9674B3E-0496-42F0-A680-67888961810B}"/>
          </ac:picMkLst>
        </pc:picChg>
        <pc:picChg chg="add del mod">
          <ac:chgData name="Adrian R" userId="bc5ff2364817bb64" providerId="LiveId" clId="{59080A3E-DA45-4EF1-A8D0-5100DBDBC133}" dt="2025-05-19T18:20:14.558" v="169"/>
          <ac:picMkLst>
            <pc:docMk/>
            <pc:sldMk cId="3528314549" sldId="305"/>
            <ac:picMk id="2050" creationId="{AE5C95EC-3580-49B3-99DD-DE4C12CF107E}"/>
          </ac:picMkLst>
        </pc:picChg>
        <pc:picChg chg="add del mod">
          <ac:chgData name="Adrian R" userId="bc5ff2364817bb64" providerId="LiveId" clId="{59080A3E-DA45-4EF1-A8D0-5100DBDBC133}" dt="2025-05-19T18:27:52.583" v="379" actId="478"/>
          <ac:picMkLst>
            <pc:docMk/>
            <pc:sldMk cId="3528314549" sldId="305"/>
            <ac:picMk id="2052" creationId="{C5BEC4B3-212F-495F-8E76-13CF392323F3}"/>
          </ac:picMkLst>
        </pc:picChg>
        <pc:cxnChg chg="add mod">
          <ac:chgData name="Adrian R" userId="bc5ff2364817bb64" providerId="LiveId" clId="{59080A3E-DA45-4EF1-A8D0-5100DBDBC133}" dt="2025-05-19T19:21:12.675" v="749" actId="1076"/>
          <ac:cxnSpMkLst>
            <pc:docMk/>
            <pc:sldMk cId="3528314549" sldId="305"/>
            <ac:cxnSpMk id="29" creationId="{5E3FD4A7-5418-4E36-A4E8-4B7B3D4C1DCF}"/>
          </ac:cxnSpMkLst>
        </pc:cxnChg>
        <pc:cxnChg chg="add mod">
          <ac:chgData name="Adrian R" userId="bc5ff2364817bb64" providerId="LiveId" clId="{59080A3E-DA45-4EF1-A8D0-5100DBDBC133}" dt="2025-05-19T19:15:05.256" v="701" actId="1582"/>
          <ac:cxnSpMkLst>
            <pc:docMk/>
            <pc:sldMk cId="3528314549" sldId="305"/>
            <ac:cxnSpMk id="31" creationId="{1E13686E-9C46-4D39-B929-576F92BF425E}"/>
          </ac:cxnSpMkLst>
        </pc:cxnChg>
        <pc:cxnChg chg="add mod">
          <ac:chgData name="Adrian R" userId="bc5ff2364817bb64" providerId="LiveId" clId="{59080A3E-DA45-4EF1-A8D0-5100DBDBC133}" dt="2025-05-19T19:21:05.933" v="747" actId="1076"/>
          <ac:cxnSpMkLst>
            <pc:docMk/>
            <pc:sldMk cId="3528314549" sldId="305"/>
            <ac:cxnSpMk id="449" creationId="{399041C8-33B4-4D53-8D14-0739BF8DDE57}"/>
          </ac:cxnSpMkLst>
        </pc:cxnChg>
      </pc:sldChg>
      <pc:sldChg chg="addSp delSp modSp add mod ord">
        <pc:chgData name="Adrian R" userId="bc5ff2364817bb64" providerId="LiveId" clId="{59080A3E-DA45-4EF1-A8D0-5100DBDBC133}" dt="2025-05-19T19:38:26.346" v="934"/>
        <pc:sldMkLst>
          <pc:docMk/>
          <pc:sldMk cId="2675338094" sldId="306"/>
        </pc:sldMkLst>
        <pc:spChg chg="del">
          <ac:chgData name="Adrian R" userId="bc5ff2364817bb64" providerId="LiveId" clId="{59080A3E-DA45-4EF1-A8D0-5100DBDBC133}" dt="2025-05-19T19:38:26.145" v="933" actId="478"/>
          <ac:spMkLst>
            <pc:docMk/>
            <pc:sldMk cId="2675338094" sldId="306"/>
            <ac:spMk id="3" creationId="{5BC2931E-AADC-3724-465C-D38303FB3321}"/>
          </ac:spMkLst>
        </pc:spChg>
        <pc:spChg chg="add mod">
          <ac:chgData name="Adrian R" userId="bc5ff2364817bb64" providerId="LiveId" clId="{59080A3E-DA45-4EF1-A8D0-5100DBDBC133}" dt="2025-05-19T18:35:43.075" v="582" actId="1038"/>
          <ac:spMkLst>
            <pc:docMk/>
            <pc:sldMk cId="2675338094" sldId="306"/>
            <ac:spMk id="11" creationId="{AB6AC819-6D23-4612-9341-D03558D49A46}"/>
          </ac:spMkLst>
        </pc:spChg>
        <pc:spChg chg="add mod">
          <ac:chgData name="Adrian R" userId="bc5ff2364817bb64" providerId="LiveId" clId="{59080A3E-DA45-4EF1-A8D0-5100DBDBC133}" dt="2025-05-19T18:36:13.539" v="629" actId="1038"/>
          <ac:spMkLst>
            <pc:docMk/>
            <pc:sldMk cId="2675338094" sldId="306"/>
            <ac:spMk id="12" creationId="{8CAF2995-0159-4EB5-BEAD-7082D885C87E}"/>
          </ac:spMkLst>
        </pc:spChg>
        <pc:spChg chg="add mod">
          <ac:chgData name="Adrian R" userId="bc5ff2364817bb64" providerId="LiveId" clId="{59080A3E-DA45-4EF1-A8D0-5100DBDBC133}" dt="2025-05-19T18:36:04.326" v="613" actId="1035"/>
          <ac:spMkLst>
            <pc:docMk/>
            <pc:sldMk cId="2675338094" sldId="306"/>
            <ac:spMk id="13" creationId="{95D27367-E872-41EE-9AF8-A3EBBB992DB4}"/>
          </ac:spMkLst>
        </pc:spChg>
        <pc:spChg chg="mod">
          <ac:chgData name="Adrian R" userId="bc5ff2364817bb64" providerId="LiveId" clId="{59080A3E-DA45-4EF1-A8D0-5100DBDBC133}" dt="2025-05-19T18:35:33.796" v="574" actId="1038"/>
          <ac:spMkLst>
            <pc:docMk/>
            <pc:sldMk cId="2675338094" sldId="306"/>
            <ac:spMk id="14" creationId="{B82D927B-9229-4AEF-987F-BD90AD3A4883}"/>
          </ac:spMkLst>
        </pc:spChg>
        <pc:spChg chg="del mod">
          <ac:chgData name="Adrian R" userId="bc5ff2364817bb64" providerId="LiveId" clId="{59080A3E-DA45-4EF1-A8D0-5100DBDBC133}" dt="2025-05-19T18:35:37.901" v="575" actId="478"/>
          <ac:spMkLst>
            <pc:docMk/>
            <pc:sldMk cId="2675338094" sldId="306"/>
            <ac:spMk id="15" creationId="{20419175-D458-4842-811C-CF7CC4F19DA5}"/>
          </ac:spMkLst>
        </pc:spChg>
        <pc:spChg chg="del mod">
          <ac:chgData name="Adrian R" userId="bc5ff2364817bb64" providerId="LiveId" clId="{59080A3E-DA45-4EF1-A8D0-5100DBDBC133}" dt="2025-05-19T18:35:45.954" v="583" actId="478"/>
          <ac:spMkLst>
            <pc:docMk/>
            <pc:sldMk cId="2675338094" sldId="306"/>
            <ac:spMk id="16" creationId="{7EBD83AD-FBE7-4F3C-AFE4-729C3059DB08}"/>
          </ac:spMkLst>
        </pc:spChg>
        <pc:spChg chg="del mod">
          <ac:chgData name="Adrian R" userId="bc5ff2364817bb64" providerId="LiveId" clId="{59080A3E-DA45-4EF1-A8D0-5100DBDBC133}" dt="2025-05-19T18:35:57.678" v="594" actId="478"/>
          <ac:spMkLst>
            <pc:docMk/>
            <pc:sldMk cId="2675338094" sldId="306"/>
            <ac:spMk id="17" creationId="{82E1F822-C3B2-4218-B715-171E572EE66A}"/>
          </ac:spMkLst>
        </pc:spChg>
        <pc:spChg chg="add mod">
          <ac:chgData name="Adrian R" userId="bc5ff2364817bb64" providerId="LiveId" clId="{59080A3E-DA45-4EF1-A8D0-5100DBDBC133}" dt="2025-05-19T19:38:26.346" v="934"/>
          <ac:spMkLst>
            <pc:docMk/>
            <pc:sldMk cId="2675338094" sldId="306"/>
            <ac:spMk id="18" creationId="{EAB44FE9-4C38-4790-8592-70EA42955D17}"/>
          </ac:spMkLst>
        </pc:spChg>
        <pc:spChg chg="mod">
          <ac:chgData name="Adrian R" userId="bc5ff2364817bb64" providerId="LiveId" clId="{59080A3E-DA45-4EF1-A8D0-5100DBDBC133}" dt="2025-05-19T18:36:25.914" v="634" actId="14100"/>
          <ac:spMkLst>
            <pc:docMk/>
            <pc:sldMk cId="2675338094" sldId="306"/>
            <ac:spMk id="471" creationId="{8D47E754-3E01-59D3-4779-8669DF362A58}"/>
          </ac:spMkLst>
        </pc:spChg>
        <pc:grpChg chg="add mod">
          <ac:chgData name="Adrian R" userId="bc5ff2364817bb64" providerId="LiveId" clId="{59080A3E-DA45-4EF1-A8D0-5100DBDBC133}" dt="2025-05-19T18:35:25.223" v="564" actId="14100"/>
          <ac:grpSpMkLst>
            <pc:docMk/>
            <pc:sldMk cId="2675338094" sldId="306"/>
            <ac:grpSpMk id="2" creationId="{4CFA0095-CE5C-4AB4-878B-E097E1E1E2D2}"/>
          </ac:grpSpMkLst>
        </pc:grpChg>
        <pc:graphicFrameChg chg="mod modGraphic">
          <ac:chgData name="Adrian R" userId="bc5ff2364817bb64" providerId="LiveId" clId="{59080A3E-DA45-4EF1-A8D0-5100DBDBC133}" dt="2025-05-19T18:36:45.656" v="643" actId="403"/>
          <ac:graphicFrameMkLst>
            <pc:docMk/>
            <pc:sldMk cId="2675338094" sldId="306"/>
            <ac:graphicFrameMk id="8" creationId="{3D9A55A4-16AB-486A-B6AF-91C6FCBA67C6}"/>
          </ac:graphicFrameMkLst>
        </pc:graphicFrameChg>
      </pc:sldChg>
      <pc:sldChg chg="modSp add mod">
        <pc:chgData name="Adrian R" userId="bc5ff2364817bb64" providerId="LiveId" clId="{59080A3E-DA45-4EF1-A8D0-5100DBDBC133}" dt="2025-05-19T19:29:19.256" v="852" actId="1076"/>
        <pc:sldMkLst>
          <pc:docMk/>
          <pc:sldMk cId="2979267838" sldId="307"/>
        </pc:sldMkLst>
        <pc:spChg chg="mod">
          <ac:chgData name="Adrian R" userId="bc5ff2364817bb64" providerId="LiveId" clId="{59080A3E-DA45-4EF1-A8D0-5100DBDBC133}" dt="2025-05-19T19:29:19.256" v="852" actId="1076"/>
          <ac:spMkLst>
            <pc:docMk/>
            <pc:sldMk cId="2979267838" sldId="307"/>
            <ac:spMk id="9" creationId="{C0796239-71C4-9FB6-D7CD-143DD3D07771}"/>
          </ac:spMkLst>
        </pc:spChg>
        <pc:spChg chg="mod">
          <ac:chgData name="Adrian R" userId="bc5ff2364817bb64" providerId="LiveId" clId="{59080A3E-DA45-4EF1-A8D0-5100DBDBC133}" dt="2025-05-19T19:29:16.697" v="851" actId="1076"/>
          <ac:spMkLst>
            <pc:docMk/>
            <pc:sldMk cId="2979267838" sldId="307"/>
            <ac:spMk id="512" creationId="{00000000-0000-0000-0000-000000000000}"/>
          </ac:spMkLst>
        </pc:spChg>
        <pc:spChg chg="mod">
          <ac:chgData name="Adrian R" userId="bc5ff2364817bb64" providerId="LiveId" clId="{59080A3E-DA45-4EF1-A8D0-5100DBDBC133}" dt="2025-05-19T19:25:55.597" v="819" actId="14100"/>
          <ac:spMkLst>
            <pc:docMk/>
            <pc:sldMk cId="2979267838" sldId="307"/>
            <ac:spMk id="515" creationId="{00000000-0000-0000-0000-000000000000}"/>
          </ac:spMkLst>
        </pc:spChg>
      </pc:sldChg>
      <pc:sldChg chg="add del">
        <pc:chgData name="Adrian R" userId="bc5ff2364817bb64" providerId="LiveId" clId="{59080A3E-DA45-4EF1-A8D0-5100DBDBC133}" dt="2025-05-19T19:31:27.063" v="853" actId="47"/>
        <pc:sldMkLst>
          <pc:docMk/>
          <pc:sldMk cId="1358103322" sldId="308"/>
        </pc:sldMkLst>
      </pc:sldChg>
      <pc:sldChg chg="modSp add mod">
        <pc:chgData name="Adrian R" userId="bc5ff2364817bb64" providerId="LiveId" clId="{59080A3E-DA45-4EF1-A8D0-5100DBDBC133}" dt="2025-05-19T19:34:45.603" v="881" actId="1035"/>
        <pc:sldMkLst>
          <pc:docMk/>
          <pc:sldMk cId="3840484555" sldId="308"/>
        </pc:sldMkLst>
        <pc:spChg chg="mod">
          <ac:chgData name="Adrian R" userId="bc5ff2364817bb64" providerId="LiveId" clId="{59080A3E-DA45-4EF1-A8D0-5100DBDBC133}" dt="2025-05-19T19:34:31.410" v="872" actId="1076"/>
          <ac:spMkLst>
            <pc:docMk/>
            <pc:sldMk cId="3840484555" sldId="308"/>
            <ac:spMk id="9" creationId="{C0796239-71C4-9FB6-D7CD-143DD3D07771}"/>
          </ac:spMkLst>
        </pc:spChg>
        <pc:spChg chg="mod">
          <ac:chgData name="Adrian R" userId="bc5ff2364817bb64" providerId="LiveId" clId="{59080A3E-DA45-4EF1-A8D0-5100DBDBC133}" dt="2025-05-19T19:34:45.603" v="881" actId="1035"/>
          <ac:spMkLst>
            <pc:docMk/>
            <pc:sldMk cId="3840484555" sldId="308"/>
            <ac:spMk id="512" creationId="{00000000-0000-0000-0000-000000000000}"/>
          </ac:spMkLst>
        </pc:spChg>
        <pc:spChg chg="mod">
          <ac:chgData name="Adrian R" userId="bc5ff2364817bb64" providerId="LiveId" clId="{59080A3E-DA45-4EF1-A8D0-5100DBDBC133}" dt="2025-05-19T19:31:36.249" v="859" actId="20577"/>
          <ac:spMkLst>
            <pc:docMk/>
            <pc:sldMk cId="3840484555" sldId="308"/>
            <ac:spMk id="515" creationId="{00000000-0000-0000-0000-000000000000}"/>
          </ac:spMkLst>
        </pc:spChg>
      </pc:sldChg>
      <pc:sldChg chg="addSp delSp modSp add mod">
        <pc:chgData name="Adrian R" userId="bc5ff2364817bb64" providerId="LiveId" clId="{59080A3E-DA45-4EF1-A8D0-5100DBDBC133}" dt="2025-05-19T19:38:42.428" v="939" actId="1076"/>
        <pc:sldMkLst>
          <pc:docMk/>
          <pc:sldMk cId="3776786673" sldId="309"/>
        </pc:sldMkLst>
        <pc:spChg chg="mod">
          <ac:chgData name="Adrian R" userId="bc5ff2364817bb64" providerId="LiveId" clId="{59080A3E-DA45-4EF1-A8D0-5100DBDBC133}" dt="2025-05-19T19:38:42.428" v="939" actId="1076"/>
          <ac:spMkLst>
            <pc:docMk/>
            <pc:sldMk cId="3776786673" sldId="309"/>
            <ac:spMk id="2522" creationId="{00000000-0000-0000-0000-000000000000}"/>
          </ac:spMkLst>
        </pc:spChg>
        <pc:picChg chg="add mod">
          <ac:chgData name="Adrian R" userId="bc5ff2364817bb64" providerId="LiveId" clId="{59080A3E-DA45-4EF1-A8D0-5100DBDBC133}" dt="2025-05-19T19:36:53.034" v="918" actId="1076"/>
          <ac:picMkLst>
            <pc:docMk/>
            <pc:sldMk cId="3776786673" sldId="309"/>
            <ac:picMk id="3" creationId="{DA8C0D15-7AB8-467C-A52C-941DE1C8B820}"/>
          </ac:picMkLst>
        </pc:picChg>
        <pc:picChg chg="del">
          <ac:chgData name="Adrian R" userId="bc5ff2364817bb64" providerId="LiveId" clId="{59080A3E-DA45-4EF1-A8D0-5100DBDBC133}" dt="2025-05-19T19:36:15.561" v="906" actId="478"/>
          <ac:picMkLst>
            <pc:docMk/>
            <pc:sldMk cId="3776786673" sldId="309"/>
            <ac:picMk id="5" creationId="{52A764A5-9D1A-5968-2246-3928AB9C3ABC}"/>
          </ac:picMkLst>
        </pc:picChg>
      </pc:sldChg>
      <pc:sldChg chg="addSp delSp modSp add mod">
        <pc:chgData name="Adrian R" userId="bc5ff2364817bb64" providerId="LiveId" clId="{59080A3E-DA45-4EF1-A8D0-5100DBDBC133}" dt="2025-05-19T19:37:51.332" v="930" actId="1076"/>
        <pc:sldMkLst>
          <pc:docMk/>
          <pc:sldMk cId="3557267481" sldId="310"/>
        </pc:sldMkLst>
        <pc:spChg chg="mod">
          <ac:chgData name="Adrian R" userId="bc5ff2364817bb64" providerId="LiveId" clId="{59080A3E-DA45-4EF1-A8D0-5100DBDBC133}" dt="2025-05-19T19:37:04.710" v="923" actId="20577"/>
          <ac:spMkLst>
            <pc:docMk/>
            <pc:sldMk cId="3557267481" sldId="310"/>
            <ac:spMk id="2522" creationId="{00000000-0000-0000-0000-000000000000}"/>
          </ac:spMkLst>
        </pc:spChg>
        <pc:picChg chg="add mod">
          <ac:chgData name="Adrian R" userId="bc5ff2364817bb64" providerId="LiveId" clId="{59080A3E-DA45-4EF1-A8D0-5100DBDBC133}" dt="2025-05-19T19:37:51.332" v="930" actId="1076"/>
          <ac:picMkLst>
            <pc:docMk/>
            <pc:sldMk cId="3557267481" sldId="310"/>
            <ac:picMk id="3" creationId="{EE8CA443-946F-4D6E-8918-A274CC853F96}"/>
          </ac:picMkLst>
        </pc:picChg>
        <pc:picChg chg="del">
          <ac:chgData name="Adrian R" userId="bc5ff2364817bb64" providerId="LiveId" clId="{59080A3E-DA45-4EF1-A8D0-5100DBDBC133}" dt="2025-05-19T19:37:06.985" v="924" actId="478"/>
          <ac:picMkLst>
            <pc:docMk/>
            <pc:sldMk cId="3557267481" sldId="310"/>
            <ac:picMk id="5" creationId="{52A764A5-9D1A-5968-2246-3928AB9C3ABC}"/>
          </ac:picMkLst>
        </pc:picChg>
      </pc:sldChg>
      <pc:sldChg chg="addSp delSp modSp add mod">
        <pc:chgData name="Adrian R" userId="bc5ff2364817bb64" providerId="LiveId" clId="{59080A3E-DA45-4EF1-A8D0-5100DBDBC133}" dt="2025-05-19T19:39:51.544" v="1010" actId="207"/>
        <pc:sldMkLst>
          <pc:docMk/>
          <pc:sldMk cId="2470286013" sldId="311"/>
        </pc:sldMkLst>
        <pc:spChg chg="del">
          <ac:chgData name="Adrian R" userId="bc5ff2364817bb64" providerId="LiveId" clId="{59080A3E-DA45-4EF1-A8D0-5100DBDBC133}" dt="2025-05-19T19:38:32.690" v="937" actId="478"/>
          <ac:spMkLst>
            <pc:docMk/>
            <pc:sldMk cId="2470286013" sldId="311"/>
            <ac:spMk id="3" creationId="{5BC2931E-AADC-3724-465C-D38303FB3321}"/>
          </ac:spMkLst>
        </pc:spChg>
        <pc:spChg chg="del mod">
          <ac:chgData name="Adrian R" userId="bc5ff2364817bb64" providerId="LiveId" clId="{59080A3E-DA45-4EF1-A8D0-5100DBDBC133}" dt="2025-05-19T19:38:59.566" v="941" actId="478"/>
          <ac:spMkLst>
            <pc:docMk/>
            <pc:sldMk cId="2470286013" sldId="311"/>
            <ac:spMk id="11" creationId="{AB6AC819-6D23-4612-9341-D03558D49A46}"/>
          </ac:spMkLst>
        </pc:spChg>
        <pc:spChg chg="del">
          <ac:chgData name="Adrian R" userId="bc5ff2364817bb64" providerId="LiveId" clId="{59080A3E-DA45-4EF1-A8D0-5100DBDBC133}" dt="2025-05-19T19:39:00.432" v="943" actId="478"/>
          <ac:spMkLst>
            <pc:docMk/>
            <pc:sldMk cId="2470286013" sldId="311"/>
            <ac:spMk id="12" creationId="{8CAF2995-0159-4EB5-BEAD-7082D885C87E}"/>
          </ac:spMkLst>
        </pc:spChg>
        <pc:spChg chg="del">
          <ac:chgData name="Adrian R" userId="bc5ff2364817bb64" providerId="LiveId" clId="{59080A3E-DA45-4EF1-A8D0-5100DBDBC133}" dt="2025-05-19T19:39:00.104" v="942" actId="478"/>
          <ac:spMkLst>
            <pc:docMk/>
            <pc:sldMk cId="2470286013" sldId="311"/>
            <ac:spMk id="13" creationId="{95D27367-E872-41EE-9AF8-A3EBBB992DB4}"/>
          </ac:spMkLst>
        </pc:spChg>
        <pc:spChg chg="add mod">
          <ac:chgData name="Adrian R" userId="bc5ff2364817bb64" providerId="LiveId" clId="{59080A3E-DA45-4EF1-A8D0-5100DBDBC133}" dt="2025-05-19T19:38:32.882" v="938"/>
          <ac:spMkLst>
            <pc:docMk/>
            <pc:sldMk cId="2470286013" sldId="311"/>
            <ac:spMk id="15" creationId="{2AC74389-E1FC-438A-96FE-FA590B15E04C}"/>
          </ac:spMkLst>
        </pc:spChg>
        <pc:spChg chg="mod">
          <ac:chgData name="Adrian R" userId="bc5ff2364817bb64" providerId="LiveId" clId="{59080A3E-DA45-4EF1-A8D0-5100DBDBC133}" dt="2025-05-19T19:39:51.544" v="1010" actId="207"/>
          <ac:spMkLst>
            <pc:docMk/>
            <pc:sldMk cId="2470286013" sldId="311"/>
            <ac:spMk id="471" creationId="{8D47E754-3E01-59D3-4779-8669DF362A58}"/>
          </ac:spMkLst>
        </pc:spChg>
        <pc:grpChg chg="del">
          <ac:chgData name="Adrian R" userId="bc5ff2364817bb64" providerId="LiveId" clId="{59080A3E-DA45-4EF1-A8D0-5100DBDBC133}" dt="2025-05-19T19:38:10.258" v="932" actId="478"/>
          <ac:grpSpMkLst>
            <pc:docMk/>
            <pc:sldMk cId="2470286013" sldId="311"/>
            <ac:grpSpMk id="2" creationId="{4CFA0095-CE5C-4AB4-878B-E097E1E1E2D2}"/>
          </ac:grpSpMkLst>
        </pc:grpChg>
      </pc:sldChg>
      <pc:sldChg chg="addSp delSp modSp add mod">
        <pc:chgData name="Adrian R" userId="bc5ff2364817bb64" providerId="LiveId" clId="{59080A3E-DA45-4EF1-A8D0-5100DBDBC133}" dt="2025-05-19T19:42:18.387" v="1045" actId="1076"/>
        <pc:sldMkLst>
          <pc:docMk/>
          <pc:sldMk cId="228681084" sldId="312"/>
        </pc:sldMkLst>
        <pc:spChg chg="add del">
          <ac:chgData name="Adrian R" userId="bc5ff2364817bb64" providerId="LiveId" clId="{59080A3E-DA45-4EF1-A8D0-5100DBDBC133}" dt="2025-05-19T19:42:00.422" v="1038"/>
          <ac:spMkLst>
            <pc:docMk/>
            <pc:sldMk cId="228681084" sldId="312"/>
            <ac:spMk id="2" creationId="{DC85373B-1530-4AA0-AA93-A06E68B433E5}"/>
          </ac:spMkLst>
        </pc:spChg>
        <pc:spChg chg="add del">
          <ac:chgData name="Adrian R" userId="bc5ff2364817bb64" providerId="LiveId" clId="{59080A3E-DA45-4EF1-A8D0-5100DBDBC133}" dt="2025-05-19T19:42:14.461" v="1042"/>
          <ac:spMkLst>
            <pc:docMk/>
            <pc:sldMk cId="228681084" sldId="312"/>
            <ac:spMk id="7" creationId="{9B77C3FB-DF71-4825-9B01-34951FB17E23}"/>
          </ac:spMkLst>
        </pc:spChg>
        <pc:picChg chg="add mod">
          <ac:chgData name="Adrian R" userId="bc5ff2364817bb64" providerId="LiveId" clId="{59080A3E-DA45-4EF1-A8D0-5100DBDBC133}" dt="2025-05-19T19:42:18.387" v="1045" actId="1076"/>
          <ac:picMkLst>
            <pc:docMk/>
            <pc:sldMk cId="228681084" sldId="312"/>
            <ac:picMk id="3" creationId="{58ABF365-42F5-4D07-80E7-3D83D2424C70}"/>
          </ac:picMkLst>
        </pc:picChg>
        <pc:picChg chg="del">
          <ac:chgData name="Adrian R" userId="bc5ff2364817bb64" providerId="LiveId" clId="{59080A3E-DA45-4EF1-A8D0-5100DBDBC133}" dt="2025-05-19T19:41:58.023" v="1036" actId="478"/>
          <ac:picMkLst>
            <pc:docMk/>
            <pc:sldMk cId="228681084" sldId="312"/>
            <ac:picMk id="4" creationId="{DFE5F4E5-D91A-4630-A8D7-8ED5EC3EF41A}"/>
          </ac:picMkLst>
        </pc:picChg>
        <pc:picChg chg="del">
          <ac:chgData name="Adrian R" userId="bc5ff2364817bb64" providerId="LiveId" clId="{59080A3E-DA45-4EF1-A8D0-5100DBDBC133}" dt="2025-05-19T19:41:55.109" v="1035" actId="478"/>
          <ac:picMkLst>
            <pc:docMk/>
            <pc:sldMk cId="228681084" sldId="312"/>
            <ac:picMk id="5" creationId="{F7E73B04-7A78-76FC-59C9-47DC74A8C92A}"/>
          </ac:picMkLst>
        </pc:picChg>
        <pc:picChg chg="add mod">
          <ac:chgData name="Adrian R" userId="bc5ff2364817bb64" providerId="LiveId" clId="{59080A3E-DA45-4EF1-A8D0-5100DBDBC133}" dt="2025-05-19T19:42:17.201" v="1044" actId="1076"/>
          <ac:picMkLst>
            <pc:docMk/>
            <pc:sldMk cId="228681084" sldId="312"/>
            <ac:picMk id="8" creationId="{A5835375-A35A-4AC4-9267-365C1454D6C7}"/>
          </ac:picMkLst>
        </pc:picChg>
      </pc:sldChg>
    </pc:docChg>
  </pc:docChgLst>
  <pc:docChgLst>
    <pc:chgData name="Adrian Rodriguez" userId="bc5ff2364817bb64" providerId="LiveId" clId="{CDC28F47-6F61-4848-B6B1-6445B04DA458}"/>
    <pc:docChg chg="undo custSel addSld delSld modSld sldOrd delMainMaster">
      <pc:chgData name="Adrian Rodriguez" userId="bc5ff2364817bb64" providerId="LiveId" clId="{CDC28F47-6F61-4848-B6B1-6445B04DA458}" dt="2025-05-08T21:59:39.008" v="3374" actId="20577"/>
      <pc:docMkLst>
        <pc:docMk/>
      </pc:docMkLst>
      <pc:sldChg chg="modSp mod">
        <pc:chgData name="Adrian Rodriguez" userId="bc5ff2364817bb64" providerId="LiveId" clId="{CDC28F47-6F61-4848-B6B1-6445B04DA458}" dt="2025-05-08T21:59:39.008" v="3374" actId="20577"/>
        <pc:sldMkLst>
          <pc:docMk/>
          <pc:sldMk cId="0" sldId="256"/>
        </pc:sldMkLst>
        <pc:spChg chg="mod">
          <ac:chgData name="Adrian Rodriguez" userId="bc5ff2364817bb64" providerId="LiveId" clId="{CDC28F47-6F61-4848-B6B1-6445B04DA458}" dt="2025-05-08T18:00:57.039" v="3354" actId="20577"/>
          <ac:spMkLst>
            <pc:docMk/>
            <pc:sldMk cId="0" sldId="256"/>
            <ac:spMk id="15" creationId="{9EF0F7CC-B4A3-4844-9224-204ADDA1F294}"/>
          </ac:spMkLst>
        </pc:spChg>
        <pc:spChg chg="mod">
          <ac:chgData name="Adrian Rodriguez" userId="bc5ff2364817bb64" providerId="LiveId" clId="{CDC28F47-6F61-4848-B6B1-6445B04DA458}" dt="2025-05-08T21:59:39.008" v="3374" actId="20577"/>
          <ac:spMkLst>
            <pc:docMk/>
            <pc:sldMk cId="0" sldId="256"/>
            <ac:spMk id="459" creationId="{00000000-0000-0000-0000-000000000000}"/>
          </ac:spMkLst>
        </pc:spChg>
        <pc:spChg chg="mod">
          <ac:chgData name="Adrian Rodriguez" userId="bc5ff2364817bb64" providerId="LiveId" clId="{CDC28F47-6F61-4848-B6B1-6445B04DA458}" dt="2025-05-08T18:01:27.711" v="3356" actId="20577"/>
          <ac:spMkLst>
            <pc:docMk/>
            <pc:sldMk cId="0" sldId="256"/>
            <ac:spMk id="460" creationId="{00000000-0000-0000-0000-000000000000}"/>
          </ac:spMkLst>
        </pc:spChg>
        <pc:spChg chg="mod">
          <ac:chgData name="Adrian Rodriguez" userId="bc5ff2364817bb64" providerId="LiveId" clId="{CDC28F47-6F61-4848-B6B1-6445B04DA458}" dt="2025-05-08T07:23:25.948" v="43" actId="20577"/>
          <ac:spMkLst>
            <pc:docMk/>
            <pc:sldMk cId="0" sldId="256"/>
            <ac:spMk id="466" creationId="{00000000-0000-0000-0000-000000000000}"/>
          </ac:spMkLst>
        </pc:spChg>
      </pc:sldChg>
      <pc:sldChg chg="addSp delSp modSp mod">
        <pc:chgData name="Adrian Rodriguez" userId="bc5ff2364817bb64" providerId="LiveId" clId="{CDC28F47-6F61-4848-B6B1-6445B04DA458}" dt="2025-05-08T08:57:39.636" v="2576" actId="20577"/>
        <pc:sldMkLst>
          <pc:docMk/>
          <pc:sldMk cId="0" sldId="257"/>
        </pc:sldMkLst>
        <pc:spChg chg="add mod">
          <ac:chgData name="Adrian Rodriguez" userId="bc5ff2364817bb64" providerId="LiveId" clId="{CDC28F47-6F61-4848-B6B1-6445B04DA458}" dt="2025-05-08T07:59:49.271" v="1400"/>
          <ac:spMkLst>
            <pc:docMk/>
            <pc:sldMk cId="0" sldId="257"/>
            <ac:spMk id="3" creationId="{C8D664BC-9826-4161-0680-FE62F173C065}"/>
          </ac:spMkLst>
        </pc:spChg>
        <pc:spChg chg="mod">
          <ac:chgData name="Adrian Rodriguez" userId="bc5ff2364817bb64" providerId="LiveId" clId="{CDC28F47-6F61-4848-B6B1-6445B04DA458}" dt="2025-05-08T08:00:21.409" v="1460" actId="20577"/>
          <ac:spMkLst>
            <pc:docMk/>
            <pc:sldMk cId="0" sldId="257"/>
            <ac:spMk id="471" creationId="{00000000-0000-0000-0000-000000000000}"/>
          </ac:spMkLst>
        </pc:spChg>
        <pc:spChg chg="mod">
          <ac:chgData name="Adrian Rodriguez" userId="bc5ff2364817bb64" providerId="LiveId" clId="{CDC28F47-6F61-4848-B6B1-6445B04DA458}" dt="2025-05-08T08:57:39.636" v="2576" actId="20577"/>
          <ac:spMkLst>
            <pc:docMk/>
            <pc:sldMk cId="0" sldId="257"/>
            <ac:spMk id="472" creationId="{00000000-0000-0000-0000-000000000000}"/>
          </ac:spMkLst>
        </pc:spChg>
        <pc:spChg chg="mod">
          <ac:chgData name="Adrian Rodriguez" userId="bc5ff2364817bb64" providerId="LiveId" clId="{CDC28F47-6F61-4848-B6B1-6445B04DA458}" dt="2025-05-08T07:24:13.551" v="47" actId="207"/>
          <ac:spMkLst>
            <pc:docMk/>
            <pc:sldMk cId="0" sldId="257"/>
            <ac:spMk id="475" creationId="{00000000-0000-0000-0000-000000000000}"/>
          </ac:spMkLst>
        </pc:spChg>
      </pc:sldChg>
      <pc:sldChg chg="addSp delSp modSp add del mod ord">
        <pc:chgData name="Adrian Rodriguez" userId="bc5ff2364817bb64" providerId="LiveId" clId="{CDC28F47-6F61-4848-B6B1-6445B04DA458}" dt="2025-05-08T07:57:32.035" v="1344" actId="20577"/>
        <pc:sldMkLst>
          <pc:docMk/>
          <pc:sldMk cId="0" sldId="258"/>
        </pc:sldMkLst>
        <pc:spChg chg="add mod">
          <ac:chgData name="Adrian Rodriguez" userId="bc5ff2364817bb64" providerId="LiveId" clId="{CDC28F47-6F61-4848-B6B1-6445B04DA458}" dt="2025-05-08T07:35:49.518" v="601"/>
          <ac:spMkLst>
            <pc:docMk/>
            <pc:sldMk cId="0" sldId="258"/>
            <ac:spMk id="4" creationId="{59A5F3F1-6A17-352C-89DD-6766F1BCD2B2}"/>
          </ac:spMkLst>
        </pc:spChg>
        <pc:spChg chg="mod">
          <ac:chgData name="Adrian Rodriguez" userId="bc5ff2364817bb64" providerId="LiveId" clId="{CDC28F47-6F61-4848-B6B1-6445B04DA458}" dt="2025-05-08T07:57:32.035" v="1344" actId="20577"/>
          <ac:spMkLst>
            <pc:docMk/>
            <pc:sldMk cId="0" sldId="258"/>
            <ac:spMk id="481" creationId="{00000000-0000-0000-0000-000000000000}"/>
          </ac:spMkLst>
        </pc:spChg>
        <pc:spChg chg="mod">
          <ac:chgData name="Adrian Rodriguez" userId="bc5ff2364817bb64" providerId="LiveId" clId="{CDC28F47-6F61-4848-B6B1-6445B04DA458}" dt="2025-05-08T07:57:09.144" v="1273" actId="14100"/>
          <ac:spMkLst>
            <pc:docMk/>
            <pc:sldMk cId="0" sldId="258"/>
            <ac:spMk id="482" creationId="{00000000-0000-0000-0000-000000000000}"/>
          </ac:spMkLst>
        </pc:spChg>
      </pc:sldChg>
      <pc:sldChg chg="delSp modSp mod ord">
        <pc:chgData name="Adrian Rodriguez" userId="bc5ff2364817bb64" providerId="LiveId" clId="{CDC28F47-6F61-4848-B6B1-6445B04DA458}" dt="2025-05-08T07:58:16.224" v="1398" actId="20577"/>
        <pc:sldMkLst>
          <pc:docMk/>
          <pc:sldMk cId="0" sldId="259"/>
        </pc:sldMkLst>
        <pc:spChg chg="mod">
          <ac:chgData name="Adrian Rodriguez" userId="bc5ff2364817bb64" providerId="LiveId" clId="{CDC28F47-6F61-4848-B6B1-6445B04DA458}" dt="2025-05-08T07:38:45.099" v="635" actId="20577"/>
          <ac:spMkLst>
            <pc:docMk/>
            <pc:sldMk cId="0" sldId="259"/>
            <ac:spMk id="501" creationId="{00000000-0000-0000-0000-000000000000}"/>
          </ac:spMkLst>
        </pc:spChg>
        <pc:spChg chg="mod">
          <ac:chgData name="Adrian Rodriguez" userId="bc5ff2364817bb64" providerId="LiveId" clId="{CDC28F47-6F61-4848-B6B1-6445B04DA458}" dt="2025-05-08T07:40:20.075" v="690" actId="20577"/>
          <ac:spMkLst>
            <pc:docMk/>
            <pc:sldMk cId="0" sldId="259"/>
            <ac:spMk id="502" creationId="{00000000-0000-0000-0000-000000000000}"/>
          </ac:spMkLst>
        </pc:spChg>
        <pc:spChg chg="mod">
          <ac:chgData name="Adrian Rodriguez" userId="bc5ff2364817bb64" providerId="LiveId" clId="{CDC28F47-6F61-4848-B6B1-6445B04DA458}" dt="2025-05-08T07:58:06.986" v="1382" actId="20577"/>
          <ac:spMkLst>
            <pc:docMk/>
            <pc:sldMk cId="0" sldId="259"/>
            <ac:spMk id="506" creationId="{00000000-0000-0000-0000-000000000000}"/>
          </ac:spMkLst>
        </pc:spChg>
        <pc:spChg chg="mod">
          <ac:chgData name="Adrian Rodriguez" userId="bc5ff2364817bb64" providerId="LiveId" clId="{CDC28F47-6F61-4848-B6B1-6445B04DA458}" dt="2025-05-08T07:58:16.224" v="1398" actId="20577"/>
          <ac:spMkLst>
            <pc:docMk/>
            <pc:sldMk cId="0" sldId="259"/>
            <ac:spMk id="507" creationId="{00000000-0000-0000-0000-000000000000}"/>
          </ac:spMkLst>
        </pc:spChg>
      </pc:sldChg>
      <pc:sldChg chg="addSp delSp modSp mod">
        <pc:chgData name="Adrian Rodriguez" userId="bc5ff2364817bb64" providerId="LiveId" clId="{CDC28F47-6F61-4848-B6B1-6445B04DA458}" dt="2025-05-08T21:59:16.309" v="3368" actId="20577"/>
        <pc:sldMkLst>
          <pc:docMk/>
          <pc:sldMk cId="0" sldId="260"/>
        </pc:sldMkLst>
        <pc:spChg chg="add mod">
          <ac:chgData name="Adrian Rodriguez" userId="bc5ff2364817bb64" providerId="LiveId" clId="{CDC28F47-6F61-4848-B6B1-6445B04DA458}" dt="2025-05-08T09:02:18.854" v="2594"/>
          <ac:spMkLst>
            <pc:docMk/>
            <pc:sldMk cId="0" sldId="260"/>
            <ac:spMk id="4" creationId="{37421F53-4E3A-E8A4-DADE-2CA47D60A12F}"/>
          </ac:spMkLst>
        </pc:spChg>
        <pc:spChg chg="add mod">
          <ac:chgData name="Adrian Rodriguez" userId="bc5ff2364817bb64" providerId="LiveId" clId="{CDC28F47-6F61-4848-B6B1-6445B04DA458}" dt="2025-05-08T09:19:56.939" v="2666" actId="20577"/>
          <ac:spMkLst>
            <pc:docMk/>
            <pc:sldMk cId="0" sldId="260"/>
            <ac:spMk id="9" creationId="{C0796239-71C4-9FB6-D7CD-143DD3D07771}"/>
          </ac:spMkLst>
        </pc:spChg>
        <pc:spChg chg="mod">
          <ac:chgData name="Adrian Rodriguez" userId="bc5ff2364817bb64" providerId="LiveId" clId="{CDC28F47-6F61-4848-B6B1-6445B04DA458}" dt="2025-05-08T09:18:48.441" v="2647" actId="20577"/>
          <ac:spMkLst>
            <pc:docMk/>
            <pc:sldMk cId="0" sldId="260"/>
            <ac:spMk id="512" creationId="{00000000-0000-0000-0000-000000000000}"/>
          </ac:spMkLst>
        </pc:spChg>
        <pc:spChg chg="mod">
          <ac:chgData name="Adrian Rodriguez" userId="bc5ff2364817bb64" providerId="LiveId" clId="{CDC28F47-6F61-4848-B6B1-6445B04DA458}" dt="2025-05-08T21:59:16.309" v="3368" actId="20577"/>
          <ac:spMkLst>
            <pc:docMk/>
            <pc:sldMk cId="0" sldId="260"/>
            <ac:spMk id="515" creationId="{00000000-0000-0000-0000-000000000000}"/>
          </ac:spMkLst>
        </pc:spChg>
        <pc:spChg chg="mod">
          <ac:chgData name="Adrian Rodriguez" userId="bc5ff2364817bb64" providerId="LiveId" clId="{CDC28F47-6F61-4848-B6B1-6445B04DA458}" dt="2025-05-08T09:02:40.214" v="2609" actId="20577"/>
          <ac:spMkLst>
            <pc:docMk/>
            <pc:sldMk cId="0" sldId="260"/>
            <ac:spMk id="544" creationId="{00000000-0000-0000-0000-000000000000}"/>
          </ac:spMkLst>
        </pc:spChg>
        <pc:cxnChg chg="topLvl">
          <ac:chgData name="Adrian Rodriguez" userId="bc5ff2364817bb64" providerId="LiveId" clId="{CDC28F47-6F61-4848-B6B1-6445B04DA458}" dt="2025-05-08T09:04:50.499" v="2612" actId="478"/>
          <ac:cxnSpMkLst>
            <pc:docMk/>
            <pc:sldMk cId="0" sldId="260"/>
            <ac:cxnSpMk id="555" creationId="{00000000-0000-0000-0000-000000000000}"/>
          </ac:cxnSpMkLst>
        </pc:cxnChg>
      </pc:sldChg>
      <pc:sldChg chg="modSp del mod">
        <pc:chgData name="Adrian Rodriguez" userId="bc5ff2364817bb64" providerId="LiveId" clId="{CDC28F47-6F61-4848-B6B1-6445B04DA458}" dt="2025-05-08T09:39:56.024" v="3182" actId="47"/>
        <pc:sldMkLst>
          <pc:docMk/>
          <pc:sldMk cId="0" sldId="261"/>
        </pc:sldMkLst>
      </pc:sldChg>
      <pc:sldChg chg="addSp delSp modSp mod ord">
        <pc:chgData name="Adrian Rodriguez" userId="bc5ff2364817bb64" providerId="LiveId" clId="{CDC28F47-6F61-4848-B6B1-6445B04DA458}" dt="2025-05-08T18:01:55.950" v="3359" actId="478"/>
        <pc:sldMkLst>
          <pc:docMk/>
          <pc:sldMk cId="0" sldId="262"/>
        </pc:sldMkLst>
        <pc:spChg chg="add mod">
          <ac:chgData name="Adrian Rodriguez" userId="bc5ff2364817bb64" providerId="LiveId" clId="{CDC28F47-6F61-4848-B6B1-6445B04DA458}" dt="2025-05-08T09:29:56.438" v="2990"/>
          <ac:spMkLst>
            <pc:docMk/>
            <pc:sldMk cId="0" sldId="262"/>
            <ac:spMk id="4" creationId="{C0D991EE-03CA-7427-C8DC-C728E089EE9C}"/>
          </ac:spMkLst>
        </pc:spChg>
        <pc:spChg chg="add mod">
          <ac:chgData name="Adrian Rodriguez" userId="bc5ff2364817bb64" providerId="LiveId" clId="{CDC28F47-6F61-4848-B6B1-6445B04DA458}" dt="2025-05-08T09:29:56.438" v="2990"/>
          <ac:spMkLst>
            <pc:docMk/>
            <pc:sldMk cId="0" sldId="262"/>
            <ac:spMk id="5" creationId="{00E666D8-ADDD-C1C7-15EB-738480E6A68F}"/>
          </ac:spMkLst>
        </pc:spChg>
        <pc:spChg chg="mod">
          <ac:chgData name="Adrian Rodriguez" userId="bc5ff2364817bb64" providerId="LiveId" clId="{CDC28F47-6F61-4848-B6B1-6445B04DA458}" dt="2025-05-08T09:29:56.438" v="2990"/>
          <ac:spMkLst>
            <pc:docMk/>
            <pc:sldMk cId="0" sldId="262"/>
            <ac:spMk id="7" creationId="{0134F4F8-BD33-DC74-E3A0-8B16F1B263D8}"/>
          </ac:spMkLst>
        </pc:spChg>
        <pc:spChg chg="mod">
          <ac:chgData name="Adrian Rodriguez" userId="bc5ff2364817bb64" providerId="LiveId" clId="{CDC28F47-6F61-4848-B6B1-6445B04DA458}" dt="2025-05-08T09:29:56.438" v="2990"/>
          <ac:spMkLst>
            <pc:docMk/>
            <pc:sldMk cId="0" sldId="262"/>
            <ac:spMk id="11" creationId="{11470297-9029-7901-D9D5-555FBB0E944D}"/>
          </ac:spMkLst>
        </pc:spChg>
        <pc:spChg chg="add mod">
          <ac:chgData name="Adrian Rodriguez" userId="bc5ff2364817bb64" providerId="LiveId" clId="{CDC28F47-6F61-4848-B6B1-6445B04DA458}" dt="2025-05-08T09:30:10.525" v="2994"/>
          <ac:spMkLst>
            <pc:docMk/>
            <pc:sldMk cId="0" sldId="262"/>
            <ac:spMk id="12" creationId="{18243C9E-30E3-E359-7888-58DFF4489244}"/>
          </ac:spMkLst>
        </pc:spChg>
        <pc:spChg chg="mod">
          <ac:chgData name="Adrian Rodriguez" userId="bc5ff2364817bb64" providerId="LiveId" clId="{CDC28F47-6F61-4848-B6B1-6445B04DA458}" dt="2025-05-08T09:30:22.129" v="3009" actId="20577"/>
          <ac:spMkLst>
            <pc:docMk/>
            <pc:sldMk cId="0" sldId="262"/>
            <ac:spMk id="629" creationId="{00000000-0000-0000-0000-000000000000}"/>
          </ac:spMkLst>
        </pc:spChg>
        <pc:grpChg chg="add mod">
          <ac:chgData name="Adrian Rodriguez" userId="bc5ff2364817bb64" providerId="LiveId" clId="{CDC28F47-6F61-4848-B6B1-6445B04DA458}" dt="2025-05-08T09:29:56.438" v="2990"/>
          <ac:grpSpMkLst>
            <pc:docMk/>
            <pc:sldMk cId="0" sldId="262"/>
            <ac:grpSpMk id="6" creationId="{7534DD39-A2D1-CFCB-4CCB-6F31C0470CE1}"/>
          </ac:grpSpMkLst>
        </pc:grpChg>
        <pc:grpChg chg="add mod">
          <ac:chgData name="Adrian Rodriguez" userId="bc5ff2364817bb64" providerId="LiveId" clId="{CDC28F47-6F61-4848-B6B1-6445B04DA458}" dt="2025-05-08T09:38:48.667" v="3168" actId="1076"/>
          <ac:grpSpMkLst>
            <pc:docMk/>
            <pc:sldMk cId="0" sldId="262"/>
            <ac:grpSpMk id="9" creationId="{391A2878-D569-0FF2-5FA7-C6F4362446FD}"/>
          </ac:grpSpMkLst>
        </pc:grpChg>
        <pc:cxnChg chg="mod">
          <ac:chgData name="Adrian Rodriguez" userId="bc5ff2364817bb64" providerId="LiveId" clId="{CDC28F47-6F61-4848-B6B1-6445B04DA458}" dt="2025-05-08T09:29:56.438" v="2990"/>
          <ac:cxnSpMkLst>
            <pc:docMk/>
            <pc:sldMk cId="0" sldId="262"/>
            <ac:cxnSpMk id="8" creationId="{98E482E0-172B-8593-178C-D85836D0A8DC}"/>
          </ac:cxnSpMkLst>
        </pc:cxnChg>
        <pc:cxnChg chg="mod">
          <ac:chgData name="Adrian Rodriguez" userId="bc5ff2364817bb64" providerId="LiveId" clId="{CDC28F47-6F61-4848-B6B1-6445B04DA458}" dt="2025-05-08T09:29:56.438" v="2990"/>
          <ac:cxnSpMkLst>
            <pc:docMk/>
            <pc:sldMk cId="0" sldId="262"/>
            <ac:cxnSpMk id="10" creationId="{575F944A-CC46-6DF6-78CC-2D3260FDFF0A}"/>
          </ac:cxnSpMkLst>
        </pc:cxnChg>
      </pc:sldChg>
      <pc:sldChg chg="addSp delSp modSp mod ord">
        <pc:chgData name="Adrian Rodriguez" userId="bc5ff2364817bb64" providerId="LiveId" clId="{CDC28F47-6F61-4848-B6B1-6445B04DA458}" dt="2025-05-08T18:02:02.872" v="3360" actId="478"/>
        <pc:sldMkLst>
          <pc:docMk/>
          <pc:sldMk cId="0" sldId="263"/>
        </pc:sldMkLst>
        <pc:spChg chg="add mod">
          <ac:chgData name="Adrian Rodriguez" userId="bc5ff2364817bb64" providerId="LiveId" clId="{CDC28F47-6F61-4848-B6B1-6445B04DA458}" dt="2025-05-08T09:35:14.796" v="3093" actId="1076"/>
          <ac:spMkLst>
            <pc:docMk/>
            <pc:sldMk cId="0" sldId="263"/>
            <ac:spMk id="6" creationId="{34C63206-5A67-CA92-5F55-FD2020966F45}"/>
          </ac:spMkLst>
        </pc:spChg>
        <pc:spChg chg="mod">
          <ac:chgData name="Adrian Rodriguez" userId="bc5ff2364817bb64" providerId="LiveId" clId="{CDC28F47-6F61-4848-B6B1-6445B04DA458}" dt="2025-05-08T09:31:17.681" v="3071" actId="20577"/>
          <ac:spMkLst>
            <pc:docMk/>
            <pc:sldMk cId="0" sldId="263"/>
            <ac:spMk id="634" creationId="{00000000-0000-0000-0000-000000000000}"/>
          </ac:spMkLst>
        </pc:spChg>
        <pc:spChg chg="mod">
          <ac:chgData name="Adrian Rodriguez" userId="bc5ff2364817bb64" providerId="LiveId" clId="{CDC28F47-6F61-4848-B6B1-6445B04DA458}" dt="2025-05-08T09:35:23.342" v="3108" actId="20577"/>
          <ac:spMkLst>
            <pc:docMk/>
            <pc:sldMk cId="0" sldId="263"/>
            <ac:spMk id="646" creationId="{00000000-0000-0000-0000-000000000000}"/>
          </ac:spMkLst>
        </pc:spChg>
        <pc:picChg chg="add del mod modCrop">
          <ac:chgData name="Adrian Rodriguez" userId="bc5ff2364817bb64" providerId="LiveId" clId="{CDC28F47-6F61-4848-B6B1-6445B04DA458}" dt="2025-05-08T09:34:29.064" v="3087" actId="1076"/>
          <ac:picMkLst>
            <pc:docMk/>
            <pc:sldMk cId="0" sldId="263"/>
            <ac:picMk id="3" creationId="{FE553730-4E73-3833-5598-423AAA6B5791}"/>
          </ac:picMkLst>
        </pc:picChg>
        <pc:picChg chg="add mod">
          <ac:chgData name="Adrian Rodriguez" userId="bc5ff2364817bb64" providerId="LiveId" clId="{CDC28F47-6F61-4848-B6B1-6445B04DA458}" dt="2025-05-08T09:34:42.585" v="3090" actId="1076"/>
          <ac:picMkLst>
            <pc:docMk/>
            <pc:sldMk cId="0" sldId="263"/>
            <ac:picMk id="5" creationId="{F7E73B04-7A78-76FC-59C9-47DC74A8C92A}"/>
          </ac:picMkLst>
        </pc:picChg>
      </pc:sldChg>
      <pc:sldChg chg="del">
        <pc:chgData name="Adrian Rodriguez" userId="bc5ff2364817bb64" providerId="LiveId" clId="{CDC28F47-6F61-4848-B6B1-6445B04DA458}" dt="2025-05-08T17:51:52.932" v="3268" actId="47"/>
        <pc:sldMkLst>
          <pc:docMk/>
          <pc:sldMk cId="0" sldId="264"/>
        </pc:sldMkLst>
      </pc:sldChg>
      <pc:sldChg chg="del">
        <pc:chgData name="Adrian Rodriguez" userId="bc5ff2364817bb64" providerId="LiveId" clId="{CDC28F47-6F61-4848-B6B1-6445B04DA458}" dt="2025-05-08T17:52:09.632" v="3302" actId="47"/>
        <pc:sldMkLst>
          <pc:docMk/>
          <pc:sldMk cId="0" sldId="265"/>
        </pc:sldMkLst>
      </pc:sldChg>
      <pc:sldChg chg="del">
        <pc:chgData name="Adrian Rodriguez" userId="bc5ff2364817bb64" providerId="LiveId" clId="{CDC28F47-6F61-4848-B6B1-6445B04DA458}" dt="2025-05-08T17:52:08.871" v="3301" actId="47"/>
        <pc:sldMkLst>
          <pc:docMk/>
          <pc:sldMk cId="0" sldId="266"/>
        </pc:sldMkLst>
      </pc:sldChg>
      <pc:sldChg chg="del">
        <pc:chgData name="Adrian Rodriguez" userId="bc5ff2364817bb64" providerId="LiveId" clId="{CDC28F47-6F61-4848-B6B1-6445B04DA458}" dt="2025-05-08T17:52:07.838" v="3300" actId="47"/>
        <pc:sldMkLst>
          <pc:docMk/>
          <pc:sldMk cId="0" sldId="267"/>
        </pc:sldMkLst>
      </pc:sldChg>
      <pc:sldChg chg="del">
        <pc:chgData name="Adrian Rodriguez" userId="bc5ff2364817bb64" providerId="LiveId" clId="{CDC28F47-6F61-4848-B6B1-6445B04DA458}" dt="2025-05-08T17:52:07.408" v="3299" actId="47"/>
        <pc:sldMkLst>
          <pc:docMk/>
          <pc:sldMk cId="0" sldId="268"/>
        </pc:sldMkLst>
      </pc:sldChg>
      <pc:sldChg chg="del">
        <pc:chgData name="Adrian Rodriguez" userId="bc5ff2364817bb64" providerId="LiveId" clId="{CDC28F47-6F61-4848-B6B1-6445B04DA458}" dt="2025-05-08T17:52:06.897" v="3298" actId="47"/>
        <pc:sldMkLst>
          <pc:docMk/>
          <pc:sldMk cId="0" sldId="269"/>
        </pc:sldMkLst>
      </pc:sldChg>
      <pc:sldChg chg="del">
        <pc:chgData name="Adrian Rodriguez" userId="bc5ff2364817bb64" providerId="LiveId" clId="{CDC28F47-6F61-4848-B6B1-6445B04DA458}" dt="2025-05-08T17:52:06.739" v="3297" actId="47"/>
        <pc:sldMkLst>
          <pc:docMk/>
          <pc:sldMk cId="0" sldId="270"/>
        </pc:sldMkLst>
      </pc:sldChg>
      <pc:sldChg chg="del ord">
        <pc:chgData name="Adrian Rodriguez" userId="bc5ff2364817bb64" providerId="LiveId" clId="{CDC28F47-6F61-4848-B6B1-6445B04DA458}" dt="2025-05-08T17:52:06.436" v="3296" actId="47"/>
        <pc:sldMkLst>
          <pc:docMk/>
          <pc:sldMk cId="0" sldId="271"/>
        </pc:sldMkLst>
      </pc:sldChg>
      <pc:sldChg chg="del">
        <pc:chgData name="Adrian Rodriguez" userId="bc5ff2364817bb64" providerId="LiveId" clId="{CDC28F47-6F61-4848-B6B1-6445B04DA458}" dt="2025-05-08T17:52:06.212" v="3295" actId="47"/>
        <pc:sldMkLst>
          <pc:docMk/>
          <pc:sldMk cId="0" sldId="272"/>
        </pc:sldMkLst>
      </pc:sldChg>
      <pc:sldChg chg="del">
        <pc:chgData name="Adrian Rodriguez" userId="bc5ff2364817bb64" providerId="LiveId" clId="{CDC28F47-6F61-4848-B6B1-6445B04DA458}" dt="2025-05-08T17:52:05.782" v="3294" actId="47"/>
        <pc:sldMkLst>
          <pc:docMk/>
          <pc:sldMk cId="0" sldId="273"/>
        </pc:sldMkLst>
      </pc:sldChg>
      <pc:sldChg chg="del">
        <pc:chgData name="Adrian Rodriguez" userId="bc5ff2364817bb64" providerId="LiveId" clId="{CDC28F47-6F61-4848-B6B1-6445B04DA458}" dt="2025-05-08T17:52:05.493" v="3293" actId="47"/>
        <pc:sldMkLst>
          <pc:docMk/>
          <pc:sldMk cId="0" sldId="274"/>
        </pc:sldMkLst>
      </pc:sldChg>
      <pc:sldChg chg="del">
        <pc:chgData name="Adrian Rodriguez" userId="bc5ff2364817bb64" providerId="LiveId" clId="{CDC28F47-6F61-4848-B6B1-6445B04DA458}" dt="2025-05-08T17:52:05.287" v="3292" actId="47"/>
        <pc:sldMkLst>
          <pc:docMk/>
          <pc:sldMk cId="0" sldId="275"/>
        </pc:sldMkLst>
      </pc:sldChg>
      <pc:sldChg chg="del">
        <pc:chgData name="Adrian Rodriguez" userId="bc5ff2364817bb64" providerId="LiveId" clId="{CDC28F47-6F61-4848-B6B1-6445B04DA458}" dt="2025-05-08T17:52:04.664" v="3291" actId="47"/>
        <pc:sldMkLst>
          <pc:docMk/>
          <pc:sldMk cId="0" sldId="276"/>
        </pc:sldMkLst>
      </pc:sldChg>
      <pc:sldChg chg="addSp delSp modSp mod ord">
        <pc:chgData name="Adrian Rodriguez" userId="bc5ff2364817bb64" providerId="LiveId" clId="{CDC28F47-6F61-4848-B6B1-6445B04DA458}" dt="2025-05-08T17:52:31.797" v="3304" actId="1076"/>
        <pc:sldMkLst>
          <pc:docMk/>
          <pc:sldMk cId="0" sldId="277"/>
        </pc:sldMkLst>
        <pc:spChg chg="mod">
          <ac:chgData name="Adrian Rodriguez" userId="bc5ff2364817bb64" providerId="LiveId" clId="{CDC28F47-6F61-4848-B6B1-6445B04DA458}" dt="2025-05-08T17:49:53.418" v="3213" actId="20577"/>
          <ac:spMkLst>
            <pc:docMk/>
            <pc:sldMk cId="0" sldId="277"/>
            <ac:spMk id="2522" creationId="{00000000-0000-0000-0000-000000000000}"/>
          </ac:spMkLst>
        </pc:spChg>
        <pc:spChg chg="mod">
          <ac:chgData name="Adrian Rodriguez" userId="bc5ff2364817bb64" providerId="LiveId" clId="{CDC28F47-6F61-4848-B6B1-6445B04DA458}" dt="2025-05-08T17:50:26.277" v="3246" actId="20577"/>
          <ac:spMkLst>
            <pc:docMk/>
            <pc:sldMk cId="0" sldId="277"/>
            <ac:spMk id="2525" creationId="{00000000-0000-0000-0000-000000000000}"/>
          </ac:spMkLst>
        </pc:spChg>
        <pc:spChg chg="mod">
          <ac:chgData name="Adrian Rodriguez" userId="bc5ff2364817bb64" providerId="LiveId" clId="{CDC28F47-6F61-4848-B6B1-6445B04DA458}" dt="2025-05-08T17:50:32.814" v="3261" actId="20577"/>
          <ac:spMkLst>
            <pc:docMk/>
            <pc:sldMk cId="0" sldId="277"/>
            <ac:spMk id="2530" creationId="{00000000-0000-0000-0000-000000000000}"/>
          </ac:spMkLst>
        </pc:spChg>
        <pc:picChg chg="add mod">
          <ac:chgData name="Adrian Rodriguez" userId="bc5ff2364817bb64" providerId="LiveId" clId="{CDC28F47-6F61-4848-B6B1-6445B04DA458}" dt="2025-05-08T17:52:31.797" v="3304" actId="1076"/>
          <ac:picMkLst>
            <pc:docMk/>
            <pc:sldMk cId="0" sldId="277"/>
            <ac:picMk id="5" creationId="{52A764A5-9D1A-5968-2246-3928AB9C3ABC}"/>
          </ac:picMkLst>
        </pc:picChg>
      </pc:sldChg>
      <pc:sldChg chg="del">
        <pc:chgData name="Adrian Rodriguez" userId="bc5ff2364817bb64" providerId="LiveId" clId="{CDC28F47-6F61-4848-B6B1-6445B04DA458}" dt="2025-05-08T17:52:04.250" v="3290" actId="47"/>
        <pc:sldMkLst>
          <pc:docMk/>
          <pc:sldMk cId="0" sldId="278"/>
        </pc:sldMkLst>
      </pc:sldChg>
      <pc:sldChg chg="del">
        <pc:chgData name="Adrian Rodriguez" userId="bc5ff2364817bb64" providerId="LiveId" clId="{CDC28F47-6F61-4848-B6B1-6445B04DA458}" dt="2025-05-08T17:52:04.035" v="3289" actId="47"/>
        <pc:sldMkLst>
          <pc:docMk/>
          <pc:sldMk cId="0" sldId="279"/>
        </pc:sldMkLst>
      </pc:sldChg>
      <pc:sldChg chg="del">
        <pc:chgData name="Adrian Rodriguez" userId="bc5ff2364817bb64" providerId="LiveId" clId="{CDC28F47-6F61-4848-B6B1-6445B04DA458}" dt="2025-05-08T17:52:03.596" v="3288" actId="47"/>
        <pc:sldMkLst>
          <pc:docMk/>
          <pc:sldMk cId="0" sldId="280"/>
        </pc:sldMkLst>
      </pc:sldChg>
      <pc:sldChg chg="del">
        <pc:chgData name="Adrian Rodriguez" userId="bc5ff2364817bb64" providerId="LiveId" clId="{CDC28F47-6F61-4848-B6B1-6445B04DA458}" dt="2025-05-08T17:52:03.387" v="3287" actId="47"/>
        <pc:sldMkLst>
          <pc:docMk/>
          <pc:sldMk cId="0" sldId="281"/>
        </pc:sldMkLst>
      </pc:sldChg>
      <pc:sldChg chg="del">
        <pc:chgData name="Adrian Rodriguez" userId="bc5ff2364817bb64" providerId="LiveId" clId="{CDC28F47-6F61-4848-B6B1-6445B04DA458}" dt="2025-05-08T17:52:03.266" v="3286" actId="47"/>
        <pc:sldMkLst>
          <pc:docMk/>
          <pc:sldMk cId="0" sldId="282"/>
        </pc:sldMkLst>
      </pc:sldChg>
      <pc:sldChg chg="del">
        <pc:chgData name="Adrian Rodriguez" userId="bc5ff2364817bb64" providerId="LiveId" clId="{CDC28F47-6F61-4848-B6B1-6445B04DA458}" dt="2025-05-08T17:52:03.069" v="3285" actId="47"/>
        <pc:sldMkLst>
          <pc:docMk/>
          <pc:sldMk cId="0" sldId="283"/>
        </pc:sldMkLst>
      </pc:sldChg>
      <pc:sldChg chg="del">
        <pc:chgData name="Adrian Rodriguez" userId="bc5ff2364817bb64" providerId="LiveId" clId="{CDC28F47-6F61-4848-B6B1-6445B04DA458}" dt="2025-05-08T17:52:02.637" v="3284" actId="47"/>
        <pc:sldMkLst>
          <pc:docMk/>
          <pc:sldMk cId="0" sldId="284"/>
        </pc:sldMkLst>
      </pc:sldChg>
      <pc:sldChg chg="del">
        <pc:chgData name="Adrian Rodriguez" userId="bc5ff2364817bb64" providerId="LiveId" clId="{CDC28F47-6F61-4848-B6B1-6445B04DA458}" dt="2025-05-08T17:52:02.617" v="3283" actId="47"/>
        <pc:sldMkLst>
          <pc:docMk/>
          <pc:sldMk cId="0" sldId="285"/>
        </pc:sldMkLst>
      </pc:sldChg>
      <pc:sldChg chg="del">
        <pc:chgData name="Adrian Rodriguez" userId="bc5ff2364817bb64" providerId="LiveId" clId="{CDC28F47-6F61-4848-B6B1-6445B04DA458}" dt="2025-05-08T17:52:02.561" v="3282" actId="47"/>
        <pc:sldMkLst>
          <pc:docMk/>
          <pc:sldMk cId="0" sldId="286"/>
        </pc:sldMkLst>
      </pc:sldChg>
      <pc:sldChg chg="del">
        <pc:chgData name="Adrian Rodriguez" userId="bc5ff2364817bb64" providerId="LiveId" clId="{CDC28F47-6F61-4848-B6B1-6445B04DA458}" dt="2025-05-08T17:52:02.397" v="3281" actId="47"/>
        <pc:sldMkLst>
          <pc:docMk/>
          <pc:sldMk cId="0" sldId="287"/>
        </pc:sldMkLst>
      </pc:sldChg>
      <pc:sldChg chg="del">
        <pc:chgData name="Adrian Rodriguez" userId="bc5ff2364817bb64" providerId="LiveId" clId="{CDC28F47-6F61-4848-B6B1-6445B04DA458}" dt="2025-05-08T17:52:01.957" v="3280" actId="47"/>
        <pc:sldMkLst>
          <pc:docMk/>
          <pc:sldMk cId="0" sldId="288"/>
        </pc:sldMkLst>
      </pc:sldChg>
      <pc:sldChg chg="del">
        <pc:chgData name="Adrian Rodriguez" userId="bc5ff2364817bb64" providerId="LiveId" clId="{CDC28F47-6F61-4848-B6B1-6445B04DA458}" dt="2025-05-08T17:52:01.555" v="3279" actId="47"/>
        <pc:sldMkLst>
          <pc:docMk/>
          <pc:sldMk cId="0" sldId="289"/>
        </pc:sldMkLst>
      </pc:sldChg>
      <pc:sldChg chg="del">
        <pc:chgData name="Adrian Rodriguez" userId="bc5ff2364817bb64" providerId="LiveId" clId="{CDC28F47-6F61-4848-B6B1-6445B04DA458}" dt="2025-05-08T17:52:01.445" v="3278" actId="47"/>
        <pc:sldMkLst>
          <pc:docMk/>
          <pc:sldMk cId="0" sldId="290"/>
        </pc:sldMkLst>
      </pc:sldChg>
      <pc:sldChg chg="del">
        <pc:chgData name="Adrian Rodriguez" userId="bc5ff2364817bb64" providerId="LiveId" clId="{CDC28F47-6F61-4848-B6B1-6445B04DA458}" dt="2025-05-08T17:52:01.333" v="3277" actId="47"/>
        <pc:sldMkLst>
          <pc:docMk/>
          <pc:sldMk cId="0" sldId="291"/>
        </pc:sldMkLst>
      </pc:sldChg>
      <pc:sldChg chg="del">
        <pc:chgData name="Adrian Rodriguez" userId="bc5ff2364817bb64" providerId="LiveId" clId="{CDC28F47-6F61-4848-B6B1-6445B04DA458}" dt="2025-05-08T17:52:01.236" v="3276" actId="47"/>
        <pc:sldMkLst>
          <pc:docMk/>
          <pc:sldMk cId="0" sldId="292"/>
        </pc:sldMkLst>
      </pc:sldChg>
      <pc:sldChg chg="del">
        <pc:chgData name="Adrian Rodriguez" userId="bc5ff2364817bb64" providerId="LiveId" clId="{CDC28F47-6F61-4848-B6B1-6445B04DA458}" dt="2025-05-08T17:52:01.168" v="3275" actId="47"/>
        <pc:sldMkLst>
          <pc:docMk/>
          <pc:sldMk cId="0" sldId="293"/>
        </pc:sldMkLst>
      </pc:sldChg>
      <pc:sldChg chg="del">
        <pc:chgData name="Adrian Rodriguez" userId="bc5ff2364817bb64" providerId="LiveId" clId="{CDC28F47-6F61-4848-B6B1-6445B04DA458}" dt="2025-05-08T17:52:01.035" v="3274" actId="47"/>
        <pc:sldMkLst>
          <pc:docMk/>
          <pc:sldMk cId="0" sldId="294"/>
        </pc:sldMkLst>
      </pc:sldChg>
      <pc:sldChg chg="del">
        <pc:chgData name="Adrian Rodriguez" userId="bc5ff2364817bb64" providerId="LiveId" clId="{CDC28F47-6F61-4848-B6B1-6445B04DA458}" dt="2025-05-08T17:52:00.902" v="3273" actId="47"/>
        <pc:sldMkLst>
          <pc:docMk/>
          <pc:sldMk cId="0" sldId="295"/>
        </pc:sldMkLst>
      </pc:sldChg>
      <pc:sldChg chg="del">
        <pc:chgData name="Adrian Rodriguez" userId="bc5ff2364817bb64" providerId="LiveId" clId="{CDC28F47-6F61-4848-B6B1-6445B04DA458}" dt="2025-05-08T17:52:00.695" v="3272" actId="47"/>
        <pc:sldMkLst>
          <pc:docMk/>
          <pc:sldMk cId="0" sldId="296"/>
        </pc:sldMkLst>
      </pc:sldChg>
      <pc:sldChg chg="del">
        <pc:chgData name="Adrian Rodriguez" userId="bc5ff2364817bb64" providerId="LiveId" clId="{CDC28F47-6F61-4848-B6B1-6445B04DA458}" dt="2025-05-08T17:52:00.515" v="3271" actId="47"/>
        <pc:sldMkLst>
          <pc:docMk/>
          <pc:sldMk cId="0" sldId="297"/>
        </pc:sldMkLst>
      </pc:sldChg>
      <pc:sldChg chg="del">
        <pc:chgData name="Adrian Rodriguez" userId="bc5ff2364817bb64" providerId="LiveId" clId="{CDC28F47-6F61-4848-B6B1-6445B04DA458}" dt="2025-05-08T17:52:00.251" v="3270" actId="47"/>
        <pc:sldMkLst>
          <pc:docMk/>
          <pc:sldMk cId="0" sldId="298"/>
        </pc:sldMkLst>
      </pc:sldChg>
      <pc:sldChg chg="del">
        <pc:chgData name="Adrian Rodriguez" userId="bc5ff2364817bb64" providerId="LiveId" clId="{CDC28F47-6F61-4848-B6B1-6445B04DA458}" dt="2025-05-08T17:51:59.899" v="3269" actId="47"/>
        <pc:sldMkLst>
          <pc:docMk/>
          <pc:sldMk cId="0" sldId="299"/>
        </pc:sldMkLst>
      </pc:sldChg>
      <pc:sldChg chg="addSp delSp modSp add mod">
        <pc:chgData name="Adrian Rodriguez" userId="bc5ff2364817bb64" providerId="LiveId" clId="{CDC28F47-6F61-4848-B6B1-6445B04DA458}" dt="2025-05-08T18:01:47.865" v="3357" actId="478"/>
        <pc:sldMkLst>
          <pc:docMk/>
          <pc:sldMk cId="1504338700" sldId="300"/>
        </pc:sldMkLst>
        <pc:spChg chg="add mod">
          <ac:chgData name="Adrian Rodriguez" userId="bc5ff2364817bb64" providerId="LiveId" clId="{CDC28F47-6F61-4848-B6B1-6445B04DA458}" dt="2025-05-08T08:01:26.584" v="1485"/>
          <ac:spMkLst>
            <pc:docMk/>
            <pc:sldMk cId="1504338700" sldId="300"/>
            <ac:spMk id="3" creationId="{5BC2931E-AADC-3724-465C-D38303FB3321}"/>
          </ac:spMkLst>
        </pc:spChg>
        <pc:spChg chg="mod">
          <ac:chgData name="Adrian Rodriguez" userId="bc5ff2364817bb64" providerId="LiveId" clId="{CDC28F47-6F61-4848-B6B1-6445B04DA458}" dt="2025-05-08T08:00:51.863" v="1479" actId="20577"/>
          <ac:spMkLst>
            <pc:docMk/>
            <pc:sldMk cId="1504338700" sldId="300"/>
            <ac:spMk id="471" creationId="{8D47E754-3E01-59D3-4779-8669DF362A58}"/>
          </ac:spMkLst>
        </pc:spChg>
        <pc:spChg chg="mod">
          <ac:chgData name="Adrian Rodriguez" userId="bc5ff2364817bb64" providerId="LiveId" clId="{CDC28F47-6F61-4848-B6B1-6445B04DA458}" dt="2025-05-08T09:01:54.144" v="2592" actId="255"/>
          <ac:spMkLst>
            <pc:docMk/>
            <pc:sldMk cId="1504338700" sldId="300"/>
            <ac:spMk id="472" creationId="{778295F7-9303-1F71-B777-183A9CFA977D}"/>
          </ac:spMkLst>
        </pc:spChg>
      </pc:sldChg>
      <pc:sldChg chg="modSp add mod ord">
        <pc:chgData name="Adrian Rodriguez" userId="bc5ff2364817bb64" providerId="LiveId" clId="{CDC28F47-6F61-4848-B6B1-6445B04DA458}" dt="2025-05-08T08:25:48.446" v="2549" actId="207"/>
        <pc:sldMkLst>
          <pc:docMk/>
          <pc:sldMk cId="4131586962" sldId="301"/>
        </pc:sldMkLst>
        <pc:spChg chg="mod">
          <ac:chgData name="Adrian Rodriguez" userId="bc5ff2364817bb64" providerId="LiveId" clId="{CDC28F47-6F61-4848-B6B1-6445B04DA458}" dt="2025-05-08T08:24:59.808" v="2497" actId="20577"/>
          <ac:spMkLst>
            <pc:docMk/>
            <pc:sldMk cId="4131586962" sldId="301"/>
            <ac:spMk id="500" creationId="{EB751259-E15F-35AE-E3ED-531A8E240EE4}"/>
          </ac:spMkLst>
        </pc:spChg>
        <pc:spChg chg="mod">
          <ac:chgData name="Adrian Rodriguez" userId="bc5ff2364817bb64" providerId="LiveId" clId="{CDC28F47-6F61-4848-B6B1-6445B04DA458}" dt="2025-05-08T08:25:48.446" v="2549" actId="207"/>
          <ac:spMkLst>
            <pc:docMk/>
            <pc:sldMk cId="4131586962" sldId="301"/>
            <ac:spMk id="501" creationId="{60F97932-C3F0-8A1E-07F5-7DD2CA4947E7}"/>
          </ac:spMkLst>
        </pc:spChg>
        <pc:spChg chg="mod">
          <ac:chgData name="Adrian Rodriguez" userId="bc5ff2364817bb64" providerId="LiveId" clId="{CDC28F47-6F61-4848-B6B1-6445B04DA458}" dt="2025-05-08T08:25:27.587" v="2536" actId="20577"/>
          <ac:spMkLst>
            <pc:docMk/>
            <pc:sldMk cId="4131586962" sldId="301"/>
            <ac:spMk id="502" creationId="{282DABFB-4BED-48F5-B45F-4F11600599A3}"/>
          </ac:spMkLst>
        </pc:spChg>
        <pc:spChg chg="mod">
          <ac:chgData name="Adrian Rodriguez" userId="bc5ff2364817bb64" providerId="LiveId" clId="{CDC28F47-6F61-4848-B6B1-6445B04DA458}" dt="2025-05-08T08:25:39.218" v="2548" actId="20577"/>
          <ac:spMkLst>
            <pc:docMk/>
            <pc:sldMk cId="4131586962" sldId="301"/>
            <ac:spMk id="506" creationId="{433EAD27-8180-3869-4C29-30A702F4DDCE}"/>
          </ac:spMkLst>
        </pc:spChg>
      </pc:sldChg>
      <pc:sldChg chg="addSp delSp modSp add mod ord">
        <pc:chgData name="Adrian Rodriguez" userId="bc5ff2364817bb64" providerId="LiveId" clId="{CDC28F47-6F61-4848-B6B1-6445B04DA458}" dt="2025-05-08T18:02:08.716" v="3361" actId="478"/>
        <pc:sldMkLst>
          <pc:docMk/>
          <pc:sldMk cId="1274107550" sldId="302"/>
        </pc:sldMkLst>
        <pc:spChg chg="mod">
          <ac:chgData name="Adrian Rodriguez" userId="bc5ff2364817bb64" providerId="LiveId" clId="{CDC28F47-6F61-4848-B6B1-6445B04DA458}" dt="2025-05-08T09:39:21.978" v="3174" actId="1076"/>
          <ac:spMkLst>
            <pc:docMk/>
            <pc:sldMk cId="1274107550" sldId="302"/>
            <ac:spMk id="4" creationId="{5A9B548D-C0EC-56A0-15E5-6A1107A5CE9D}"/>
          </ac:spMkLst>
        </pc:spChg>
        <pc:grpChg chg="add del">
          <ac:chgData name="Adrian Rodriguez" userId="bc5ff2364817bb64" providerId="LiveId" clId="{CDC28F47-6F61-4848-B6B1-6445B04DA458}" dt="2025-05-08T09:39:28.692" v="3177" actId="478"/>
          <ac:grpSpMkLst>
            <pc:docMk/>
            <pc:sldMk cId="1274107550" sldId="302"/>
            <ac:grpSpMk id="6" creationId="{951D3F4C-0691-0C1B-C150-721A089ED3B6}"/>
          </ac:grpSpMkLst>
        </pc:grpChg>
        <pc:picChg chg="add mod modCrop">
          <ac:chgData name="Adrian Rodriguez" userId="bc5ff2364817bb64" providerId="LiveId" clId="{CDC28F47-6F61-4848-B6B1-6445B04DA458}" dt="2025-05-08T09:40:18.888" v="3184" actId="14100"/>
          <ac:picMkLst>
            <pc:docMk/>
            <pc:sldMk cId="1274107550" sldId="302"/>
            <ac:picMk id="3" creationId="{23D90300-0F4A-24A3-E8B1-F07788E423E3}"/>
          </ac:picMkLst>
        </pc:picChg>
      </pc:sldChg>
      <pc:sldChg chg="modSp add mod ord">
        <pc:chgData name="Adrian Rodriguez" userId="bc5ff2364817bb64" providerId="LiveId" clId="{CDC28F47-6F61-4848-B6B1-6445B04DA458}" dt="2025-05-08T09:38:36.991" v="3167" actId="207"/>
        <pc:sldMkLst>
          <pc:docMk/>
          <pc:sldMk cId="3313704657" sldId="303"/>
        </pc:sldMkLst>
        <pc:spChg chg="mod">
          <ac:chgData name="Adrian Rodriguez" userId="bc5ff2364817bb64" providerId="LiveId" clId="{CDC28F47-6F61-4848-B6B1-6445B04DA458}" dt="2025-05-08T09:37:46.831" v="3113" actId="20577"/>
          <ac:spMkLst>
            <pc:docMk/>
            <pc:sldMk cId="3313704657" sldId="303"/>
            <ac:spMk id="500" creationId="{CE963247-277E-3F12-7273-5D5BC3069FD4}"/>
          </ac:spMkLst>
        </pc:spChg>
        <pc:spChg chg="mod">
          <ac:chgData name="Adrian Rodriguez" userId="bc5ff2364817bb64" providerId="LiveId" clId="{CDC28F47-6F61-4848-B6B1-6445B04DA458}" dt="2025-05-08T09:38:36.991" v="3167" actId="207"/>
          <ac:spMkLst>
            <pc:docMk/>
            <pc:sldMk cId="3313704657" sldId="303"/>
            <ac:spMk id="501" creationId="{F21EE06C-100D-AC61-07B1-B91FB2F7D10A}"/>
          </ac:spMkLst>
        </pc:spChg>
        <pc:spChg chg="mod">
          <ac:chgData name="Adrian Rodriguez" userId="bc5ff2364817bb64" providerId="LiveId" clId="{CDC28F47-6F61-4848-B6B1-6445B04DA458}" dt="2025-05-08T09:38:01.243" v="3142" actId="20577"/>
          <ac:spMkLst>
            <pc:docMk/>
            <pc:sldMk cId="3313704657" sldId="303"/>
            <ac:spMk id="502" creationId="{97B40202-62EB-3A71-6DD2-E5445C798713}"/>
          </ac:spMkLst>
        </pc:spChg>
        <pc:spChg chg="mod">
          <ac:chgData name="Adrian Rodriguez" userId="bc5ff2364817bb64" providerId="LiveId" clId="{CDC28F47-6F61-4848-B6B1-6445B04DA458}" dt="2025-05-08T09:38:25.981" v="3166" actId="20577"/>
          <ac:spMkLst>
            <pc:docMk/>
            <pc:sldMk cId="3313704657" sldId="303"/>
            <ac:spMk id="506" creationId="{46F29598-CC89-1D72-7333-01D8257B3085}"/>
          </ac:spMkLst>
        </pc:spChg>
      </pc:sldChg>
      <pc:sldChg chg="add del">
        <pc:chgData name="Adrian Rodriguez" userId="bc5ff2364817bb64" providerId="LiveId" clId="{CDC28F47-6F61-4848-B6B1-6445B04DA458}" dt="2025-05-08T09:39:32.305" v="3179"/>
        <pc:sldMkLst>
          <pc:docMk/>
          <pc:sldMk cId="555472554" sldId="304"/>
        </pc:sldMkLst>
      </pc:sldChg>
      <pc:sldMasterChg chg="addSldLayout delSldLayout">
        <pc:chgData name="Adrian Rodriguez" userId="bc5ff2364817bb64" providerId="LiveId" clId="{CDC28F47-6F61-4848-B6B1-6445B04DA458}" dt="2025-05-08T17:52:09.632" v="3302" actId="47"/>
        <pc:sldMasterMkLst>
          <pc:docMk/>
          <pc:sldMasterMk cId="0" sldId="2147483672"/>
        </pc:sldMasterMkLst>
        <pc:sldLayoutChg chg="del">
          <pc:chgData name="Adrian Rodriguez" userId="bc5ff2364817bb64" providerId="LiveId" clId="{CDC28F47-6F61-4848-B6B1-6445B04DA458}" dt="2025-05-08T17:52:06.436" v="3296" actId="47"/>
          <pc:sldLayoutMkLst>
            <pc:docMk/>
            <pc:sldMasterMk cId="0" sldId="2147483672"/>
            <pc:sldLayoutMk cId="0" sldId="2147483653"/>
          </pc:sldLayoutMkLst>
        </pc:sldLayoutChg>
        <pc:sldLayoutChg chg="del">
          <pc:chgData name="Adrian Rodriguez" userId="bc5ff2364817bb64" providerId="LiveId" clId="{CDC28F47-6F61-4848-B6B1-6445B04DA458}" dt="2025-05-08T17:52:06.897" v="3298" actId="47"/>
          <pc:sldLayoutMkLst>
            <pc:docMk/>
            <pc:sldMasterMk cId="0" sldId="2147483672"/>
            <pc:sldLayoutMk cId="0" sldId="2147483654"/>
          </pc:sldLayoutMkLst>
        </pc:sldLayoutChg>
        <pc:sldLayoutChg chg="del">
          <pc:chgData name="Adrian Rodriguez" userId="bc5ff2364817bb64" providerId="LiveId" clId="{CDC28F47-6F61-4848-B6B1-6445B04DA458}" dt="2025-05-08T09:39:56.024" v="3182" actId="47"/>
          <pc:sldLayoutMkLst>
            <pc:docMk/>
            <pc:sldMasterMk cId="0" sldId="2147483672"/>
            <pc:sldLayoutMk cId="0" sldId="2147483655"/>
          </pc:sldLayoutMkLst>
        </pc:sldLayoutChg>
        <pc:sldLayoutChg chg="del">
          <pc:chgData name="Adrian Rodriguez" userId="bc5ff2364817bb64" providerId="LiveId" clId="{CDC28F47-6F61-4848-B6B1-6445B04DA458}" dt="2025-05-08T17:52:07.408" v="3299" actId="47"/>
          <pc:sldLayoutMkLst>
            <pc:docMk/>
            <pc:sldMasterMk cId="0" sldId="2147483672"/>
            <pc:sldLayoutMk cId="0" sldId="2147483656"/>
          </pc:sldLayoutMkLst>
        </pc:sldLayoutChg>
        <pc:sldLayoutChg chg="del">
          <pc:chgData name="Adrian Rodriguez" userId="bc5ff2364817bb64" providerId="LiveId" clId="{CDC28F47-6F61-4848-B6B1-6445B04DA458}" dt="2025-05-08T17:52:06.212" v="3295" actId="47"/>
          <pc:sldLayoutMkLst>
            <pc:docMk/>
            <pc:sldMasterMk cId="0" sldId="2147483672"/>
            <pc:sldLayoutMk cId="0" sldId="2147483657"/>
          </pc:sldLayoutMkLst>
        </pc:sldLayoutChg>
        <pc:sldLayoutChg chg="add del">
          <pc:chgData name="Adrian Rodriguez" userId="bc5ff2364817bb64" providerId="LiveId" clId="{CDC28F47-6F61-4848-B6B1-6445B04DA458}" dt="2025-05-08T07:36:02.142" v="605" actId="47"/>
          <pc:sldLayoutMkLst>
            <pc:docMk/>
            <pc:sldMasterMk cId="0" sldId="2147483672"/>
            <pc:sldLayoutMk cId="0" sldId="2147483659"/>
          </pc:sldLayoutMkLst>
        </pc:sldLayoutChg>
        <pc:sldLayoutChg chg="del">
          <pc:chgData name="Adrian Rodriguez" userId="bc5ff2364817bb64" providerId="LiveId" clId="{CDC28F47-6F61-4848-B6B1-6445B04DA458}" dt="2025-05-08T17:52:05.782" v="3294" actId="47"/>
          <pc:sldLayoutMkLst>
            <pc:docMk/>
            <pc:sldMasterMk cId="0" sldId="2147483672"/>
            <pc:sldLayoutMk cId="0" sldId="2147483660"/>
          </pc:sldLayoutMkLst>
        </pc:sldLayoutChg>
        <pc:sldLayoutChg chg="del">
          <pc:chgData name="Adrian Rodriguez" userId="bc5ff2364817bb64" providerId="LiveId" clId="{CDC28F47-6F61-4848-B6B1-6445B04DA458}" dt="2025-05-08T17:51:52.932" v="3268" actId="47"/>
          <pc:sldLayoutMkLst>
            <pc:docMk/>
            <pc:sldMasterMk cId="0" sldId="2147483672"/>
            <pc:sldLayoutMk cId="0" sldId="2147483661"/>
          </pc:sldLayoutMkLst>
        </pc:sldLayoutChg>
        <pc:sldLayoutChg chg="del">
          <pc:chgData name="Adrian Rodriguez" userId="bc5ff2364817bb64" providerId="LiveId" clId="{CDC28F47-6F61-4848-B6B1-6445B04DA458}" dt="2025-05-08T17:52:09.632" v="3302" actId="47"/>
          <pc:sldLayoutMkLst>
            <pc:docMk/>
            <pc:sldMasterMk cId="0" sldId="2147483672"/>
            <pc:sldLayoutMk cId="0" sldId="2147483662"/>
          </pc:sldLayoutMkLst>
        </pc:sldLayoutChg>
        <pc:sldLayoutChg chg="del">
          <pc:chgData name="Adrian Rodriguez" userId="bc5ff2364817bb64" providerId="LiveId" clId="{CDC28F47-6F61-4848-B6B1-6445B04DA458}" dt="2025-05-08T17:52:04.664" v="3291" actId="47"/>
          <pc:sldLayoutMkLst>
            <pc:docMk/>
            <pc:sldMasterMk cId="0" sldId="2147483672"/>
            <pc:sldLayoutMk cId="0" sldId="2147483663"/>
          </pc:sldLayoutMkLst>
        </pc:sldLayoutChg>
        <pc:sldLayoutChg chg="del">
          <pc:chgData name="Adrian Rodriguez" userId="bc5ff2364817bb64" providerId="LiveId" clId="{CDC28F47-6F61-4848-B6B1-6445B04DA458}" dt="2025-05-08T17:52:07.838" v="3300" actId="47"/>
          <pc:sldLayoutMkLst>
            <pc:docMk/>
            <pc:sldMasterMk cId="0" sldId="2147483672"/>
            <pc:sldLayoutMk cId="0" sldId="2147483664"/>
          </pc:sldLayoutMkLst>
        </pc:sldLayoutChg>
        <pc:sldLayoutChg chg="del">
          <pc:chgData name="Adrian Rodriguez" userId="bc5ff2364817bb64" providerId="LiveId" clId="{CDC28F47-6F61-4848-B6B1-6445B04DA458}" dt="2025-05-08T17:52:08.871" v="3301" actId="47"/>
          <pc:sldLayoutMkLst>
            <pc:docMk/>
            <pc:sldMasterMk cId="0" sldId="2147483672"/>
            <pc:sldLayoutMk cId="0" sldId="2147483665"/>
          </pc:sldLayoutMkLst>
        </pc:sldLayoutChg>
        <pc:sldLayoutChg chg="del">
          <pc:chgData name="Adrian Rodriguez" userId="bc5ff2364817bb64" providerId="LiveId" clId="{CDC28F47-6F61-4848-B6B1-6445B04DA458}" dt="2025-05-08T17:52:03.596" v="3288" actId="47"/>
          <pc:sldLayoutMkLst>
            <pc:docMk/>
            <pc:sldMasterMk cId="0" sldId="2147483672"/>
            <pc:sldLayoutMk cId="0" sldId="2147483667"/>
          </pc:sldLayoutMkLst>
        </pc:sldLayoutChg>
        <pc:sldLayoutChg chg="del">
          <pc:chgData name="Adrian Rodriguez" userId="bc5ff2364817bb64" providerId="LiveId" clId="{CDC28F47-6F61-4848-B6B1-6445B04DA458}" dt="2025-05-08T17:52:04.250" v="3290" actId="47"/>
          <pc:sldLayoutMkLst>
            <pc:docMk/>
            <pc:sldMasterMk cId="0" sldId="2147483672"/>
            <pc:sldLayoutMk cId="0" sldId="2147483668"/>
          </pc:sldLayoutMkLst>
        </pc:sldLayoutChg>
      </pc:sldMasterChg>
      <pc:sldMasterChg chg="del delSldLayout">
        <pc:chgData name="Adrian Rodriguez" userId="bc5ff2364817bb64" providerId="LiveId" clId="{CDC28F47-6F61-4848-B6B1-6445B04DA458}" dt="2025-05-08T17:52:03.266" v="3286" actId="47"/>
        <pc:sldMasterMkLst>
          <pc:docMk/>
          <pc:sldMasterMk cId="0" sldId="2147483673"/>
        </pc:sldMasterMkLst>
        <pc:sldLayoutChg chg="del">
          <pc:chgData name="Adrian Rodriguez" userId="bc5ff2364817bb64" providerId="LiveId" clId="{CDC28F47-6F61-4848-B6B1-6445B04DA458}" dt="2025-05-08T17:52:03.266" v="3286" actId="47"/>
          <pc:sldLayoutMkLst>
            <pc:docMk/>
            <pc:sldMasterMk cId="0" sldId="2147483673"/>
            <pc:sldLayoutMk cId="0"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C6662-A76A-4322-B139-44D703B052B0}"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s-419"/>
        </a:p>
      </dgm:t>
    </dgm:pt>
    <dgm:pt modelId="{1F1E2E81-ED52-4445-B773-291F0C2F419B}">
      <dgm:prSet phldrT="[Texto]" custT="1"/>
      <dgm:spPr>
        <a:ln>
          <a:solidFill>
            <a:srgbClr val="0070C0"/>
          </a:solidFill>
        </a:ln>
      </dgm:spPr>
      <dgm:t>
        <a:bodyPr/>
        <a:lstStyle/>
        <a:p>
          <a:r>
            <a:rPr lang="es-419" sz="800" b="1" dirty="0">
              <a:solidFill>
                <a:srgbClr val="002060"/>
              </a:solidFill>
              <a:latin typeface="Fira Code" panose="020B0809050000020004" pitchFamily="49" charset="0"/>
              <a:ea typeface="Fira Code" panose="020B0809050000020004" pitchFamily="49" charset="0"/>
              <a:cs typeface="Fira Code" panose="020B0809050000020004" pitchFamily="49" charset="0"/>
            </a:rPr>
            <a:t>Requerimientos</a:t>
          </a:r>
        </a:p>
      </dgm:t>
    </dgm:pt>
    <dgm:pt modelId="{5A2DE3A5-3363-4169-8BDC-AC9833BDF510}" type="parTrans" cxnId="{FB0C1C52-B8B4-46C1-ABB4-603EC2DF0FBC}">
      <dgm:prSet/>
      <dgm:spPr/>
      <dgm:t>
        <a:bodyPr/>
        <a:lstStyle/>
        <a:p>
          <a:endParaRPr lang="es-419" sz="1800" b="1"/>
        </a:p>
      </dgm:t>
    </dgm:pt>
    <dgm:pt modelId="{FB927C4B-2D9E-4187-8F4E-1CB755560488}" type="sibTrans" cxnId="{FB0C1C52-B8B4-46C1-ABB4-603EC2DF0FBC}">
      <dgm:prSet/>
      <dgm:spPr/>
      <dgm:t>
        <a:bodyPr/>
        <a:lstStyle/>
        <a:p>
          <a:endParaRPr lang="es-419" sz="1800" b="1"/>
        </a:p>
      </dgm:t>
    </dgm:pt>
    <dgm:pt modelId="{CB81F3BA-5BBA-40E2-B942-331FC91F7CE7}">
      <dgm:prSet phldrT="[Texto]" custT="1"/>
      <dgm:spPr>
        <a:ln>
          <a:solidFill>
            <a:srgbClr val="0070C0"/>
          </a:solidFill>
        </a:ln>
      </dgm:spPr>
      <dgm:t>
        <a:bodyPr/>
        <a:lstStyle/>
        <a:p>
          <a:r>
            <a:rPr lang="es-419" sz="800" b="1" dirty="0">
              <a:solidFill>
                <a:srgbClr val="002060"/>
              </a:solidFill>
              <a:latin typeface="Fira Code" panose="020B0809050000020004" pitchFamily="49" charset="0"/>
              <a:ea typeface="Fira Code" panose="020B0809050000020004" pitchFamily="49" charset="0"/>
              <a:cs typeface="Fira Code" panose="020B0809050000020004" pitchFamily="49" charset="0"/>
            </a:rPr>
            <a:t>Diseño del sistema</a:t>
          </a:r>
        </a:p>
      </dgm:t>
    </dgm:pt>
    <dgm:pt modelId="{20D6566E-551A-498B-BF21-11F3817B9686}" type="parTrans" cxnId="{6B4935CC-B454-4D57-81D0-F98264FB13A2}">
      <dgm:prSet/>
      <dgm:spPr/>
      <dgm:t>
        <a:bodyPr/>
        <a:lstStyle/>
        <a:p>
          <a:endParaRPr lang="es-419" sz="1800" b="1"/>
        </a:p>
      </dgm:t>
    </dgm:pt>
    <dgm:pt modelId="{E03822A2-6630-43BF-849C-B1FE971D98B9}" type="sibTrans" cxnId="{6B4935CC-B454-4D57-81D0-F98264FB13A2}">
      <dgm:prSet/>
      <dgm:spPr/>
      <dgm:t>
        <a:bodyPr/>
        <a:lstStyle/>
        <a:p>
          <a:endParaRPr lang="es-419" sz="1800" b="1"/>
        </a:p>
      </dgm:t>
    </dgm:pt>
    <dgm:pt modelId="{DC745E0B-6640-4196-ACEE-5D224EFC99DF}">
      <dgm:prSet phldrT="[Texto]" custT="1"/>
      <dgm:spPr>
        <a:ln>
          <a:solidFill>
            <a:srgbClr val="0070C0"/>
          </a:solidFill>
        </a:ln>
      </dgm:spPr>
      <dgm:t>
        <a:bodyPr/>
        <a:lstStyle/>
        <a:p>
          <a:r>
            <a:rPr lang="es-419" sz="800" b="1" dirty="0">
              <a:solidFill>
                <a:srgbClr val="002060"/>
              </a:solidFill>
              <a:latin typeface="Fira Code" panose="020B0809050000020004" pitchFamily="49" charset="0"/>
              <a:ea typeface="Fira Code" panose="020B0809050000020004" pitchFamily="49" charset="0"/>
              <a:cs typeface="Fira Code" panose="020B0809050000020004" pitchFamily="49" charset="0"/>
            </a:rPr>
            <a:t>Implementación y pruebas</a:t>
          </a:r>
        </a:p>
      </dgm:t>
    </dgm:pt>
    <dgm:pt modelId="{495E2954-2F6E-443C-906B-54DE89E2BF17}" type="parTrans" cxnId="{9C7644BE-D8B5-4050-BF17-9DE6E4B61F91}">
      <dgm:prSet/>
      <dgm:spPr/>
      <dgm:t>
        <a:bodyPr/>
        <a:lstStyle/>
        <a:p>
          <a:endParaRPr lang="es-419" sz="1800" b="1"/>
        </a:p>
      </dgm:t>
    </dgm:pt>
    <dgm:pt modelId="{9FA7734B-62E5-4748-B8DE-F2076E28D4C4}" type="sibTrans" cxnId="{9C7644BE-D8B5-4050-BF17-9DE6E4B61F91}">
      <dgm:prSet/>
      <dgm:spPr/>
      <dgm:t>
        <a:bodyPr/>
        <a:lstStyle/>
        <a:p>
          <a:endParaRPr lang="es-419" sz="1800" b="1"/>
        </a:p>
      </dgm:t>
    </dgm:pt>
    <dgm:pt modelId="{BED1D7C6-1B5F-457C-B44A-6C91EA9F916B}">
      <dgm:prSet phldrT="[Texto]" custT="1"/>
      <dgm:spPr>
        <a:ln>
          <a:solidFill>
            <a:srgbClr val="0070C0"/>
          </a:solidFill>
        </a:ln>
      </dgm:spPr>
      <dgm:t>
        <a:bodyPr/>
        <a:lstStyle/>
        <a:p>
          <a:r>
            <a:rPr lang="es-419" sz="800" b="1" dirty="0">
              <a:solidFill>
                <a:srgbClr val="002060"/>
              </a:solidFill>
              <a:latin typeface="Fira Code" panose="020B0809050000020004" pitchFamily="49" charset="0"/>
              <a:ea typeface="Fira Code" panose="020B0809050000020004" pitchFamily="49" charset="0"/>
              <a:cs typeface="Fira Code" panose="020B0809050000020004" pitchFamily="49" charset="0"/>
            </a:rPr>
            <a:t>Operación y mantenimiento</a:t>
          </a:r>
        </a:p>
      </dgm:t>
    </dgm:pt>
    <dgm:pt modelId="{D6B13091-2B96-49DD-A319-4882DDB60DD2}" type="parTrans" cxnId="{027D9E13-599A-4BEC-BB00-27DFB1821C7E}">
      <dgm:prSet/>
      <dgm:spPr/>
      <dgm:t>
        <a:bodyPr/>
        <a:lstStyle/>
        <a:p>
          <a:endParaRPr lang="es-419" sz="1800" b="1"/>
        </a:p>
      </dgm:t>
    </dgm:pt>
    <dgm:pt modelId="{22B3D729-9238-4E64-B847-48C6028B2C18}" type="sibTrans" cxnId="{027D9E13-599A-4BEC-BB00-27DFB1821C7E}">
      <dgm:prSet/>
      <dgm:spPr/>
      <dgm:t>
        <a:bodyPr/>
        <a:lstStyle/>
        <a:p>
          <a:endParaRPr lang="es-419" sz="1800" b="1"/>
        </a:p>
      </dgm:t>
    </dgm:pt>
    <dgm:pt modelId="{C8BFE3F8-78EF-4885-89F8-86237CF88D85}">
      <dgm:prSet phldrT="[Texto]" custT="1"/>
      <dgm:spPr>
        <a:ln>
          <a:solidFill>
            <a:srgbClr val="0070C0"/>
          </a:solidFill>
        </a:ln>
      </dgm:spPr>
      <dgm:t>
        <a:bodyPr/>
        <a:lstStyle/>
        <a:p>
          <a:r>
            <a:rPr lang="es-419" sz="800" b="1" dirty="0">
              <a:solidFill>
                <a:srgbClr val="002060"/>
              </a:solidFill>
              <a:latin typeface="Fira Code" panose="020B0809050000020004" pitchFamily="49" charset="0"/>
              <a:ea typeface="Fira Code" panose="020B0809050000020004" pitchFamily="49" charset="0"/>
              <a:cs typeface="Fira Code" panose="020B0809050000020004" pitchFamily="49" charset="0"/>
            </a:rPr>
            <a:t>Integración</a:t>
          </a:r>
        </a:p>
      </dgm:t>
    </dgm:pt>
    <dgm:pt modelId="{EFBF43A1-9C29-4DA1-804D-55BA155C4AA7}" type="parTrans" cxnId="{A5EA49ED-7E06-4D41-B177-D90437B23F04}">
      <dgm:prSet/>
      <dgm:spPr/>
      <dgm:t>
        <a:bodyPr/>
        <a:lstStyle/>
        <a:p>
          <a:endParaRPr lang="es-419" sz="1800" b="1"/>
        </a:p>
      </dgm:t>
    </dgm:pt>
    <dgm:pt modelId="{B59DC3DD-F445-42C4-9EAE-E0B556DC7AFE}" type="sibTrans" cxnId="{A5EA49ED-7E06-4D41-B177-D90437B23F04}">
      <dgm:prSet/>
      <dgm:spPr/>
      <dgm:t>
        <a:bodyPr/>
        <a:lstStyle/>
        <a:p>
          <a:endParaRPr lang="es-419" sz="1800" b="1"/>
        </a:p>
      </dgm:t>
    </dgm:pt>
    <dgm:pt modelId="{87CDBE5E-C5FE-4428-96F8-E71F975401C4}" type="pres">
      <dgm:prSet presAssocID="{ECCC6662-A76A-4322-B139-44D703B052B0}" presName="rootnode" presStyleCnt="0">
        <dgm:presLayoutVars>
          <dgm:chMax/>
          <dgm:chPref/>
          <dgm:dir/>
          <dgm:animLvl val="lvl"/>
        </dgm:presLayoutVars>
      </dgm:prSet>
      <dgm:spPr/>
    </dgm:pt>
    <dgm:pt modelId="{DF0954D1-9FE1-423E-858A-F668EACF956E}" type="pres">
      <dgm:prSet presAssocID="{1F1E2E81-ED52-4445-B773-291F0C2F419B}" presName="composite" presStyleCnt="0"/>
      <dgm:spPr/>
    </dgm:pt>
    <dgm:pt modelId="{3D97B60A-F4FA-4B4C-AAFC-BD0DAB59A92A}" type="pres">
      <dgm:prSet presAssocID="{1F1E2E81-ED52-4445-B773-291F0C2F419B}" presName="bentUpArrow1" presStyleLbl="alignImgPlace1" presStyleIdx="0" presStyleCnt="4"/>
      <dgm:spPr/>
    </dgm:pt>
    <dgm:pt modelId="{6702B433-9420-401F-9652-5998F885191C}" type="pres">
      <dgm:prSet presAssocID="{1F1E2E81-ED52-4445-B773-291F0C2F419B}" presName="ParentText" presStyleLbl="node1" presStyleIdx="0" presStyleCnt="5">
        <dgm:presLayoutVars>
          <dgm:chMax val="1"/>
          <dgm:chPref val="1"/>
          <dgm:bulletEnabled val="1"/>
        </dgm:presLayoutVars>
      </dgm:prSet>
      <dgm:spPr/>
    </dgm:pt>
    <dgm:pt modelId="{23B9389D-EDEA-4EBB-A727-140360FA18A7}" type="pres">
      <dgm:prSet presAssocID="{1F1E2E81-ED52-4445-B773-291F0C2F419B}" presName="ChildText" presStyleLbl="revTx" presStyleIdx="0" presStyleCnt="4">
        <dgm:presLayoutVars>
          <dgm:chMax val="0"/>
          <dgm:chPref val="0"/>
          <dgm:bulletEnabled val="1"/>
        </dgm:presLayoutVars>
      </dgm:prSet>
      <dgm:spPr/>
    </dgm:pt>
    <dgm:pt modelId="{6613FA69-708D-4749-9D3E-B92B03E2AF24}" type="pres">
      <dgm:prSet presAssocID="{FB927C4B-2D9E-4187-8F4E-1CB755560488}" presName="sibTrans" presStyleCnt="0"/>
      <dgm:spPr/>
    </dgm:pt>
    <dgm:pt modelId="{90D86301-1F14-4EC5-A8D1-F49D8E6F75F9}" type="pres">
      <dgm:prSet presAssocID="{CB81F3BA-5BBA-40E2-B942-331FC91F7CE7}" presName="composite" presStyleCnt="0"/>
      <dgm:spPr/>
    </dgm:pt>
    <dgm:pt modelId="{4E80285F-1983-455F-A598-A7606A653030}" type="pres">
      <dgm:prSet presAssocID="{CB81F3BA-5BBA-40E2-B942-331FC91F7CE7}" presName="bentUpArrow1" presStyleLbl="alignImgPlace1" presStyleIdx="1" presStyleCnt="4"/>
      <dgm:spPr/>
    </dgm:pt>
    <dgm:pt modelId="{EE612A8F-6817-4D65-863E-A1621F739F4B}" type="pres">
      <dgm:prSet presAssocID="{CB81F3BA-5BBA-40E2-B942-331FC91F7CE7}" presName="ParentText" presStyleLbl="node1" presStyleIdx="1" presStyleCnt="5">
        <dgm:presLayoutVars>
          <dgm:chMax val="1"/>
          <dgm:chPref val="1"/>
          <dgm:bulletEnabled val="1"/>
        </dgm:presLayoutVars>
      </dgm:prSet>
      <dgm:spPr/>
    </dgm:pt>
    <dgm:pt modelId="{3ED12DE5-6163-4187-99FD-87D7022D0890}" type="pres">
      <dgm:prSet presAssocID="{CB81F3BA-5BBA-40E2-B942-331FC91F7CE7}" presName="ChildText" presStyleLbl="revTx" presStyleIdx="1" presStyleCnt="4">
        <dgm:presLayoutVars>
          <dgm:chMax val="0"/>
          <dgm:chPref val="0"/>
          <dgm:bulletEnabled val="1"/>
        </dgm:presLayoutVars>
      </dgm:prSet>
      <dgm:spPr/>
    </dgm:pt>
    <dgm:pt modelId="{D6C1C750-89AB-4B32-B0B9-550E9615A7B6}" type="pres">
      <dgm:prSet presAssocID="{E03822A2-6630-43BF-849C-B1FE971D98B9}" presName="sibTrans" presStyleCnt="0"/>
      <dgm:spPr/>
    </dgm:pt>
    <dgm:pt modelId="{1A169FB3-DD1E-4081-918B-44F386D30414}" type="pres">
      <dgm:prSet presAssocID="{DC745E0B-6640-4196-ACEE-5D224EFC99DF}" presName="composite" presStyleCnt="0"/>
      <dgm:spPr/>
    </dgm:pt>
    <dgm:pt modelId="{94132EB8-FBEB-4B25-8F82-8611CBCC2C33}" type="pres">
      <dgm:prSet presAssocID="{DC745E0B-6640-4196-ACEE-5D224EFC99DF}" presName="bentUpArrow1" presStyleLbl="alignImgPlace1" presStyleIdx="2" presStyleCnt="4"/>
      <dgm:spPr/>
    </dgm:pt>
    <dgm:pt modelId="{31F01881-0B7A-434E-88E2-8F7BECAA0D4F}" type="pres">
      <dgm:prSet presAssocID="{DC745E0B-6640-4196-ACEE-5D224EFC99DF}" presName="ParentText" presStyleLbl="node1" presStyleIdx="2" presStyleCnt="5">
        <dgm:presLayoutVars>
          <dgm:chMax val="1"/>
          <dgm:chPref val="1"/>
          <dgm:bulletEnabled val="1"/>
        </dgm:presLayoutVars>
      </dgm:prSet>
      <dgm:spPr/>
    </dgm:pt>
    <dgm:pt modelId="{45DBAB9A-0F15-4DAD-AE89-A2CCE32D02E6}" type="pres">
      <dgm:prSet presAssocID="{DC745E0B-6640-4196-ACEE-5D224EFC99DF}" presName="ChildText" presStyleLbl="revTx" presStyleIdx="2" presStyleCnt="4">
        <dgm:presLayoutVars>
          <dgm:chMax val="0"/>
          <dgm:chPref val="0"/>
          <dgm:bulletEnabled val="1"/>
        </dgm:presLayoutVars>
      </dgm:prSet>
      <dgm:spPr/>
    </dgm:pt>
    <dgm:pt modelId="{374C33B0-0D7F-43C3-95FB-0D98C9F827AE}" type="pres">
      <dgm:prSet presAssocID="{9FA7734B-62E5-4748-B8DE-F2076E28D4C4}" presName="sibTrans" presStyleCnt="0"/>
      <dgm:spPr/>
    </dgm:pt>
    <dgm:pt modelId="{76FEF9DA-6E8E-48F3-AC76-DD4B1C924E3E}" type="pres">
      <dgm:prSet presAssocID="{C8BFE3F8-78EF-4885-89F8-86237CF88D85}" presName="composite" presStyleCnt="0"/>
      <dgm:spPr/>
    </dgm:pt>
    <dgm:pt modelId="{B5F8774F-FC51-4FB9-AD50-E49491687DE7}" type="pres">
      <dgm:prSet presAssocID="{C8BFE3F8-78EF-4885-89F8-86237CF88D85}" presName="bentUpArrow1" presStyleLbl="alignImgPlace1" presStyleIdx="3" presStyleCnt="4"/>
      <dgm:spPr/>
    </dgm:pt>
    <dgm:pt modelId="{02E47A0B-8123-4D2A-B0BF-79B82B505D1B}" type="pres">
      <dgm:prSet presAssocID="{C8BFE3F8-78EF-4885-89F8-86237CF88D85}" presName="ParentText" presStyleLbl="node1" presStyleIdx="3" presStyleCnt="5">
        <dgm:presLayoutVars>
          <dgm:chMax val="1"/>
          <dgm:chPref val="1"/>
          <dgm:bulletEnabled val="1"/>
        </dgm:presLayoutVars>
      </dgm:prSet>
      <dgm:spPr/>
    </dgm:pt>
    <dgm:pt modelId="{347F6FF0-03BA-41C0-BD54-C9A648A5B40A}" type="pres">
      <dgm:prSet presAssocID="{C8BFE3F8-78EF-4885-89F8-86237CF88D85}" presName="ChildText" presStyleLbl="revTx" presStyleIdx="3" presStyleCnt="4">
        <dgm:presLayoutVars>
          <dgm:chMax val="0"/>
          <dgm:chPref val="0"/>
          <dgm:bulletEnabled val="1"/>
        </dgm:presLayoutVars>
      </dgm:prSet>
      <dgm:spPr/>
    </dgm:pt>
    <dgm:pt modelId="{F136046F-B2B4-40CA-B0F5-4E09E25A7C4D}" type="pres">
      <dgm:prSet presAssocID="{B59DC3DD-F445-42C4-9EAE-E0B556DC7AFE}" presName="sibTrans" presStyleCnt="0"/>
      <dgm:spPr/>
    </dgm:pt>
    <dgm:pt modelId="{B20E9907-177A-4E14-8008-9142F5CF94B4}" type="pres">
      <dgm:prSet presAssocID="{BED1D7C6-1B5F-457C-B44A-6C91EA9F916B}" presName="composite" presStyleCnt="0"/>
      <dgm:spPr/>
    </dgm:pt>
    <dgm:pt modelId="{5C5C66DE-354A-4079-9579-A84B8FE357D5}" type="pres">
      <dgm:prSet presAssocID="{BED1D7C6-1B5F-457C-B44A-6C91EA9F916B}" presName="ParentText" presStyleLbl="node1" presStyleIdx="4" presStyleCnt="5">
        <dgm:presLayoutVars>
          <dgm:chMax val="1"/>
          <dgm:chPref val="1"/>
          <dgm:bulletEnabled val="1"/>
        </dgm:presLayoutVars>
      </dgm:prSet>
      <dgm:spPr/>
    </dgm:pt>
  </dgm:ptLst>
  <dgm:cxnLst>
    <dgm:cxn modelId="{027D9E13-599A-4BEC-BB00-27DFB1821C7E}" srcId="{ECCC6662-A76A-4322-B139-44D703B052B0}" destId="{BED1D7C6-1B5F-457C-B44A-6C91EA9F916B}" srcOrd="4" destOrd="0" parTransId="{D6B13091-2B96-49DD-A319-4882DDB60DD2}" sibTransId="{22B3D729-9238-4E64-B847-48C6028B2C18}"/>
    <dgm:cxn modelId="{0053352B-712B-4C66-8570-078BA59B1508}" type="presOf" srcId="{DC745E0B-6640-4196-ACEE-5D224EFC99DF}" destId="{31F01881-0B7A-434E-88E2-8F7BECAA0D4F}" srcOrd="0" destOrd="0" presId="urn:microsoft.com/office/officeart/2005/8/layout/StepDownProcess"/>
    <dgm:cxn modelId="{B45BA449-6EB1-4DDF-A6F4-E50DF3ED7AFA}" type="presOf" srcId="{1F1E2E81-ED52-4445-B773-291F0C2F419B}" destId="{6702B433-9420-401F-9652-5998F885191C}" srcOrd="0" destOrd="0" presId="urn:microsoft.com/office/officeart/2005/8/layout/StepDownProcess"/>
    <dgm:cxn modelId="{3CC5BF4C-232D-4507-B951-116F451EAA0D}" type="presOf" srcId="{BED1D7C6-1B5F-457C-B44A-6C91EA9F916B}" destId="{5C5C66DE-354A-4079-9579-A84B8FE357D5}" srcOrd="0" destOrd="0" presId="urn:microsoft.com/office/officeart/2005/8/layout/StepDownProcess"/>
    <dgm:cxn modelId="{FB0C1C52-B8B4-46C1-ABB4-603EC2DF0FBC}" srcId="{ECCC6662-A76A-4322-B139-44D703B052B0}" destId="{1F1E2E81-ED52-4445-B773-291F0C2F419B}" srcOrd="0" destOrd="0" parTransId="{5A2DE3A5-3363-4169-8BDC-AC9833BDF510}" sibTransId="{FB927C4B-2D9E-4187-8F4E-1CB755560488}"/>
    <dgm:cxn modelId="{4429118B-AA5D-4BAE-BA58-A0DE0637DCBD}" type="presOf" srcId="{ECCC6662-A76A-4322-B139-44D703B052B0}" destId="{87CDBE5E-C5FE-4428-96F8-E71F975401C4}" srcOrd="0" destOrd="0" presId="urn:microsoft.com/office/officeart/2005/8/layout/StepDownProcess"/>
    <dgm:cxn modelId="{5BD686AF-F854-4E3A-8C06-F261B962D727}" type="presOf" srcId="{C8BFE3F8-78EF-4885-89F8-86237CF88D85}" destId="{02E47A0B-8123-4D2A-B0BF-79B82B505D1B}" srcOrd="0" destOrd="0" presId="urn:microsoft.com/office/officeart/2005/8/layout/StepDownProcess"/>
    <dgm:cxn modelId="{A7051CB2-E3B5-4817-BFEF-82ECABCE3468}" type="presOf" srcId="{CB81F3BA-5BBA-40E2-B942-331FC91F7CE7}" destId="{EE612A8F-6817-4D65-863E-A1621F739F4B}" srcOrd="0" destOrd="0" presId="urn:microsoft.com/office/officeart/2005/8/layout/StepDownProcess"/>
    <dgm:cxn modelId="{9C7644BE-D8B5-4050-BF17-9DE6E4B61F91}" srcId="{ECCC6662-A76A-4322-B139-44D703B052B0}" destId="{DC745E0B-6640-4196-ACEE-5D224EFC99DF}" srcOrd="2" destOrd="0" parTransId="{495E2954-2F6E-443C-906B-54DE89E2BF17}" sibTransId="{9FA7734B-62E5-4748-B8DE-F2076E28D4C4}"/>
    <dgm:cxn modelId="{6B4935CC-B454-4D57-81D0-F98264FB13A2}" srcId="{ECCC6662-A76A-4322-B139-44D703B052B0}" destId="{CB81F3BA-5BBA-40E2-B942-331FC91F7CE7}" srcOrd="1" destOrd="0" parTransId="{20D6566E-551A-498B-BF21-11F3817B9686}" sibTransId="{E03822A2-6630-43BF-849C-B1FE971D98B9}"/>
    <dgm:cxn modelId="{A5EA49ED-7E06-4D41-B177-D90437B23F04}" srcId="{ECCC6662-A76A-4322-B139-44D703B052B0}" destId="{C8BFE3F8-78EF-4885-89F8-86237CF88D85}" srcOrd="3" destOrd="0" parTransId="{EFBF43A1-9C29-4DA1-804D-55BA155C4AA7}" sibTransId="{B59DC3DD-F445-42C4-9EAE-E0B556DC7AFE}"/>
    <dgm:cxn modelId="{9829148B-D780-49BD-804A-6DEC05C28DC3}" type="presParOf" srcId="{87CDBE5E-C5FE-4428-96F8-E71F975401C4}" destId="{DF0954D1-9FE1-423E-858A-F668EACF956E}" srcOrd="0" destOrd="0" presId="urn:microsoft.com/office/officeart/2005/8/layout/StepDownProcess"/>
    <dgm:cxn modelId="{CFD61D51-5B10-4372-BE07-97636C663C8F}" type="presParOf" srcId="{DF0954D1-9FE1-423E-858A-F668EACF956E}" destId="{3D97B60A-F4FA-4B4C-AAFC-BD0DAB59A92A}" srcOrd="0" destOrd="0" presId="urn:microsoft.com/office/officeart/2005/8/layout/StepDownProcess"/>
    <dgm:cxn modelId="{FDDB0D8B-9285-45D7-8A15-48D45E8E657B}" type="presParOf" srcId="{DF0954D1-9FE1-423E-858A-F668EACF956E}" destId="{6702B433-9420-401F-9652-5998F885191C}" srcOrd="1" destOrd="0" presId="urn:microsoft.com/office/officeart/2005/8/layout/StepDownProcess"/>
    <dgm:cxn modelId="{00E2966B-DA30-4C65-BE5B-B78B2719A10B}" type="presParOf" srcId="{DF0954D1-9FE1-423E-858A-F668EACF956E}" destId="{23B9389D-EDEA-4EBB-A727-140360FA18A7}" srcOrd="2" destOrd="0" presId="urn:microsoft.com/office/officeart/2005/8/layout/StepDownProcess"/>
    <dgm:cxn modelId="{A9A86680-7527-422D-8F08-E43A9364D875}" type="presParOf" srcId="{87CDBE5E-C5FE-4428-96F8-E71F975401C4}" destId="{6613FA69-708D-4749-9D3E-B92B03E2AF24}" srcOrd="1" destOrd="0" presId="urn:microsoft.com/office/officeart/2005/8/layout/StepDownProcess"/>
    <dgm:cxn modelId="{CEE84F76-2D76-4711-99D0-F20259E6A70B}" type="presParOf" srcId="{87CDBE5E-C5FE-4428-96F8-E71F975401C4}" destId="{90D86301-1F14-4EC5-A8D1-F49D8E6F75F9}" srcOrd="2" destOrd="0" presId="urn:microsoft.com/office/officeart/2005/8/layout/StepDownProcess"/>
    <dgm:cxn modelId="{33BC1057-F729-46D6-8C81-307F1E9DA8E5}" type="presParOf" srcId="{90D86301-1F14-4EC5-A8D1-F49D8E6F75F9}" destId="{4E80285F-1983-455F-A598-A7606A653030}" srcOrd="0" destOrd="0" presId="urn:microsoft.com/office/officeart/2005/8/layout/StepDownProcess"/>
    <dgm:cxn modelId="{179DC170-3CA8-4404-822C-121ACABB3534}" type="presParOf" srcId="{90D86301-1F14-4EC5-A8D1-F49D8E6F75F9}" destId="{EE612A8F-6817-4D65-863E-A1621F739F4B}" srcOrd="1" destOrd="0" presId="urn:microsoft.com/office/officeart/2005/8/layout/StepDownProcess"/>
    <dgm:cxn modelId="{4F0A2168-07A3-428D-8518-2D7F80DF3ACC}" type="presParOf" srcId="{90D86301-1F14-4EC5-A8D1-F49D8E6F75F9}" destId="{3ED12DE5-6163-4187-99FD-87D7022D0890}" srcOrd="2" destOrd="0" presId="urn:microsoft.com/office/officeart/2005/8/layout/StepDownProcess"/>
    <dgm:cxn modelId="{BEB1A7D9-912B-49AE-A641-F633F187B215}" type="presParOf" srcId="{87CDBE5E-C5FE-4428-96F8-E71F975401C4}" destId="{D6C1C750-89AB-4B32-B0B9-550E9615A7B6}" srcOrd="3" destOrd="0" presId="urn:microsoft.com/office/officeart/2005/8/layout/StepDownProcess"/>
    <dgm:cxn modelId="{4259F1BF-7317-4EB7-8F79-652B30335CCE}" type="presParOf" srcId="{87CDBE5E-C5FE-4428-96F8-E71F975401C4}" destId="{1A169FB3-DD1E-4081-918B-44F386D30414}" srcOrd="4" destOrd="0" presId="urn:microsoft.com/office/officeart/2005/8/layout/StepDownProcess"/>
    <dgm:cxn modelId="{24004B04-372C-4CC2-8788-AA500DF4AA04}" type="presParOf" srcId="{1A169FB3-DD1E-4081-918B-44F386D30414}" destId="{94132EB8-FBEB-4B25-8F82-8611CBCC2C33}" srcOrd="0" destOrd="0" presId="urn:microsoft.com/office/officeart/2005/8/layout/StepDownProcess"/>
    <dgm:cxn modelId="{08DD9CB5-BF6D-4CB7-A9D0-F9283CE5FE27}" type="presParOf" srcId="{1A169FB3-DD1E-4081-918B-44F386D30414}" destId="{31F01881-0B7A-434E-88E2-8F7BECAA0D4F}" srcOrd="1" destOrd="0" presId="urn:microsoft.com/office/officeart/2005/8/layout/StepDownProcess"/>
    <dgm:cxn modelId="{8E7D70F9-B5E7-4345-8527-A8C0996262C7}" type="presParOf" srcId="{1A169FB3-DD1E-4081-918B-44F386D30414}" destId="{45DBAB9A-0F15-4DAD-AE89-A2CCE32D02E6}" srcOrd="2" destOrd="0" presId="urn:microsoft.com/office/officeart/2005/8/layout/StepDownProcess"/>
    <dgm:cxn modelId="{192E4205-F804-43A3-8AB3-E7D5E12C2683}" type="presParOf" srcId="{87CDBE5E-C5FE-4428-96F8-E71F975401C4}" destId="{374C33B0-0D7F-43C3-95FB-0D98C9F827AE}" srcOrd="5" destOrd="0" presId="urn:microsoft.com/office/officeart/2005/8/layout/StepDownProcess"/>
    <dgm:cxn modelId="{285E5BF5-0E0C-4273-954D-D05B4043E7EC}" type="presParOf" srcId="{87CDBE5E-C5FE-4428-96F8-E71F975401C4}" destId="{76FEF9DA-6E8E-48F3-AC76-DD4B1C924E3E}" srcOrd="6" destOrd="0" presId="urn:microsoft.com/office/officeart/2005/8/layout/StepDownProcess"/>
    <dgm:cxn modelId="{C8AB6689-CB70-4176-980C-4E2BF30A0CA5}" type="presParOf" srcId="{76FEF9DA-6E8E-48F3-AC76-DD4B1C924E3E}" destId="{B5F8774F-FC51-4FB9-AD50-E49491687DE7}" srcOrd="0" destOrd="0" presId="urn:microsoft.com/office/officeart/2005/8/layout/StepDownProcess"/>
    <dgm:cxn modelId="{B30F2BB4-7266-4758-B11F-E88247E258DC}" type="presParOf" srcId="{76FEF9DA-6E8E-48F3-AC76-DD4B1C924E3E}" destId="{02E47A0B-8123-4D2A-B0BF-79B82B505D1B}" srcOrd="1" destOrd="0" presId="urn:microsoft.com/office/officeart/2005/8/layout/StepDownProcess"/>
    <dgm:cxn modelId="{1FC6FB63-F164-4249-944E-E81776A533D0}" type="presParOf" srcId="{76FEF9DA-6E8E-48F3-AC76-DD4B1C924E3E}" destId="{347F6FF0-03BA-41C0-BD54-C9A648A5B40A}" srcOrd="2" destOrd="0" presId="urn:microsoft.com/office/officeart/2005/8/layout/StepDownProcess"/>
    <dgm:cxn modelId="{DC0F5931-D6EF-4D76-A2CC-9D1D0E5A73A1}" type="presParOf" srcId="{87CDBE5E-C5FE-4428-96F8-E71F975401C4}" destId="{F136046F-B2B4-40CA-B0F5-4E09E25A7C4D}" srcOrd="7" destOrd="0" presId="urn:microsoft.com/office/officeart/2005/8/layout/StepDownProcess"/>
    <dgm:cxn modelId="{1A4A7336-09AA-4B27-A663-DB0FAD8D8FA1}" type="presParOf" srcId="{87CDBE5E-C5FE-4428-96F8-E71F975401C4}" destId="{B20E9907-177A-4E14-8008-9142F5CF94B4}" srcOrd="8" destOrd="0" presId="urn:microsoft.com/office/officeart/2005/8/layout/StepDownProcess"/>
    <dgm:cxn modelId="{2C577DC3-E819-41BA-901D-47437C271F49}" type="presParOf" srcId="{B20E9907-177A-4E14-8008-9142F5CF94B4}" destId="{5C5C66DE-354A-4079-9579-A84B8FE357D5}"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7B60A-F4FA-4B4C-AAFC-BD0DAB59A92A}">
      <dsp:nvSpPr>
        <dsp:cNvPr id="0" name=""/>
        <dsp:cNvSpPr/>
      </dsp:nvSpPr>
      <dsp:spPr>
        <a:xfrm rot="5400000">
          <a:off x="1073810" y="697439"/>
          <a:ext cx="606971" cy="691015"/>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2B433-9420-401F-9652-5998F885191C}">
      <dsp:nvSpPr>
        <dsp:cNvPr id="0" name=""/>
        <dsp:cNvSpPr/>
      </dsp:nvSpPr>
      <dsp:spPr>
        <a:xfrm>
          <a:off x="913000" y="24599"/>
          <a:ext cx="1021781" cy="715214"/>
        </a:xfrm>
        <a:prstGeom prst="roundRect">
          <a:avLst>
            <a:gd name="adj" fmla="val 16670"/>
          </a:avLst>
        </a:prstGeom>
        <a:solidFill>
          <a:schemeClr val="dk2">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419" sz="800" b="1" kern="1200" dirty="0">
              <a:solidFill>
                <a:srgbClr val="002060"/>
              </a:solidFill>
              <a:latin typeface="Fira Code" panose="020B0809050000020004" pitchFamily="49" charset="0"/>
              <a:ea typeface="Fira Code" panose="020B0809050000020004" pitchFamily="49" charset="0"/>
              <a:cs typeface="Fira Code" panose="020B0809050000020004" pitchFamily="49" charset="0"/>
            </a:rPr>
            <a:t>Requerimientos</a:t>
          </a:r>
        </a:p>
      </dsp:txBody>
      <dsp:txXfrm>
        <a:off x="947920" y="59519"/>
        <a:ext cx="951941" cy="645374"/>
      </dsp:txXfrm>
    </dsp:sp>
    <dsp:sp modelId="{23B9389D-EDEA-4EBB-A727-140360FA18A7}">
      <dsp:nvSpPr>
        <dsp:cNvPr id="0" name=""/>
        <dsp:cNvSpPr/>
      </dsp:nvSpPr>
      <dsp:spPr>
        <a:xfrm>
          <a:off x="1934782" y="92811"/>
          <a:ext cx="743146" cy="578067"/>
        </a:xfrm>
        <a:prstGeom prst="rect">
          <a:avLst/>
        </a:prstGeom>
        <a:noFill/>
        <a:ln>
          <a:noFill/>
        </a:ln>
        <a:effectLst/>
      </dsp:spPr>
      <dsp:style>
        <a:lnRef idx="0">
          <a:scrgbClr r="0" g="0" b="0"/>
        </a:lnRef>
        <a:fillRef idx="0">
          <a:scrgbClr r="0" g="0" b="0"/>
        </a:fillRef>
        <a:effectRef idx="0">
          <a:scrgbClr r="0" g="0" b="0"/>
        </a:effectRef>
        <a:fontRef idx="minor"/>
      </dsp:style>
    </dsp:sp>
    <dsp:sp modelId="{4E80285F-1983-455F-A598-A7606A653030}">
      <dsp:nvSpPr>
        <dsp:cNvPr id="0" name=""/>
        <dsp:cNvSpPr/>
      </dsp:nvSpPr>
      <dsp:spPr>
        <a:xfrm rot="5400000">
          <a:off x="1920976" y="1500860"/>
          <a:ext cx="606971" cy="691015"/>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612A8F-6817-4D65-863E-A1621F739F4B}">
      <dsp:nvSpPr>
        <dsp:cNvPr id="0" name=""/>
        <dsp:cNvSpPr/>
      </dsp:nvSpPr>
      <dsp:spPr>
        <a:xfrm>
          <a:off x="1760166" y="828021"/>
          <a:ext cx="1021781" cy="715214"/>
        </a:xfrm>
        <a:prstGeom prst="roundRect">
          <a:avLst>
            <a:gd name="adj" fmla="val 16670"/>
          </a:avLst>
        </a:prstGeom>
        <a:solidFill>
          <a:schemeClr val="dk2">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419" sz="800" b="1" kern="1200" dirty="0">
              <a:solidFill>
                <a:srgbClr val="002060"/>
              </a:solidFill>
              <a:latin typeface="Fira Code" panose="020B0809050000020004" pitchFamily="49" charset="0"/>
              <a:ea typeface="Fira Code" panose="020B0809050000020004" pitchFamily="49" charset="0"/>
              <a:cs typeface="Fira Code" panose="020B0809050000020004" pitchFamily="49" charset="0"/>
            </a:rPr>
            <a:t>Diseño del sistema</a:t>
          </a:r>
        </a:p>
      </dsp:txBody>
      <dsp:txXfrm>
        <a:off x="1795086" y="862941"/>
        <a:ext cx="951941" cy="645374"/>
      </dsp:txXfrm>
    </dsp:sp>
    <dsp:sp modelId="{3ED12DE5-6163-4187-99FD-87D7022D0890}">
      <dsp:nvSpPr>
        <dsp:cNvPr id="0" name=""/>
        <dsp:cNvSpPr/>
      </dsp:nvSpPr>
      <dsp:spPr>
        <a:xfrm>
          <a:off x="2781948" y="896233"/>
          <a:ext cx="743146" cy="578067"/>
        </a:xfrm>
        <a:prstGeom prst="rect">
          <a:avLst/>
        </a:prstGeom>
        <a:noFill/>
        <a:ln>
          <a:noFill/>
        </a:ln>
        <a:effectLst/>
      </dsp:spPr>
      <dsp:style>
        <a:lnRef idx="0">
          <a:scrgbClr r="0" g="0" b="0"/>
        </a:lnRef>
        <a:fillRef idx="0">
          <a:scrgbClr r="0" g="0" b="0"/>
        </a:fillRef>
        <a:effectRef idx="0">
          <a:scrgbClr r="0" g="0" b="0"/>
        </a:effectRef>
        <a:fontRef idx="minor"/>
      </dsp:style>
    </dsp:sp>
    <dsp:sp modelId="{94132EB8-FBEB-4B25-8F82-8611CBCC2C33}">
      <dsp:nvSpPr>
        <dsp:cNvPr id="0" name=""/>
        <dsp:cNvSpPr/>
      </dsp:nvSpPr>
      <dsp:spPr>
        <a:xfrm rot="5400000">
          <a:off x="2768142" y="2304282"/>
          <a:ext cx="606971" cy="691015"/>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F01881-0B7A-434E-88E2-8F7BECAA0D4F}">
      <dsp:nvSpPr>
        <dsp:cNvPr id="0" name=""/>
        <dsp:cNvSpPr/>
      </dsp:nvSpPr>
      <dsp:spPr>
        <a:xfrm>
          <a:off x="2607332" y="1631442"/>
          <a:ext cx="1021781" cy="715214"/>
        </a:xfrm>
        <a:prstGeom prst="roundRect">
          <a:avLst>
            <a:gd name="adj" fmla="val 16670"/>
          </a:avLst>
        </a:prstGeom>
        <a:solidFill>
          <a:schemeClr val="dk2">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419" sz="800" b="1" kern="1200" dirty="0">
              <a:solidFill>
                <a:srgbClr val="002060"/>
              </a:solidFill>
              <a:latin typeface="Fira Code" panose="020B0809050000020004" pitchFamily="49" charset="0"/>
              <a:ea typeface="Fira Code" panose="020B0809050000020004" pitchFamily="49" charset="0"/>
              <a:cs typeface="Fira Code" panose="020B0809050000020004" pitchFamily="49" charset="0"/>
            </a:rPr>
            <a:t>Implementación y pruebas</a:t>
          </a:r>
        </a:p>
      </dsp:txBody>
      <dsp:txXfrm>
        <a:off x="2642252" y="1666362"/>
        <a:ext cx="951941" cy="645374"/>
      </dsp:txXfrm>
    </dsp:sp>
    <dsp:sp modelId="{45DBAB9A-0F15-4DAD-AE89-A2CCE32D02E6}">
      <dsp:nvSpPr>
        <dsp:cNvPr id="0" name=""/>
        <dsp:cNvSpPr/>
      </dsp:nvSpPr>
      <dsp:spPr>
        <a:xfrm>
          <a:off x="3629113" y="1699654"/>
          <a:ext cx="743146" cy="578067"/>
        </a:xfrm>
        <a:prstGeom prst="rect">
          <a:avLst/>
        </a:prstGeom>
        <a:noFill/>
        <a:ln>
          <a:noFill/>
        </a:ln>
        <a:effectLst/>
      </dsp:spPr>
      <dsp:style>
        <a:lnRef idx="0">
          <a:scrgbClr r="0" g="0" b="0"/>
        </a:lnRef>
        <a:fillRef idx="0">
          <a:scrgbClr r="0" g="0" b="0"/>
        </a:fillRef>
        <a:effectRef idx="0">
          <a:scrgbClr r="0" g="0" b="0"/>
        </a:effectRef>
        <a:fontRef idx="minor"/>
      </dsp:style>
    </dsp:sp>
    <dsp:sp modelId="{B5F8774F-FC51-4FB9-AD50-E49491687DE7}">
      <dsp:nvSpPr>
        <dsp:cNvPr id="0" name=""/>
        <dsp:cNvSpPr/>
      </dsp:nvSpPr>
      <dsp:spPr>
        <a:xfrm rot="5400000">
          <a:off x="3615308" y="3107704"/>
          <a:ext cx="606971" cy="691015"/>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E47A0B-8123-4D2A-B0BF-79B82B505D1B}">
      <dsp:nvSpPr>
        <dsp:cNvPr id="0" name=""/>
        <dsp:cNvSpPr/>
      </dsp:nvSpPr>
      <dsp:spPr>
        <a:xfrm>
          <a:off x="3454497" y="2434864"/>
          <a:ext cx="1021781" cy="715214"/>
        </a:xfrm>
        <a:prstGeom prst="roundRect">
          <a:avLst>
            <a:gd name="adj" fmla="val 16670"/>
          </a:avLst>
        </a:prstGeom>
        <a:solidFill>
          <a:schemeClr val="dk2">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419" sz="800" b="1" kern="1200" dirty="0">
              <a:solidFill>
                <a:srgbClr val="002060"/>
              </a:solidFill>
              <a:latin typeface="Fira Code" panose="020B0809050000020004" pitchFamily="49" charset="0"/>
              <a:ea typeface="Fira Code" panose="020B0809050000020004" pitchFamily="49" charset="0"/>
              <a:cs typeface="Fira Code" panose="020B0809050000020004" pitchFamily="49" charset="0"/>
            </a:rPr>
            <a:t>Integración</a:t>
          </a:r>
        </a:p>
      </dsp:txBody>
      <dsp:txXfrm>
        <a:off x="3489417" y="2469784"/>
        <a:ext cx="951941" cy="645374"/>
      </dsp:txXfrm>
    </dsp:sp>
    <dsp:sp modelId="{347F6FF0-03BA-41C0-BD54-C9A648A5B40A}">
      <dsp:nvSpPr>
        <dsp:cNvPr id="0" name=""/>
        <dsp:cNvSpPr/>
      </dsp:nvSpPr>
      <dsp:spPr>
        <a:xfrm>
          <a:off x="4476279" y="2503076"/>
          <a:ext cx="743146" cy="578067"/>
        </a:xfrm>
        <a:prstGeom prst="rect">
          <a:avLst/>
        </a:prstGeom>
        <a:noFill/>
        <a:ln>
          <a:noFill/>
        </a:ln>
        <a:effectLst/>
      </dsp:spPr>
      <dsp:style>
        <a:lnRef idx="0">
          <a:scrgbClr r="0" g="0" b="0"/>
        </a:lnRef>
        <a:fillRef idx="0">
          <a:scrgbClr r="0" g="0" b="0"/>
        </a:fillRef>
        <a:effectRef idx="0">
          <a:scrgbClr r="0" g="0" b="0"/>
        </a:effectRef>
        <a:fontRef idx="minor"/>
      </dsp:style>
    </dsp:sp>
    <dsp:sp modelId="{5C5C66DE-354A-4079-9579-A84B8FE357D5}">
      <dsp:nvSpPr>
        <dsp:cNvPr id="0" name=""/>
        <dsp:cNvSpPr/>
      </dsp:nvSpPr>
      <dsp:spPr>
        <a:xfrm>
          <a:off x="4301663" y="3238285"/>
          <a:ext cx="1021781" cy="715214"/>
        </a:xfrm>
        <a:prstGeom prst="roundRect">
          <a:avLst>
            <a:gd name="adj" fmla="val 16670"/>
          </a:avLst>
        </a:prstGeom>
        <a:solidFill>
          <a:schemeClr val="dk2">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419" sz="800" b="1" kern="1200" dirty="0">
              <a:solidFill>
                <a:srgbClr val="002060"/>
              </a:solidFill>
              <a:latin typeface="Fira Code" panose="020B0809050000020004" pitchFamily="49" charset="0"/>
              <a:ea typeface="Fira Code" panose="020B0809050000020004" pitchFamily="49" charset="0"/>
              <a:cs typeface="Fira Code" panose="020B0809050000020004" pitchFamily="49" charset="0"/>
            </a:rPr>
            <a:t>Operación y mantenimiento</a:t>
          </a:r>
        </a:p>
      </dsp:txBody>
      <dsp:txXfrm>
        <a:off x="4336583" y="3273205"/>
        <a:ext cx="951941" cy="64537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D1A54D62-59CA-FC13-900A-26E4F377880C}"/>
            </a:ext>
          </a:extLst>
        </p:cNvPr>
        <p:cNvGrpSpPr/>
        <p:nvPr/>
      </p:nvGrpSpPr>
      <p:grpSpPr>
        <a:xfrm>
          <a:off x="0" y="0"/>
          <a:ext cx="0" cy="0"/>
          <a:chOff x="0" y="0"/>
          <a:chExt cx="0" cy="0"/>
        </a:xfrm>
      </p:grpSpPr>
      <p:sp>
        <p:nvSpPr>
          <p:cNvPr id="468" name="Google Shape;468;ge7f9c668d6_0_0:notes">
            <a:extLst>
              <a:ext uri="{FF2B5EF4-FFF2-40B4-BE49-F238E27FC236}">
                <a16:creationId xmlns:a16="http://schemas.microsoft.com/office/drawing/2014/main" id="{DD86905B-76A3-6736-5982-44727C21B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a:extLst>
              <a:ext uri="{FF2B5EF4-FFF2-40B4-BE49-F238E27FC236}">
                <a16:creationId xmlns:a16="http://schemas.microsoft.com/office/drawing/2014/main" id="{5BB70ECC-4502-DFED-A7A2-7E10AC2B13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556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423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231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7434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2171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889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3746733A-1AC1-6010-4AB2-B6C0D6D849AE}"/>
            </a:ext>
          </a:extLst>
        </p:cNvPr>
        <p:cNvGrpSpPr/>
        <p:nvPr/>
      </p:nvGrpSpPr>
      <p:grpSpPr>
        <a:xfrm>
          <a:off x="0" y="0"/>
          <a:ext cx="0" cy="0"/>
          <a:chOff x="0" y="0"/>
          <a:chExt cx="0" cy="0"/>
        </a:xfrm>
      </p:grpSpPr>
      <p:sp>
        <p:nvSpPr>
          <p:cNvPr id="497" name="Google Shape;497;ge7f9c668d6_0_6:notes">
            <a:extLst>
              <a:ext uri="{FF2B5EF4-FFF2-40B4-BE49-F238E27FC236}">
                <a16:creationId xmlns:a16="http://schemas.microsoft.com/office/drawing/2014/main" id="{346416FF-0977-7242-B812-4A6C38F0E8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a:extLst>
              <a:ext uri="{FF2B5EF4-FFF2-40B4-BE49-F238E27FC236}">
                <a16:creationId xmlns:a16="http://schemas.microsoft.com/office/drawing/2014/main" id="{E142CF89-704E-91E8-6960-42B8848D8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812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a:extLst>
            <a:ext uri="{FF2B5EF4-FFF2-40B4-BE49-F238E27FC236}">
              <a16:creationId xmlns:a16="http://schemas.microsoft.com/office/drawing/2014/main" id="{7BE71FFA-75D1-4544-409E-3626C85D8032}"/>
            </a:ext>
          </a:extLst>
        </p:cNvPr>
        <p:cNvGrpSpPr/>
        <p:nvPr/>
      </p:nvGrpSpPr>
      <p:grpSpPr>
        <a:xfrm>
          <a:off x="0" y="0"/>
          <a:ext cx="0" cy="0"/>
          <a:chOff x="0" y="0"/>
          <a:chExt cx="0" cy="0"/>
        </a:xfrm>
      </p:grpSpPr>
      <p:sp>
        <p:nvSpPr>
          <p:cNvPr id="573" name="Google Shape;573;ge7f9c668d6_0_23:notes">
            <a:extLst>
              <a:ext uri="{FF2B5EF4-FFF2-40B4-BE49-F238E27FC236}">
                <a16:creationId xmlns:a16="http://schemas.microsoft.com/office/drawing/2014/main" id="{C0A54CA9-68BC-E78D-922F-D2B90038FA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a:extLst>
              <a:ext uri="{FF2B5EF4-FFF2-40B4-BE49-F238E27FC236}">
                <a16:creationId xmlns:a16="http://schemas.microsoft.com/office/drawing/2014/main" id="{ED79F214-87CD-E20F-7EED-36BDE4BDC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578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D1A54D62-59CA-FC13-900A-26E4F377880C}"/>
            </a:ext>
          </a:extLst>
        </p:cNvPr>
        <p:cNvGrpSpPr/>
        <p:nvPr/>
      </p:nvGrpSpPr>
      <p:grpSpPr>
        <a:xfrm>
          <a:off x="0" y="0"/>
          <a:ext cx="0" cy="0"/>
          <a:chOff x="0" y="0"/>
          <a:chExt cx="0" cy="0"/>
        </a:xfrm>
      </p:grpSpPr>
      <p:sp>
        <p:nvSpPr>
          <p:cNvPr id="468" name="Google Shape;468;ge7f9c668d6_0_0:notes">
            <a:extLst>
              <a:ext uri="{FF2B5EF4-FFF2-40B4-BE49-F238E27FC236}">
                <a16:creationId xmlns:a16="http://schemas.microsoft.com/office/drawing/2014/main" id="{DD86905B-76A3-6736-5982-44727C21B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a:extLst>
              <a:ext uri="{FF2B5EF4-FFF2-40B4-BE49-F238E27FC236}">
                <a16:creationId xmlns:a16="http://schemas.microsoft.com/office/drawing/2014/main" id="{5BB70ECC-4502-DFED-A7A2-7E10AC2B13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0661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D1A54D62-59CA-FC13-900A-26E4F377880C}"/>
            </a:ext>
          </a:extLst>
        </p:cNvPr>
        <p:cNvGrpSpPr/>
        <p:nvPr/>
      </p:nvGrpSpPr>
      <p:grpSpPr>
        <a:xfrm>
          <a:off x="0" y="0"/>
          <a:ext cx="0" cy="0"/>
          <a:chOff x="0" y="0"/>
          <a:chExt cx="0" cy="0"/>
        </a:xfrm>
      </p:grpSpPr>
      <p:sp>
        <p:nvSpPr>
          <p:cNvPr id="468" name="Google Shape;468;ge7f9c668d6_0_0:notes">
            <a:extLst>
              <a:ext uri="{FF2B5EF4-FFF2-40B4-BE49-F238E27FC236}">
                <a16:creationId xmlns:a16="http://schemas.microsoft.com/office/drawing/2014/main" id="{DD86905B-76A3-6736-5982-44727C21B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a:extLst>
              <a:ext uri="{FF2B5EF4-FFF2-40B4-BE49-F238E27FC236}">
                <a16:creationId xmlns:a16="http://schemas.microsoft.com/office/drawing/2014/main" id="{5BB70ECC-4502-DFED-A7A2-7E10AC2B13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487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FBB823A1-2EC6-3FF4-CA17-0D8835B5DE3E}"/>
            </a:ext>
          </a:extLst>
        </p:cNvPr>
        <p:cNvGrpSpPr/>
        <p:nvPr/>
      </p:nvGrpSpPr>
      <p:grpSpPr>
        <a:xfrm>
          <a:off x="0" y="0"/>
          <a:ext cx="0" cy="0"/>
          <a:chOff x="0" y="0"/>
          <a:chExt cx="0" cy="0"/>
        </a:xfrm>
      </p:grpSpPr>
      <p:sp>
        <p:nvSpPr>
          <p:cNvPr id="497" name="Google Shape;497;ge7f9c668d6_0_6:notes">
            <a:extLst>
              <a:ext uri="{FF2B5EF4-FFF2-40B4-BE49-F238E27FC236}">
                <a16:creationId xmlns:a16="http://schemas.microsoft.com/office/drawing/2014/main" id="{EA1180CE-9E8F-4B6D-A160-D7CCB0BC8B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a:extLst>
              <a:ext uri="{FF2B5EF4-FFF2-40B4-BE49-F238E27FC236}">
                <a16:creationId xmlns:a16="http://schemas.microsoft.com/office/drawing/2014/main" id="{EFB86EBA-FBF7-CCD5-356F-999EC5CE7A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85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D1A54D62-59CA-FC13-900A-26E4F377880C}"/>
            </a:ext>
          </a:extLst>
        </p:cNvPr>
        <p:cNvGrpSpPr/>
        <p:nvPr/>
      </p:nvGrpSpPr>
      <p:grpSpPr>
        <a:xfrm>
          <a:off x="0" y="0"/>
          <a:ext cx="0" cy="0"/>
          <a:chOff x="0" y="0"/>
          <a:chExt cx="0" cy="0"/>
        </a:xfrm>
      </p:grpSpPr>
      <p:sp>
        <p:nvSpPr>
          <p:cNvPr id="468" name="Google Shape;468;ge7f9c668d6_0_0:notes">
            <a:extLst>
              <a:ext uri="{FF2B5EF4-FFF2-40B4-BE49-F238E27FC236}">
                <a16:creationId xmlns:a16="http://schemas.microsoft.com/office/drawing/2014/main" id="{DD86905B-76A3-6736-5982-44727C21B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a:extLst>
              <a:ext uri="{FF2B5EF4-FFF2-40B4-BE49-F238E27FC236}">
                <a16:creationId xmlns:a16="http://schemas.microsoft.com/office/drawing/2014/main" id="{5BB70ECC-4502-DFED-A7A2-7E10AC2B13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75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D1A54D62-59CA-FC13-900A-26E4F377880C}"/>
            </a:ext>
          </a:extLst>
        </p:cNvPr>
        <p:cNvGrpSpPr/>
        <p:nvPr/>
      </p:nvGrpSpPr>
      <p:grpSpPr>
        <a:xfrm>
          <a:off x="0" y="0"/>
          <a:ext cx="0" cy="0"/>
          <a:chOff x="0" y="0"/>
          <a:chExt cx="0" cy="0"/>
        </a:xfrm>
      </p:grpSpPr>
      <p:sp>
        <p:nvSpPr>
          <p:cNvPr id="468" name="Google Shape;468;ge7f9c668d6_0_0:notes">
            <a:extLst>
              <a:ext uri="{FF2B5EF4-FFF2-40B4-BE49-F238E27FC236}">
                <a16:creationId xmlns:a16="http://schemas.microsoft.com/office/drawing/2014/main" id="{DD86905B-76A3-6736-5982-44727C21B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a:extLst>
              <a:ext uri="{FF2B5EF4-FFF2-40B4-BE49-F238E27FC236}">
                <a16:creationId xmlns:a16="http://schemas.microsoft.com/office/drawing/2014/main" id="{5BB70ECC-4502-DFED-A7A2-7E10AC2B13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910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dirty="0">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dirty="0">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dirty="0">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dirty="0">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dirty="0">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dirty="0">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dirty="0">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dirty="0">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dirty="0">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dirty="0">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dirty="0">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dirty="0">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dirty="0">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dirty="0">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59"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Sistema de Metro </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20475"/>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i="1" dirty="0">
                <a:solidFill>
                  <a:srgbClr val="009900"/>
                </a:solidFill>
              </a:rPr>
              <a:t>#</a:t>
            </a:r>
            <a:r>
              <a:rPr lang="en" sz="1600" i="1" dirty="0">
                <a:solidFill>
                  <a:srgbClr val="009900"/>
                </a:solidFill>
              </a:rPr>
              <a:t> Ioshua Daniel Fuertes Espinosa</a:t>
            </a:r>
            <a:endParaRPr sz="1600" i="1" dirty="0">
              <a:solidFill>
                <a:srgbClr val="009900"/>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GRUPO: 2CV13</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Busqueda de </a:t>
            </a:r>
            <a:r>
              <a:rPr lang="en" dirty="0">
                <a:solidFill>
                  <a:schemeClr val="lt2"/>
                </a:solidFill>
              </a:rPr>
              <a:t>Rutas</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Programación_Orientada_a_Objetos.py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contenido</a:t>
            </a:r>
            <a:r>
              <a:rPr lang="en" sz="1400" dirty="0">
                <a:solidFill>
                  <a:schemeClr val="accent3"/>
                </a:solidFill>
              </a:rPr>
              <a:t>.py</a:t>
            </a:r>
            <a:endParaRPr sz="1400" dirty="0">
              <a:solidFill>
                <a:schemeClr val="accent3"/>
              </a:solidFill>
            </a:endParaRPr>
          </a:p>
        </p:txBody>
      </p:sp>
      <p:sp>
        <p:nvSpPr>
          <p:cNvPr id="13" name="Google Shape;459;p27">
            <a:extLst>
              <a:ext uri="{FF2B5EF4-FFF2-40B4-BE49-F238E27FC236}">
                <a16:creationId xmlns:a16="http://schemas.microsoft.com/office/drawing/2014/main" id="{EDC70F9A-4EB6-4A8D-BE89-AC4B38516F9D}"/>
              </a:ext>
            </a:extLst>
          </p:cNvPr>
          <p:cNvSpPr txBox="1">
            <a:spLocks/>
          </p:cNvSpPr>
          <p:nvPr/>
        </p:nvSpPr>
        <p:spPr>
          <a:xfrm>
            <a:off x="2231025" y="3033203"/>
            <a:ext cx="6202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i="1" dirty="0">
                <a:solidFill>
                  <a:srgbClr val="009900"/>
                </a:solidFill>
              </a:rPr>
              <a:t># Adrian Rodriguez de Matias</a:t>
            </a:r>
          </a:p>
        </p:txBody>
      </p:sp>
      <p:sp>
        <p:nvSpPr>
          <p:cNvPr id="14" name="Google Shape;459;p27">
            <a:extLst>
              <a:ext uri="{FF2B5EF4-FFF2-40B4-BE49-F238E27FC236}">
                <a16:creationId xmlns:a16="http://schemas.microsoft.com/office/drawing/2014/main" id="{01BE85FA-953F-407B-8254-9441966A44B1}"/>
              </a:ext>
            </a:extLst>
          </p:cNvPr>
          <p:cNvSpPr txBox="1">
            <a:spLocks/>
          </p:cNvSpPr>
          <p:nvPr/>
        </p:nvSpPr>
        <p:spPr>
          <a:xfrm>
            <a:off x="2231025" y="2411200"/>
            <a:ext cx="6202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s-MX" sz="1600" i="1" dirty="0">
                <a:solidFill>
                  <a:srgbClr val="009900"/>
                </a:solidFill>
              </a:rPr>
              <a:t># Presentado por:</a:t>
            </a:r>
          </a:p>
        </p:txBody>
      </p:sp>
      <p:sp>
        <p:nvSpPr>
          <p:cNvPr id="15" name="Google Shape;459;p27">
            <a:extLst>
              <a:ext uri="{FF2B5EF4-FFF2-40B4-BE49-F238E27FC236}">
                <a16:creationId xmlns:a16="http://schemas.microsoft.com/office/drawing/2014/main" id="{9EF0F7CC-B4A3-4844-9224-204ADDA1F294}"/>
              </a:ext>
            </a:extLst>
          </p:cNvPr>
          <p:cNvSpPr txBox="1">
            <a:spLocks/>
          </p:cNvSpPr>
          <p:nvPr/>
        </p:nvSpPr>
        <p:spPr>
          <a:xfrm>
            <a:off x="2231025" y="3338003"/>
            <a:ext cx="6202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i="1" dirty="0">
                <a:solidFill>
                  <a:srgbClr val="009900"/>
                </a:solidFill>
              </a:rPr>
              <a:t># Pérez Marcelo Israel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F57AD341-2F2D-A180-93D4-779D3C72DA64}"/>
            </a:ext>
          </a:extLst>
        </p:cNvPr>
        <p:cNvGrpSpPr/>
        <p:nvPr/>
      </p:nvGrpSpPr>
      <p:grpSpPr>
        <a:xfrm>
          <a:off x="0" y="0"/>
          <a:ext cx="0" cy="0"/>
          <a:chOff x="0" y="0"/>
          <a:chExt cx="0" cy="0"/>
        </a:xfrm>
      </p:grpSpPr>
      <p:sp>
        <p:nvSpPr>
          <p:cNvPr id="471" name="Google Shape;471;p28">
            <a:extLst>
              <a:ext uri="{FF2B5EF4-FFF2-40B4-BE49-F238E27FC236}">
                <a16:creationId xmlns:a16="http://schemas.microsoft.com/office/drawing/2014/main" id="{8D47E754-3E01-59D3-4779-8669DF362A58}"/>
              </a:ext>
            </a:extLst>
          </p:cNvPr>
          <p:cNvSpPr txBox="1">
            <a:spLocks noGrp="1"/>
          </p:cNvSpPr>
          <p:nvPr>
            <p:ph type="title"/>
          </p:nvPr>
        </p:nvSpPr>
        <p:spPr>
          <a:xfrm>
            <a:off x="2327526" y="1820975"/>
            <a:ext cx="4476998" cy="1501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Funcionalidades</a:t>
            </a:r>
            <a:r>
              <a:rPr lang="en" dirty="0">
                <a:solidFill>
                  <a:schemeClr val="accent2"/>
                </a:solidFill>
              </a:rPr>
              <a:t> y </a:t>
            </a:r>
            <a:r>
              <a:rPr lang="en" dirty="0">
                <a:solidFill>
                  <a:srgbClr val="FF0000"/>
                </a:solidFill>
              </a:rPr>
              <a:t>Herramientas</a:t>
            </a:r>
            <a:r>
              <a:rPr lang="en" dirty="0">
                <a:solidFill>
                  <a:schemeClr val="accent2"/>
                </a:solidFill>
              </a:rPr>
              <a:t> Implementadas</a:t>
            </a:r>
            <a:endParaRPr dirty="0">
              <a:solidFill>
                <a:schemeClr val="accent2"/>
              </a:solidFill>
            </a:endParaRPr>
          </a:p>
        </p:txBody>
      </p:sp>
      <p:sp>
        <p:nvSpPr>
          <p:cNvPr id="475" name="Google Shape;475;p28">
            <a:extLst>
              <a:ext uri="{FF2B5EF4-FFF2-40B4-BE49-F238E27FC236}">
                <a16:creationId xmlns:a16="http://schemas.microsoft.com/office/drawing/2014/main" id="{5BD88D4B-3781-2B3C-946A-6AE6B14AB08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sp>
        <p:nvSpPr>
          <p:cNvPr id="15" name="Google Shape;506;p30">
            <a:extLst>
              <a:ext uri="{FF2B5EF4-FFF2-40B4-BE49-F238E27FC236}">
                <a16:creationId xmlns:a16="http://schemas.microsoft.com/office/drawing/2014/main" id="{2AC74389-E1FC-438A-96FE-FA590B15E04C}"/>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Tree>
    <p:extLst>
      <p:ext uri="{BB962C8B-B14F-4D97-AF65-F5344CB8AC3E}">
        <p14:creationId xmlns:p14="http://schemas.microsoft.com/office/powerpoint/2010/main" val="247028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590925" y="1673839"/>
            <a:ext cx="6660106" cy="7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t>&lt; </a:t>
            </a:r>
            <a:r>
              <a:rPr lang="es-ES" sz="1200" dirty="0"/>
              <a:t>Son estructuras de datos formadas por una serie de elementos (nodos), donde cada nodo contiene un valor y una referencia que señala al siguiente nodo en la secuencia. </a:t>
            </a:r>
            <a:r>
              <a:rPr lang="en" sz="1200" dirty="0"/>
              <a:t>&gt;</a:t>
            </a:r>
            <a:endParaRPr sz="1200" dirty="0"/>
          </a:p>
        </p:txBody>
      </p:sp>
      <p:sp>
        <p:nvSpPr>
          <p:cNvPr id="515" name="Google Shape;515;p31"/>
          <p:cNvSpPr txBox="1">
            <a:spLocks noGrp="1"/>
          </p:cNvSpPr>
          <p:nvPr>
            <p:ph type="title"/>
          </p:nvPr>
        </p:nvSpPr>
        <p:spPr>
          <a:xfrm>
            <a:off x="1337875" y="992772"/>
            <a:ext cx="686482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 </a:t>
            </a:r>
            <a:r>
              <a:rPr lang="en" dirty="0">
                <a:solidFill>
                  <a:schemeClr val="accent2"/>
                </a:solidFill>
              </a:rPr>
              <a:t>‘Listas Dinamicas’ </a:t>
            </a:r>
            <a:r>
              <a:rPr lang="en" dirty="0">
                <a:solidFill>
                  <a:schemeClr val="accent6"/>
                </a:solidFill>
              </a:rPr>
              <a:t>{</a:t>
            </a:r>
            <a:r>
              <a:rPr lang="en" dirty="0"/>
              <a:t> </a:t>
            </a:r>
            <a:endParaRPr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accent3"/>
                </a:solidFill>
              </a:rPr>
              <a:t>C</a:t>
            </a:r>
            <a:r>
              <a:rPr lang="en" sz="1400" dirty="0">
                <a:solidFill>
                  <a:schemeClr val="accent3"/>
                </a:solidFill>
              </a:rPr>
              <a:t>ontenido.py</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 name="Google Shape;506;p30">
            <a:extLst>
              <a:ext uri="{FF2B5EF4-FFF2-40B4-BE49-F238E27FC236}">
                <a16:creationId xmlns:a16="http://schemas.microsoft.com/office/drawing/2014/main" id="{37421F53-4E3A-E8A4-DADE-2CA47D60A12F}"/>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
        <p:nvSpPr>
          <p:cNvPr id="9" name="Google Shape;512;p31">
            <a:extLst>
              <a:ext uri="{FF2B5EF4-FFF2-40B4-BE49-F238E27FC236}">
                <a16:creationId xmlns:a16="http://schemas.microsoft.com/office/drawing/2014/main" id="{C0796239-71C4-9FB6-D7CD-143DD3D07771}"/>
              </a:ext>
            </a:extLst>
          </p:cNvPr>
          <p:cNvSpPr txBox="1">
            <a:spLocks/>
          </p:cNvSpPr>
          <p:nvPr/>
        </p:nvSpPr>
        <p:spPr>
          <a:xfrm>
            <a:off x="1590925" y="2898853"/>
            <a:ext cx="6660106" cy="7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lgn="just"/>
            <a:r>
              <a:rPr lang="es-ES" sz="1200" dirty="0"/>
              <a:t>&lt; Tipos comunes:</a:t>
            </a:r>
          </a:p>
          <a:p>
            <a:pPr marL="0" indent="0" algn="just"/>
            <a:endParaRPr lang="es-ES" sz="1200" dirty="0"/>
          </a:p>
          <a:p>
            <a:pPr marL="171450" indent="-171450" algn="just">
              <a:buFont typeface="Arial" panose="020B0604020202020204" pitchFamily="34" charset="0"/>
              <a:buChar char="•"/>
            </a:pPr>
            <a:r>
              <a:rPr lang="es-ES" sz="1100" b="1" dirty="0"/>
              <a:t>Lista simplemente enlazada:</a:t>
            </a:r>
            <a:r>
              <a:rPr lang="es-ES" sz="1100" dirty="0"/>
              <a:t> Cada nodo está conectado únicamente al siguiente nodo en la secuencia.</a:t>
            </a:r>
          </a:p>
          <a:p>
            <a:pPr marL="171450" indent="-171450" algn="just">
              <a:buFont typeface="Arial" panose="020B0604020202020204" pitchFamily="34" charset="0"/>
              <a:buChar char="•"/>
            </a:pPr>
            <a:r>
              <a:rPr lang="es-ES" sz="1100" b="1" dirty="0"/>
              <a:t>Lista doblemente enlazada:</a:t>
            </a:r>
            <a:r>
              <a:rPr lang="es-ES" sz="1100" dirty="0"/>
              <a:t> Cada nodo está conectado tanto al nodo anterior como al siguiente, permitiendo navegar en ambas direcciones..</a:t>
            </a:r>
          </a:p>
          <a:p>
            <a:pPr marL="171450" indent="-171450" algn="just">
              <a:buFont typeface="Arial" panose="020B0604020202020204" pitchFamily="34" charset="0"/>
              <a:buChar char="•"/>
            </a:pPr>
            <a:r>
              <a:rPr lang="es-ES" sz="1100" b="1" dirty="0"/>
              <a:t>Lista circular:</a:t>
            </a:r>
            <a:r>
              <a:rPr lang="es-ES" sz="1100" dirty="0"/>
              <a:t> El último nodo de la lista está vinculado al primero, creando un ciclo continuo. &gt;</a:t>
            </a:r>
          </a:p>
        </p:txBody>
      </p:sp>
    </p:spTree>
    <p:extLst>
      <p:ext uri="{BB962C8B-B14F-4D97-AF65-F5344CB8AC3E}">
        <p14:creationId xmlns:p14="http://schemas.microsoft.com/office/powerpoint/2010/main" val="297926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011260" y="1209900"/>
            <a:ext cx="3381442"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Lista doble en el </a:t>
            </a:r>
            <a:r>
              <a:rPr lang="en" dirty="0">
                <a:solidFill>
                  <a:schemeClr val="accent2"/>
                </a:solidFill>
              </a:rPr>
              <a:t>Código</a:t>
            </a:r>
            <a:r>
              <a:rPr lang="en" dirty="0">
                <a:solidFill>
                  <a:schemeClr val="lt1"/>
                </a:solidFill>
              </a:rPr>
              <a:t> </a:t>
            </a:r>
            <a:r>
              <a:rPr lang="en" sz="3200" dirty="0">
                <a:solidFill>
                  <a:schemeClr val="accent3"/>
                </a:solidFill>
              </a:rPr>
              <a:t>{</a:t>
            </a:r>
            <a:endParaRPr sz="3200"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02_Programa</a:t>
            </a:r>
            <a:r>
              <a:rPr lang="en" sz="1400" dirty="0">
                <a:solidFill>
                  <a:schemeClr val="accent3"/>
                </a:solidFill>
              </a:rPr>
              <a:t>.py</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spcAft>
                <a:spcPts val="1200"/>
              </a:spcAft>
              <a:buNone/>
            </a:pPr>
            <a:r>
              <a:rPr lang="es-MX" dirty="0">
                <a:solidFill>
                  <a:schemeClr val="accent3"/>
                </a:solidFill>
              </a:rPr>
              <a:t>C</a:t>
            </a:r>
            <a:r>
              <a:rPr lang="en" dirty="0">
                <a:solidFill>
                  <a:schemeClr val="accent3"/>
                </a:solidFill>
              </a:rPr>
              <a:t>ontenido.py</a:t>
            </a:r>
            <a:endParaRPr dirty="0">
              <a:solidFill>
                <a:schemeClr val="accent3"/>
              </a:solidFill>
            </a:endParaRPr>
          </a:p>
        </p:txBody>
      </p:sp>
      <p:pic>
        <p:nvPicPr>
          <p:cNvPr id="3" name="Imagen 2">
            <a:extLst>
              <a:ext uri="{FF2B5EF4-FFF2-40B4-BE49-F238E27FC236}">
                <a16:creationId xmlns:a16="http://schemas.microsoft.com/office/drawing/2014/main" id="{DA8C0D15-7AB8-467C-A52C-941DE1C8B820}"/>
              </a:ext>
            </a:extLst>
          </p:cNvPr>
          <p:cNvPicPr>
            <a:picLocks noChangeAspect="1"/>
          </p:cNvPicPr>
          <p:nvPr/>
        </p:nvPicPr>
        <p:blipFill>
          <a:blip r:embed="rId3"/>
          <a:stretch>
            <a:fillRect/>
          </a:stretch>
        </p:blipFill>
        <p:spPr>
          <a:xfrm>
            <a:off x="4566025" y="448825"/>
            <a:ext cx="3675164" cy="4433410"/>
          </a:xfrm>
          <a:prstGeom prst="rect">
            <a:avLst/>
          </a:prstGeom>
        </p:spPr>
      </p:pic>
    </p:spTree>
    <p:extLst>
      <p:ext uri="{BB962C8B-B14F-4D97-AF65-F5344CB8AC3E}">
        <p14:creationId xmlns:p14="http://schemas.microsoft.com/office/powerpoint/2010/main" val="377678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590925" y="1676106"/>
            <a:ext cx="6660106" cy="7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t>&lt; </a:t>
            </a:r>
            <a:r>
              <a:rPr lang="es-ES" sz="1200" dirty="0"/>
              <a:t>Un grafo es una estructura de datos que representa un conjunto de nodos (o vértices) conectados por aristas (o enlaces). Los grafos se utilizan para modelar relaciones o conexiones entre elementos. </a:t>
            </a:r>
            <a:r>
              <a:rPr lang="en" sz="1200" dirty="0"/>
              <a:t>&gt;</a:t>
            </a:r>
            <a:endParaRPr sz="1200" dirty="0"/>
          </a:p>
        </p:txBody>
      </p:sp>
      <p:sp>
        <p:nvSpPr>
          <p:cNvPr id="515" name="Google Shape;515;p31"/>
          <p:cNvSpPr txBox="1">
            <a:spLocks noGrp="1"/>
          </p:cNvSpPr>
          <p:nvPr>
            <p:ph type="title"/>
          </p:nvPr>
        </p:nvSpPr>
        <p:spPr>
          <a:xfrm>
            <a:off x="1337875" y="992772"/>
            <a:ext cx="686482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 </a:t>
            </a:r>
            <a:r>
              <a:rPr lang="en" dirty="0">
                <a:solidFill>
                  <a:schemeClr val="accent2"/>
                </a:solidFill>
              </a:rPr>
              <a:t>‘Grafo’ </a:t>
            </a:r>
            <a:r>
              <a:rPr lang="en" dirty="0">
                <a:solidFill>
                  <a:schemeClr val="accent6"/>
                </a:solidFill>
              </a:rPr>
              <a:t>{</a:t>
            </a:r>
            <a:r>
              <a:rPr lang="en" dirty="0"/>
              <a:t> </a:t>
            </a:r>
            <a:endParaRPr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accent3"/>
                </a:solidFill>
              </a:rPr>
              <a:t>C</a:t>
            </a:r>
            <a:r>
              <a:rPr lang="en" sz="1400" dirty="0">
                <a:solidFill>
                  <a:schemeClr val="accent3"/>
                </a:solidFill>
              </a:rPr>
              <a:t>ontenido.py</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 name="Google Shape;506;p30">
            <a:extLst>
              <a:ext uri="{FF2B5EF4-FFF2-40B4-BE49-F238E27FC236}">
                <a16:creationId xmlns:a16="http://schemas.microsoft.com/office/drawing/2014/main" id="{37421F53-4E3A-E8A4-DADE-2CA47D60A12F}"/>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
        <p:nvSpPr>
          <p:cNvPr id="9" name="Google Shape;512;p31">
            <a:extLst>
              <a:ext uri="{FF2B5EF4-FFF2-40B4-BE49-F238E27FC236}">
                <a16:creationId xmlns:a16="http://schemas.microsoft.com/office/drawing/2014/main" id="{C0796239-71C4-9FB6-D7CD-143DD3D07771}"/>
              </a:ext>
            </a:extLst>
          </p:cNvPr>
          <p:cNvSpPr txBox="1">
            <a:spLocks/>
          </p:cNvSpPr>
          <p:nvPr/>
        </p:nvSpPr>
        <p:spPr>
          <a:xfrm>
            <a:off x="1590925" y="2756681"/>
            <a:ext cx="6660106" cy="1251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lgn="just"/>
            <a:r>
              <a:rPr lang="es-ES" sz="1200" dirty="0"/>
              <a:t>&lt; Tipos comunes:</a:t>
            </a:r>
          </a:p>
          <a:p>
            <a:pPr marL="0" indent="0" algn="just"/>
            <a:endParaRPr lang="es-ES" sz="1200" dirty="0"/>
          </a:p>
          <a:p>
            <a:pPr marL="171450" indent="-171450" algn="just">
              <a:buFont typeface="Arial" panose="020B0604020202020204" pitchFamily="34" charset="0"/>
              <a:buChar char="•"/>
            </a:pPr>
            <a:r>
              <a:rPr lang="es-ES" sz="1200" b="1" dirty="0"/>
              <a:t>Grafo dirigido:</a:t>
            </a:r>
            <a:r>
              <a:rPr lang="es-ES" sz="1200" dirty="0"/>
              <a:t> Las aristas tienen una dirección, indicando un sentido específico de conexión entre nodos..</a:t>
            </a:r>
          </a:p>
          <a:p>
            <a:pPr marL="171450" indent="-171450" algn="just">
              <a:buFont typeface="Arial" panose="020B0604020202020204" pitchFamily="34" charset="0"/>
              <a:buChar char="•"/>
            </a:pPr>
            <a:r>
              <a:rPr lang="es-ES" sz="1200" b="1" dirty="0"/>
              <a:t>Grafo no dirigido:</a:t>
            </a:r>
            <a:r>
              <a:rPr lang="es-ES" sz="1200" dirty="0"/>
              <a:t> Las aristas no tienen dirección, permitiendo que la conexión sea bidireccional entre nodos. </a:t>
            </a:r>
            <a:r>
              <a:rPr lang="es-ES" sz="1100" dirty="0"/>
              <a:t>&gt;</a:t>
            </a:r>
          </a:p>
        </p:txBody>
      </p:sp>
    </p:spTree>
    <p:extLst>
      <p:ext uri="{BB962C8B-B14F-4D97-AF65-F5344CB8AC3E}">
        <p14:creationId xmlns:p14="http://schemas.microsoft.com/office/powerpoint/2010/main" val="384048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Grafo en el </a:t>
            </a:r>
            <a:r>
              <a:rPr lang="en" dirty="0">
                <a:solidFill>
                  <a:schemeClr val="accent2"/>
                </a:solidFill>
              </a:rPr>
              <a:t>Código</a:t>
            </a:r>
            <a:r>
              <a:rPr lang="en" dirty="0">
                <a:solidFill>
                  <a:schemeClr val="lt1"/>
                </a:solidFill>
              </a:rPr>
              <a:t> </a:t>
            </a:r>
            <a:r>
              <a:rPr lang="en" dirty="0">
                <a:solidFill>
                  <a:schemeClr val="accent3"/>
                </a:solidFill>
              </a:rPr>
              <a:t>{</a:t>
            </a:r>
            <a:endParaRPr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02_Programa</a:t>
            </a:r>
            <a:r>
              <a:rPr lang="en" sz="1400" dirty="0">
                <a:solidFill>
                  <a:schemeClr val="accent3"/>
                </a:solidFill>
              </a:rPr>
              <a:t>.py</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spcAft>
                <a:spcPts val="1200"/>
              </a:spcAft>
              <a:buNone/>
            </a:pPr>
            <a:r>
              <a:rPr lang="es-MX" dirty="0">
                <a:solidFill>
                  <a:schemeClr val="accent3"/>
                </a:solidFill>
              </a:rPr>
              <a:t>C</a:t>
            </a:r>
            <a:r>
              <a:rPr lang="en" dirty="0">
                <a:solidFill>
                  <a:schemeClr val="accent3"/>
                </a:solidFill>
              </a:rPr>
              <a:t>ontenido.py</a:t>
            </a:r>
            <a:endParaRPr dirty="0">
              <a:solidFill>
                <a:schemeClr val="accent3"/>
              </a:solidFill>
            </a:endParaRPr>
          </a:p>
        </p:txBody>
      </p:sp>
      <p:pic>
        <p:nvPicPr>
          <p:cNvPr id="3" name="Imagen 2">
            <a:extLst>
              <a:ext uri="{FF2B5EF4-FFF2-40B4-BE49-F238E27FC236}">
                <a16:creationId xmlns:a16="http://schemas.microsoft.com/office/drawing/2014/main" id="{EE8CA443-946F-4D6E-8918-A274CC853F96}"/>
              </a:ext>
            </a:extLst>
          </p:cNvPr>
          <p:cNvPicPr>
            <a:picLocks noChangeAspect="1"/>
          </p:cNvPicPr>
          <p:nvPr/>
        </p:nvPicPr>
        <p:blipFill>
          <a:blip r:embed="rId3"/>
          <a:stretch>
            <a:fillRect/>
          </a:stretch>
        </p:blipFill>
        <p:spPr>
          <a:xfrm>
            <a:off x="3698584" y="542659"/>
            <a:ext cx="5445416" cy="4058181"/>
          </a:xfrm>
          <a:prstGeom prst="rect">
            <a:avLst/>
          </a:prstGeom>
        </p:spPr>
      </p:pic>
    </p:spTree>
    <p:extLst>
      <p:ext uri="{BB962C8B-B14F-4D97-AF65-F5344CB8AC3E}">
        <p14:creationId xmlns:p14="http://schemas.microsoft.com/office/powerpoint/2010/main" val="355726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870397" y="1457817"/>
            <a:ext cx="6660106" cy="7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t>&lt; </a:t>
            </a:r>
            <a:r>
              <a:rPr lang="es-ES" sz="1200" dirty="0"/>
              <a:t>La búsqueda en anchura (</a:t>
            </a:r>
            <a:r>
              <a:rPr lang="es-ES" sz="1200" dirty="0" err="1"/>
              <a:t>Breadth-First</a:t>
            </a:r>
            <a:r>
              <a:rPr lang="es-ES" sz="1200" dirty="0"/>
              <a:t> </a:t>
            </a:r>
            <a:r>
              <a:rPr lang="es-ES" sz="1200" dirty="0" err="1"/>
              <a:t>Search</a:t>
            </a:r>
            <a:r>
              <a:rPr lang="es-ES" sz="1200" dirty="0"/>
              <a:t>), es un algoritmo que realiza un recorrido entre los nodos de un grafo nivel por nivel, teniendo como referencia a un nodo de origen (raíz o nodo fuente).</a:t>
            </a:r>
          </a:p>
          <a:p>
            <a:pPr marL="0" lvl="0" indent="0" algn="just" rtl="0">
              <a:spcBef>
                <a:spcPts val="0"/>
              </a:spcBef>
              <a:spcAft>
                <a:spcPts val="0"/>
              </a:spcAft>
              <a:buNone/>
            </a:pPr>
            <a:r>
              <a:rPr lang="es-ES" sz="1200" dirty="0"/>
              <a:t>De la raíz, el algoritmo visita los nodos vecinos de un nivel antes de pasar a un nivel posterior. </a:t>
            </a:r>
            <a:r>
              <a:rPr lang="en" sz="1200" dirty="0"/>
              <a:t>&gt;</a:t>
            </a:r>
            <a:endParaRPr sz="1200" dirty="0"/>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 </a:t>
            </a:r>
            <a:r>
              <a:rPr lang="en" dirty="0">
                <a:solidFill>
                  <a:schemeClr val="accent2"/>
                </a:solidFill>
              </a:rPr>
              <a:t>‘BFS’ </a:t>
            </a:r>
            <a:r>
              <a:rPr lang="en" dirty="0">
                <a:solidFill>
                  <a:schemeClr val="accent6"/>
                </a:solidFill>
              </a:rPr>
              <a:t>{</a:t>
            </a:r>
            <a:r>
              <a:rPr lang="en" dirty="0"/>
              <a:t> </a:t>
            </a:r>
            <a:endParaRPr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accent3"/>
                </a:solidFill>
              </a:rPr>
              <a:t>C</a:t>
            </a:r>
            <a:r>
              <a:rPr lang="en" sz="1400" dirty="0">
                <a:solidFill>
                  <a:schemeClr val="accent3"/>
                </a:solidFill>
              </a:rPr>
              <a:t>ontenido.py</a:t>
            </a:r>
            <a:endParaRPr sz="1400" dirty="0">
              <a:solidFill>
                <a:schemeClr val="accent3"/>
              </a:solidFill>
            </a:endParaRPr>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 name="Google Shape;506;p30">
            <a:extLst>
              <a:ext uri="{FF2B5EF4-FFF2-40B4-BE49-F238E27FC236}">
                <a16:creationId xmlns:a16="http://schemas.microsoft.com/office/drawing/2014/main" id="{37421F53-4E3A-E8A4-DADE-2CA47D60A12F}"/>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
        <p:nvSpPr>
          <p:cNvPr id="9" name="Google Shape;512;p31">
            <a:extLst>
              <a:ext uri="{FF2B5EF4-FFF2-40B4-BE49-F238E27FC236}">
                <a16:creationId xmlns:a16="http://schemas.microsoft.com/office/drawing/2014/main" id="{C0796239-71C4-9FB6-D7CD-143DD3D07771}"/>
              </a:ext>
            </a:extLst>
          </p:cNvPr>
          <p:cNvSpPr txBox="1">
            <a:spLocks/>
          </p:cNvSpPr>
          <p:nvPr/>
        </p:nvSpPr>
        <p:spPr>
          <a:xfrm>
            <a:off x="1870397" y="2901184"/>
            <a:ext cx="6660106" cy="7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lgn="just"/>
            <a:r>
              <a:rPr lang="es-ES" sz="1200" dirty="0"/>
              <a:t>&lt; Aplicaciones comunes:</a:t>
            </a:r>
          </a:p>
          <a:p>
            <a:pPr marL="171450" indent="-171450" algn="just">
              <a:buFont typeface="Arial" panose="020B0604020202020204" pitchFamily="34" charset="0"/>
              <a:buChar char="•"/>
            </a:pPr>
            <a:r>
              <a:rPr lang="es-ES" sz="1200" dirty="0"/>
              <a:t>Resolución de rompecabezas y laberintos.</a:t>
            </a:r>
          </a:p>
          <a:p>
            <a:pPr marL="171450" indent="-171450" algn="just">
              <a:buFont typeface="Arial" panose="020B0604020202020204" pitchFamily="34" charset="0"/>
              <a:buChar char="•"/>
            </a:pPr>
            <a:r>
              <a:rPr lang="es-ES" sz="1200" dirty="0"/>
              <a:t>Localización de rutas cortas en un mapa.</a:t>
            </a:r>
          </a:p>
          <a:p>
            <a:pPr marL="171450" indent="-171450" algn="just">
              <a:buFont typeface="Arial" panose="020B0604020202020204" pitchFamily="34" charset="0"/>
              <a:buChar char="•"/>
            </a:pPr>
            <a:r>
              <a:rPr lang="es-ES" sz="1200" dirty="0"/>
              <a:t>Sistemas de navegación y GPS.</a:t>
            </a:r>
          </a:p>
          <a:p>
            <a:pPr marL="171450" indent="-171450" algn="just">
              <a:buFont typeface="Arial" panose="020B0604020202020204" pitchFamily="34" charset="0"/>
              <a:buChar char="•"/>
            </a:pPr>
            <a:r>
              <a:rPr lang="es-ES" sz="1200" dirty="0"/>
              <a:t>Redes sociales.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dirty="0">
                <a:solidFill>
                  <a:schemeClr val="accent3"/>
                </a:solidFill>
              </a:rPr>
              <a:t>ontenido.py</a:t>
            </a:r>
            <a:endParaRPr sz="1400" dirty="0">
              <a:solidFill>
                <a:schemeClr val="accent3"/>
              </a:solidFill>
            </a:endParaRPr>
          </a:p>
        </p:txBody>
      </p:sp>
      <p:sp>
        <p:nvSpPr>
          <p:cNvPr id="4" name="Google Shape;561;p32">
            <a:extLst>
              <a:ext uri="{FF2B5EF4-FFF2-40B4-BE49-F238E27FC236}">
                <a16:creationId xmlns:a16="http://schemas.microsoft.com/office/drawing/2014/main" id="{C0D991EE-03CA-7427-C8DC-C728E089EE9C}"/>
              </a:ext>
            </a:extLst>
          </p:cNvPr>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Aplicación; </a:t>
            </a:r>
            <a:r>
              <a:rPr lang="en" dirty="0">
                <a:solidFill>
                  <a:schemeClr val="accent6"/>
                </a:solidFill>
              </a:rPr>
              <a:t>{</a:t>
            </a:r>
            <a:endParaRPr dirty="0">
              <a:solidFill>
                <a:schemeClr val="accent6"/>
              </a:solidFill>
            </a:endParaRPr>
          </a:p>
        </p:txBody>
      </p:sp>
      <p:sp>
        <p:nvSpPr>
          <p:cNvPr id="5" name="Google Shape;562;p32">
            <a:extLst>
              <a:ext uri="{FF2B5EF4-FFF2-40B4-BE49-F238E27FC236}">
                <a16:creationId xmlns:a16="http://schemas.microsoft.com/office/drawing/2014/main" id="{00E666D8-ADDD-C1C7-15EB-738480E6A68F}"/>
              </a:ext>
            </a:extLst>
          </p:cNvPr>
          <p:cNvSpPr txBox="1">
            <a:spLocks/>
          </p:cNvSpPr>
          <p:nvPr/>
        </p:nvSpPr>
        <p:spPr>
          <a:xfrm>
            <a:off x="1590924" y="1511166"/>
            <a:ext cx="6067173" cy="16661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600">
                <a:solidFill>
                  <a:schemeClr val="accent2"/>
                </a:solidFill>
              </a:rPr>
              <a:t>‘Uso del BFS para la localización de rutas…’</a:t>
            </a:r>
          </a:p>
          <a:p>
            <a:pPr marL="449116" algn="just">
              <a:spcBef>
                <a:spcPts val="1000"/>
              </a:spcBef>
            </a:pPr>
            <a:r>
              <a:rPr lang="es-ES">
                <a:solidFill>
                  <a:schemeClr val="accent6"/>
                </a:solidFill>
              </a:rPr>
              <a:t>&lt;</a:t>
            </a:r>
            <a:r>
              <a:rPr lang="es-ES">
                <a:solidFill>
                  <a:schemeClr val="accent1"/>
                </a:solidFill>
              </a:rPr>
              <a:t>p</a:t>
            </a:r>
            <a:r>
              <a:rPr lang="es-ES">
                <a:solidFill>
                  <a:schemeClr val="accent3"/>
                </a:solidFill>
              </a:rPr>
              <a:t> El algorito bfs, ayuda a determinar la ruta más corta que existe entre dos estaciones del metro, ayudando a los usuarios que usen el programa.&gt;</a:t>
            </a:r>
            <a:endParaRPr lang="es-ES" dirty="0">
              <a:solidFill>
                <a:schemeClr val="accent3"/>
              </a:solidFill>
            </a:endParaRPr>
          </a:p>
        </p:txBody>
      </p:sp>
      <p:grpSp>
        <p:nvGrpSpPr>
          <p:cNvPr id="6" name="Google Shape;563;p32">
            <a:extLst>
              <a:ext uri="{FF2B5EF4-FFF2-40B4-BE49-F238E27FC236}">
                <a16:creationId xmlns:a16="http://schemas.microsoft.com/office/drawing/2014/main" id="{7534DD39-A2D1-CFCB-4CCB-6F31C0470CE1}"/>
              </a:ext>
            </a:extLst>
          </p:cNvPr>
          <p:cNvGrpSpPr/>
          <p:nvPr/>
        </p:nvGrpSpPr>
        <p:grpSpPr>
          <a:xfrm>
            <a:off x="1084825" y="1168950"/>
            <a:ext cx="506100" cy="3431975"/>
            <a:chOff x="1084825" y="1168950"/>
            <a:chExt cx="506100" cy="3431975"/>
          </a:xfrm>
        </p:grpSpPr>
        <p:sp>
          <p:nvSpPr>
            <p:cNvPr id="7" name="Google Shape;564;p32">
              <a:extLst>
                <a:ext uri="{FF2B5EF4-FFF2-40B4-BE49-F238E27FC236}">
                  <a16:creationId xmlns:a16="http://schemas.microsoft.com/office/drawing/2014/main" id="{0134F4F8-BD33-DC74-E3A0-8B16F1B263D8}"/>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8" name="Google Shape;565;p32">
              <a:extLst>
                <a:ext uri="{FF2B5EF4-FFF2-40B4-BE49-F238E27FC236}">
                  <a16:creationId xmlns:a16="http://schemas.microsoft.com/office/drawing/2014/main" id="{98E482E0-172B-8593-178C-D85836D0A8DC}"/>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9" name="Google Shape;566;p32">
            <a:extLst>
              <a:ext uri="{FF2B5EF4-FFF2-40B4-BE49-F238E27FC236}">
                <a16:creationId xmlns:a16="http://schemas.microsoft.com/office/drawing/2014/main" id="{391A2878-D569-0FF2-5FA7-C6F4362446FD}"/>
              </a:ext>
            </a:extLst>
          </p:cNvPr>
          <p:cNvGrpSpPr/>
          <p:nvPr/>
        </p:nvGrpSpPr>
        <p:grpSpPr>
          <a:xfrm>
            <a:off x="1946125" y="2991619"/>
            <a:ext cx="667800" cy="544912"/>
            <a:chOff x="2008321" y="2971150"/>
            <a:chExt cx="667800" cy="902750"/>
          </a:xfrm>
        </p:grpSpPr>
        <p:cxnSp>
          <p:nvCxnSpPr>
            <p:cNvPr id="10" name="Google Shape;567;p32">
              <a:extLst>
                <a:ext uri="{FF2B5EF4-FFF2-40B4-BE49-F238E27FC236}">
                  <a16:creationId xmlns:a16="http://schemas.microsoft.com/office/drawing/2014/main" id="{575F944A-CC46-6DF6-78CC-2D3260FDFF0A}"/>
                </a:ext>
              </a:extLst>
            </p:cNvPr>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11" name="Google Shape;568;p32">
              <a:extLst>
                <a:ext uri="{FF2B5EF4-FFF2-40B4-BE49-F238E27FC236}">
                  <a16:creationId xmlns:a16="http://schemas.microsoft.com/office/drawing/2014/main" id="{11470297-9029-7901-D9D5-555FBB0E944D}"/>
                </a:ext>
              </a:extLst>
            </p:cNvPr>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12" name="Google Shape;506;p30">
            <a:extLst>
              <a:ext uri="{FF2B5EF4-FFF2-40B4-BE49-F238E27FC236}">
                <a16:creationId xmlns:a16="http://schemas.microsoft.com/office/drawing/2014/main" id="{18243C9E-30E3-E359-7888-58DFF4489244}"/>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BFS en el </a:t>
            </a:r>
            <a:r>
              <a:rPr lang="en" dirty="0">
                <a:solidFill>
                  <a:schemeClr val="accent2"/>
                </a:solidFill>
              </a:rPr>
              <a:t>Código</a:t>
            </a:r>
            <a:r>
              <a:rPr lang="en" dirty="0">
                <a:solidFill>
                  <a:schemeClr val="lt1"/>
                </a:solidFill>
              </a:rPr>
              <a:t> </a:t>
            </a:r>
            <a:r>
              <a:rPr lang="en" dirty="0">
                <a:solidFill>
                  <a:schemeClr val="accent3"/>
                </a:solidFill>
              </a:rPr>
              <a:t>{</a:t>
            </a:r>
            <a:endParaRPr dirty="0">
              <a:solidFill>
                <a:schemeClr val="lt1"/>
              </a:solidFill>
            </a:endParaRPr>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02_Programa</a:t>
            </a:r>
            <a:r>
              <a:rPr lang="en" sz="1400" dirty="0">
                <a:solidFill>
                  <a:schemeClr val="accent3"/>
                </a:solidFill>
              </a:rPr>
              <a:t>.py</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indent="0" algn="ctr">
              <a:spcAft>
                <a:spcPts val="1200"/>
              </a:spcAft>
              <a:buNone/>
            </a:pPr>
            <a:r>
              <a:rPr lang="es-MX" dirty="0">
                <a:solidFill>
                  <a:schemeClr val="accent3"/>
                </a:solidFill>
              </a:rPr>
              <a:t>C</a:t>
            </a:r>
            <a:r>
              <a:rPr lang="en" dirty="0">
                <a:solidFill>
                  <a:schemeClr val="accent3"/>
                </a:solidFill>
              </a:rPr>
              <a:t>ontenido.py</a:t>
            </a:r>
            <a:endParaRPr dirty="0">
              <a:solidFill>
                <a:schemeClr val="accent3"/>
              </a:solidFill>
            </a:endParaRPr>
          </a:p>
        </p:txBody>
      </p:sp>
      <p:pic>
        <p:nvPicPr>
          <p:cNvPr id="5" name="Imagen 4">
            <a:extLst>
              <a:ext uri="{FF2B5EF4-FFF2-40B4-BE49-F238E27FC236}">
                <a16:creationId xmlns:a16="http://schemas.microsoft.com/office/drawing/2014/main" id="{52A764A5-9D1A-5968-2246-3928AB9C3ABC}"/>
              </a:ext>
            </a:extLst>
          </p:cNvPr>
          <p:cNvPicPr>
            <a:picLocks noChangeAspect="1"/>
          </p:cNvPicPr>
          <p:nvPr/>
        </p:nvPicPr>
        <p:blipFill>
          <a:blip r:embed="rId3"/>
          <a:stretch>
            <a:fillRect/>
          </a:stretch>
        </p:blipFill>
        <p:spPr>
          <a:xfrm>
            <a:off x="3430443" y="540593"/>
            <a:ext cx="5713557" cy="46029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a:t>
            </a:r>
            <a:r>
              <a:rPr lang="en" dirty="0">
                <a:solidFill>
                  <a:schemeClr val="accent2"/>
                </a:solidFill>
              </a:rPr>
              <a:t>‘aplicación’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contenido.py</a:t>
            </a:r>
            <a:endParaRPr sz="1400" dirty="0">
              <a:solidFill>
                <a:schemeClr val="accent3"/>
              </a:solidFill>
            </a:endParaRPr>
          </a:p>
        </p:txBody>
      </p:sp>
      <p:sp>
        <p:nvSpPr>
          <p:cNvPr id="6" name="Google Shape;506;p30">
            <a:extLst>
              <a:ext uri="{FF2B5EF4-FFF2-40B4-BE49-F238E27FC236}">
                <a16:creationId xmlns:a16="http://schemas.microsoft.com/office/drawing/2014/main" id="{34C63206-5A67-CA92-5F55-FD2020966F45}"/>
              </a:ext>
            </a:extLst>
          </p:cNvPr>
          <p:cNvSpPr txBox="1">
            <a:spLocks/>
          </p:cNvSpPr>
          <p:nvPr/>
        </p:nvSpPr>
        <p:spPr>
          <a:xfrm>
            <a:off x="0" y="84242"/>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pic>
        <p:nvPicPr>
          <p:cNvPr id="3" name="Imagen 2">
            <a:extLst>
              <a:ext uri="{FF2B5EF4-FFF2-40B4-BE49-F238E27FC236}">
                <a16:creationId xmlns:a16="http://schemas.microsoft.com/office/drawing/2014/main" id="{58ABF365-42F5-4D07-80E7-3D83D2424C70}"/>
              </a:ext>
            </a:extLst>
          </p:cNvPr>
          <p:cNvPicPr>
            <a:picLocks noChangeAspect="1"/>
          </p:cNvPicPr>
          <p:nvPr/>
        </p:nvPicPr>
        <p:blipFill>
          <a:blip r:embed="rId3"/>
          <a:stretch>
            <a:fillRect/>
          </a:stretch>
        </p:blipFill>
        <p:spPr>
          <a:xfrm>
            <a:off x="1143250" y="1820585"/>
            <a:ext cx="3457575" cy="1724025"/>
          </a:xfrm>
          <a:prstGeom prst="rect">
            <a:avLst/>
          </a:prstGeom>
        </p:spPr>
      </p:pic>
      <p:pic>
        <p:nvPicPr>
          <p:cNvPr id="8" name="Imagen 7">
            <a:extLst>
              <a:ext uri="{FF2B5EF4-FFF2-40B4-BE49-F238E27FC236}">
                <a16:creationId xmlns:a16="http://schemas.microsoft.com/office/drawing/2014/main" id="{A5835375-A35A-4AC4-9267-365C1454D6C7}"/>
              </a:ext>
            </a:extLst>
          </p:cNvPr>
          <p:cNvPicPr>
            <a:picLocks noChangeAspect="1"/>
          </p:cNvPicPr>
          <p:nvPr/>
        </p:nvPicPr>
        <p:blipFill>
          <a:blip r:embed="rId4"/>
          <a:stretch>
            <a:fillRect/>
          </a:stretch>
        </p:blipFill>
        <p:spPr>
          <a:xfrm>
            <a:off x="4729162" y="1087166"/>
            <a:ext cx="4257675" cy="3438525"/>
          </a:xfrm>
          <a:prstGeom prst="rect">
            <a:avLst/>
          </a:prstGeom>
        </p:spPr>
      </p:pic>
    </p:spTree>
    <p:extLst>
      <p:ext uri="{BB962C8B-B14F-4D97-AF65-F5344CB8AC3E}">
        <p14:creationId xmlns:p14="http://schemas.microsoft.com/office/powerpoint/2010/main" val="22868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a:t>
            </a:r>
            <a:r>
              <a:rPr lang="en" dirty="0">
                <a:solidFill>
                  <a:schemeClr val="accent2"/>
                </a:solidFill>
              </a:rPr>
              <a:t>‘aplicación’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contenido.py</a:t>
            </a:r>
            <a:endParaRPr sz="1400" dirty="0">
              <a:solidFill>
                <a:schemeClr val="accent3"/>
              </a:solidFill>
            </a:endParaRPr>
          </a:p>
        </p:txBody>
      </p:sp>
      <p:pic>
        <p:nvPicPr>
          <p:cNvPr id="5" name="Imagen 4">
            <a:extLst>
              <a:ext uri="{FF2B5EF4-FFF2-40B4-BE49-F238E27FC236}">
                <a16:creationId xmlns:a16="http://schemas.microsoft.com/office/drawing/2014/main" id="{F7E73B04-7A78-76FC-59C9-47DC74A8C92A}"/>
              </a:ext>
            </a:extLst>
          </p:cNvPr>
          <p:cNvPicPr>
            <a:picLocks noChangeAspect="1"/>
          </p:cNvPicPr>
          <p:nvPr/>
        </p:nvPicPr>
        <p:blipFill>
          <a:blip r:embed="rId3"/>
          <a:stretch>
            <a:fillRect/>
          </a:stretch>
        </p:blipFill>
        <p:spPr>
          <a:xfrm>
            <a:off x="3576703" y="1766792"/>
            <a:ext cx="2924583" cy="342948"/>
          </a:xfrm>
          <a:prstGeom prst="rect">
            <a:avLst/>
          </a:prstGeom>
        </p:spPr>
      </p:pic>
      <p:sp>
        <p:nvSpPr>
          <p:cNvPr id="6" name="Google Shape;506;p30">
            <a:extLst>
              <a:ext uri="{FF2B5EF4-FFF2-40B4-BE49-F238E27FC236}">
                <a16:creationId xmlns:a16="http://schemas.microsoft.com/office/drawing/2014/main" id="{34C63206-5A67-CA92-5F55-FD2020966F45}"/>
              </a:ext>
            </a:extLst>
          </p:cNvPr>
          <p:cNvSpPr txBox="1">
            <a:spLocks/>
          </p:cNvSpPr>
          <p:nvPr/>
        </p:nvSpPr>
        <p:spPr>
          <a:xfrm>
            <a:off x="0" y="84242"/>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pic>
        <p:nvPicPr>
          <p:cNvPr id="4" name="Imagen 3">
            <a:extLst>
              <a:ext uri="{FF2B5EF4-FFF2-40B4-BE49-F238E27FC236}">
                <a16:creationId xmlns:a16="http://schemas.microsoft.com/office/drawing/2014/main" id="{DFE5F4E5-D91A-4630-A8D7-8ED5EC3EF41A}"/>
              </a:ext>
            </a:extLst>
          </p:cNvPr>
          <p:cNvPicPr>
            <a:picLocks noChangeAspect="1"/>
          </p:cNvPicPr>
          <p:nvPr/>
        </p:nvPicPr>
        <p:blipFill rotWithShape="1">
          <a:blip r:embed="rId4"/>
          <a:srcRect t="64836" r="5620" b="24642"/>
          <a:stretch/>
        </p:blipFill>
        <p:spPr>
          <a:xfrm>
            <a:off x="1121198" y="2730867"/>
            <a:ext cx="7835592" cy="54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481" name="Google Shape;481;p29"/>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Problematica principal</a:t>
            </a:r>
          </a:p>
          <a:p>
            <a:pPr marL="0" lvl="0" indent="0" algn="l" rtl="0">
              <a:spcBef>
                <a:spcPts val="0"/>
              </a:spcBef>
              <a:spcAft>
                <a:spcPts val="0"/>
              </a:spcAft>
              <a:buNone/>
            </a:pPr>
            <a:r>
              <a:rPr lang="es-MX" dirty="0"/>
              <a:t>y puntos a solucionar</a:t>
            </a:r>
            <a:r>
              <a:rPr lang="en" dirty="0"/>
              <a:t>&gt;</a:t>
            </a:r>
            <a:endParaRPr dirty="0"/>
          </a:p>
        </p:txBody>
      </p:sp>
      <p:sp>
        <p:nvSpPr>
          <p:cNvPr id="482" name="Google Shape;482;p29"/>
          <p:cNvSpPr txBox="1">
            <a:spLocks noGrp="1"/>
          </p:cNvSpPr>
          <p:nvPr>
            <p:ph type="subTitle" idx="2"/>
          </p:nvPr>
        </p:nvSpPr>
        <p:spPr>
          <a:xfrm>
            <a:off x="2332550" y="1436725"/>
            <a:ext cx="3718206"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Objetivos y metodología</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484" name="Google Shape;484;p29"/>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Expliación de prototipo de aplicación / programa &gt;</a:t>
            </a:r>
            <a:endParaRPr dirty="0"/>
          </a:p>
        </p:txBody>
      </p:sp>
      <p:sp>
        <p:nvSpPr>
          <p:cNvPr id="485" name="Google Shape;485;p29"/>
          <p:cNvSpPr txBox="1">
            <a:spLocks noGrp="1"/>
          </p:cNvSpPr>
          <p:nvPr>
            <p:ph type="subTitle" idx="5"/>
          </p:nvPr>
        </p:nvSpPr>
        <p:spPr>
          <a:xfrm>
            <a:off x="3722224" y="2419850"/>
            <a:ext cx="356607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 y Herramientas</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487" name="Google Shape;487;p29"/>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Demostración de funcionamiento &gt;</a:t>
            </a:r>
            <a:endParaRPr dirty="0"/>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Demostración</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Contenido de la </a:t>
            </a:r>
            <a:r>
              <a:rPr lang="en" dirty="0">
                <a:solidFill>
                  <a:schemeClr val="accent2"/>
                </a:solidFill>
              </a:rPr>
              <a:t>‘Presentación’</a:t>
            </a:r>
            <a:r>
              <a:rPr lang="en" dirty="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20" name="Google Shape;475;p28">
            <a:extLst>
              <a:ext uri="{FF2B5EF4-FFF2-40B4-BE49-F238E27FC236}">
                <a16:creationId xmlns:a16="http://schemas.microsoft.com/office/drawing/2014/main" id="{09D936E4-16CB-4999-98A3-D5D657CB928D}"/>
              </a:ext>
            </a:extLst>
          </p:cNvPr>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a:solidFill>
                  <a:schemeClr val="accent3"/>
                </a:solidFill>
              </a:rPr>
              <a:t>contenido.py</a:t>
            </a:r>
            <a:endParaRPr lang="es-MX" dirty="0">
              <a:solidFill>
                <a:schemeClr val="accent3"/>
              </a:solidFill>
            </a:endParaRPr>
          </a:p>
        </p:txBody>
      </p:sp>
      <p:sp>
        <p:nvSpPr>
          <p:cNvPr id="4" name="Google Shape;465;p27">
            <a:extLst>
              <a:ext uri="{FF2B5EF4-FFF2-40B4-BE49-F238E27FC236}">
                <a16:creationId xmlns:a16="http://schemas.microsoft.com/office/drawing/2014/main" id="{59A5F3F1-6A17-352C-89DD-6766F1BCD2B2}"/>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ctr"/>
            <a:r>
              <a:rPr lang="es-ES"/>
              <a:t>Programación_Orientada_a_Objetos.py</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F0CAA1E1-9F66-0848-F2BE-BC6EABE3B8B7}"/>
            </a:ext>
          </a:extLst>
        </p:cNvPr>
        <p:cNvGrpSpPr/>
        <p:nvPr/>
      </p:nvGrpSpPr>
      <p:grpSpPr>
        <a:xfrm>
          <a:off x="0" y="0"/>
          <a:ext cx="0" cy="0"/>
          <a:chOff x="0" y="0"/>
          <a:chExt cx="0" cy="0"/>
        </a:xfrm>
      </p:grpSpPr>
      <p:sp>
        <p:nvSpPr>
          <p:cNvPr id="500" name="Google Shape;500;p30">
            <a:extLst>
              <a:ext uri="{FF2B5EF4-FFF2-40B4-BE49-F238E27FC236}">
                <a16:creationId xmlns:a16="http://schemas.microsoft.com/office/drawing/2014/main" id="{CE963247-277E-3F12-7273-5D5BC3069FD4}"/>
              </a:ext>
            </a:extLst>
          </p:cNvPr>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a:extLst>
              <a:ext uri="{FF2B5EF4-FFF2-40B4-BE49-F238E27FC236}">
                <a16:creationId xmlns:a16="http://schemas.microsoft.com/office/drawing/2014/main" id="{F21EE06C-100D-AC61-07B1-B91FB2F7D10A}"/>
              </a:ext>
            </a:extLst>
          </p:cNvPr>
          <p:cNvSpPr txBox="1">
            <a:spLocks noGrp="1"/>
          </p:cNvSpPr>
          <p:nvPr>
            <p:ph type="title" idx="2"/>
          </p:nvPr>
        </p:nvSpPr>
        <p:spPr>
          <a:xfrm>
            <a:off x="2605787" y="1846623"/>
            <a:ext cx="600032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rgbClr val="00B0F0"/>
                </a:solidFill>
              </a:rPr>
              <a:t>Integración con Tkinter</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a:extLst>
              <a:ext uri="{FF2B5EF4-FFF2-40B4-BE49-F238E27FC236}">
                <a16:creationId xmlns:a16="http://schemas.microsoft.com/office/drawing/2014/main" id="{97B40202-62EB-3A71-6DD2-E5445C798713}"/>
              </a:ext>
            </a:extLst>
          </p:cNvPr>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 Prueba de código con Tkinter &gt;</a:t>
            </a:r>
            <a:endParaRPr dirty="0"/>
          </a:p>
        </p:txBody>
      </p:sp>
      <p:sp>
        <p:nvSpPr>
          <p:cNvPr id="503" name="Google Shape;503;p30">
            <a:extLst>
              <a:ext uri="{FF2B5EF4-FFF2-40B4-BE49-F238E27FC236}">
                <a16:creationId xmlns:a16="http://schemas.microsoft.com/office/drawing/2014/main" id="{38CAAB1E-4227-E362-D50C-8186B3BB2653}"/>
              </a:ext>
            </a:extLst>
          </p:cNvPr>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a:extLst>
              <a:ext uri="{FF2B5EF4-FFF2-40B4-BE49-F238E27FC236}">
                <a16:creationId xmlns:a16="http://schemas.microsoft.com/office/drawing/2014/main" id="{929252BF-0A0F-0BDC-4007-634E46C84CD9}"/>
              </a:ext>
            </a:extLst>
          </p:cNvPr>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a:extLst>
              <a:ext uri="{FF2B5EF4-FFF2-40B4-BE49-F238E27FC236}">
                <a16:creationId xmlns:a16="http://schemas.microsoft.com/office/drawing/2014/main" id="{46F29598-CC89-1D72-7333-01D8257B3085}"/>
              </a:ext>
            </a:extLst>
          </p:cNvPr>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03_Demostración.py</a:t>
            </a:r>
            <a:endParaRPr sz="1400" dirty="0">
              <a:solidFill>
                <a:schemeClr val="accent3"/>
              </a:solidFill>
            </a:endParaRPr>
          </a:p>
        </p:txBody>
      </p:sp>
      <p:sp>
        <p:nvSpPr>
          <p:cNvPr id="507" name="Google Shape;507;p30">
            <a:extLst>
              <a:ext uri="{FF2B5EF4-FFF2-40B4-BE49-F238E27FC236}">
                <a16:creationId xmlns:a16="http://schemas.microsoft.com/office/drawing/2014/main" id="{330B4408-3F18-279A-E5A2-21F8C9BD3FDA}"/>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contenido.py</a:t>
            </a:r>
            <a:endParaRPr sz="1400" dirty="0">
              <a:solidFill>
                <a:schemeClr val="accent3"/>
              </a:solidFill>
            </a:endParaRPr>
          </a:p>
        </p:txBody>
      </p:sp>
    </p:spTree>
    <p:extLst>
      <p:ext uri="{BB962C8B-B14F-4D97-AF65-F5344CB8AC3E}">
        <p14:creationId xmlns:p14="http://schemas.microsoft.com/office/powerpoint/2010/main" val="331370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5">
          <a:extLst>
            <a:ext uri="{FF2B5EF4-FFF2-40B4-BE49-F238E27FC236}">
              <a16:creationId xmlns:a16="http://schemas.microsoft.com/office/drawing/2014/main" id="{DB81DD5E-E793-9CA6-F145-A1C81FA3DC97}"/>
            </a:ext>
          </a:extLst>
        </p:cNvPr>
        <p:cNvGrpSpPr/>
        <p:nvPr/>
      </p:nvGrpSpPr>
      <p:grpSpPr>
        <a:xfrm>
          <a:off x="0" y="0"/>
          <a:ext cx="0" cy="0"/>
          <a:chOff x="0" y="0"/>
          <a:chExt cx="0" cy="0"/>
        </a:xfrm>
      </p:grpSpPr>
      <p:sp>
        <p:nvSpPr>
          <p:cNvPr id="629" name="Google Shape;629;p33">
            <a:extLst>
              <a:ext uri="{FF2B5EF4-FFF2-40B4-BE49-F238E27FC236}">
                <a16:creationId xmlns:a16="http://schemas.microsoft.com/office/drawing/2014/main" id="{79718A6F-6F4B-A168-FB30-E7E764DDC879}"/>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dirty="0">
                <a:solidFill>
                  <a:schemeClr val="accent3"/>
                </a:solidFill>
              </a:rPr>
              <a:t>ontenido.py</a:t>
            </a:r>
            <a:endParaRPr sz="1400" dirty="0">
              <a:solidFill>
                <a:schemeClr val="accent3"/>
              </a:solidFill>
            </a:endParaRPr>
          </a:p>
        </p:txBody>
      </p:sp>
      <p:sp>
        <p:nvSpPr>
          <p:cNvPr id="4" name="Google Shape;561;p32">
            <a:extLst>
              <a:ext uri="{FF2B5EF4-FFF2-40B4-BE49-F238E27FC236}">
                <a16:creationId xmlns:a16="http://schemas.microsoft.com/office/drawing/2014/main" id="{5A9B548D-C0EC-56A0-15E5-6A1107A5CE9D}"/>
              </a:ext>
            </a:extLst>
          </p:cNvPr>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Mapa; </a:t>
            </a:r>
            <a:r>
              <a:rPr lang="en" dirty="0">
                <a:solidFill>
                  <a:schemeClr val="accent6"/>
                </a:solidFill>
              </a:rPr>
              <a:t>{</a:t>
            </a:r>
            <a:endParaRPr dirty="0">
              <a:solidFill>
                <a:schemeClr val="accent6"/>
              </a:solidFill>
            </a:endParaRPr>
          </a:p>
        </p:txBody>
      </p:sp>
      <p:grpSp>
        <p:nvGrpSpPr>
          <p:cNvPr id="6" name="Google Shape;563;p32">
            <a:extLst>
              <a:ext uri="{FF2B5EF4-FFF2-40B4-BE49-F238E27FC236}">
                <a16:creationId xmlns:a16="http://schemas.microsoft.com/office/drawing/2014/main" id="{951D3F4C-0691-0C1B-C150-721A089ED3B6}"/>
              </a:ext>
            </a:extLst>
          </p:cNvPr>
          <p:cNvGrpSpPr/>
          <p:nvPr/>
        </p:nvGrpSpPr>
        <p:grpSpPr>
          <a:xfrm>
            <a:off x="1084825" y="1168950"/>
            <a:ext cx="506100" cy="3431975"/>
            <a:chOff x="1084825" y="1168950"/>
            <a:chExt cx="506100" cy="3431975"/>
          </a:xfrm>
        </p:grpSpPr>
        <p:sp>
          <p:nvSpPr>
            <p:cNvPr id="7" name="Google Shape;564;p32">
              <a:extLst>
                <a:ext uri="{FF2B5EF4-FFF2-40B4-BE49-F238E27FC236}">
                  <a16:creationId xmlns:a16="http://schemas.microsoft.com/office/drawing/2014/main" id="{4FDEEAEC-15D4-2FA8-4D5E-6B40465D4995}"/>
                </a:ext>
              </a:extLst>
            </p:cNvPr>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dirty="0">
                <a:solidFill>
                  <a:schemeClr val="accent6"/>
                </a:solidFill>
                <a:latin typeface="Fira Code"/>
                <a:ea typeface="Fira Code"/>
                <a:cs typeface="Fira Code"/>
                <a:sym typeface="Fira Code"/>
              </a:endParaRPr>
            </a:p>
          </p:txBody>
        </p:sp>
        <p:cxnSp>
          <p:nvCxnSpPr>
            <p:cNvPr id="8" name="Google Shape;565;p32">
              <a:extLst>
                <a:ext uri="{FF2B5EF4-FFF2-40B4-BE49-F238E27FC236}">
                  <a16:creationId xmlns:a16="http://schemas.microsoft.com/office/drawing/2014/main" id="{C37B95E0-8D67-6A1F-0153-2E1D50A36C02}"/>
                </a:ext>
              </a:extLst>
            </p:cNvPr>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12" name="Google Shape;506;p30">
            <a:extLst>
              <a:ext uri="{FF2B5EF4-FFF2-40B4-BE49-F238E27FC236}">
                <a16:creationId xmlns:a16="http://schemas.microsoft.com/office/drawing/2014/main" id="{4396C7D5-A4E4-71D8-A224-DC2985265C90}"/>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pic>
        <p:nvPicPr>
          <p:cNvPr id="3" name="Imagen 2">
            <a:extLst>
              <a:ext uri="{FF2B5EF4-FFF2-40B4-BE49-F238E27FC236}">
                <a16:creationId xmlns:a16="http://schemas.microsoft.com/office/drawing/2014/main" id="{23D90300-0F4A-24A3-E8B1-F07788E423E3}"/>
              </a:ext>
            </a:extLst>
          </p:cNvPr>
          <p:cNvPicPr>
            <a:picLocks noChangeAspect="1"/>
          </p:cNvPicPr>
          <p:nvPr/>
        </p:nvPicPr>
        <p:blipFill>
          <a:blip r:embed="rId3"/>
          <a:srcRect b="15182"/>
          <a:stretch/>
        </p:blipFill>
        <p:spPr>
          <a:xfrm>
            <a:off x="4350412" y="-19200"/>
            <a:ext cx="4564897" cy="5162700"/>
          </a:xfrm>
          <a:prstGeom prst="rect">
            <a:avLst/>
          </a:prstGeom>
        </p:spPr>
      </p:pic>
    </p:spTree>
    <p:extLst>
      <p:ext uri="{BB962C8B-B14F-4D97-AF65-F5344CB8AC3E}">
        <p14:creationId xmlns:p14="http://schemas.microsoft.com/office/powerpoint/2010/main" val="127410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Problematica</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Viaje en el sistema de trasnporte metro&gt;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01_Problematica.py</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contenido.py</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Problemática principal</a:t>
            </a:r>
            <a:r>
              <a:rPr lang="en" dirty="0">
                <a:solidFill>
                  <a:schemeClr val="accent2"/>
                </a:solidFill>
              </a:rPr>
              <a:t>;</a:t>
            </a:r>
            <a:r>
              <a:rPr lang="en" dirty="0"/>
              <a:t> </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171450" indent="-171450" algn="just"/>
            <a:r>
              <a:rPr lang="es-ES" sz="1200" dirty="0">
                <a:solidFill>
                  <a:schemeClr val="accent6"/>
                </a:solidFill>
              </a:rPr>
              <a:t>Actualmente, los nuevos usuarios del sistema de transporte colectivo metro suelen enfrentar dificultades al desplazarse dentro de sus instalaciones, lo que genera confusión y provoca retrasos tanto para ellos como para otros usuarios.</a:t>
            </a:r>
          </a:p>
          <a:p>
            <a:pPr marL="171450" indent="-171450" algn="just"/>
            <a:endParaRPr lang="es-MX" sz="1200" noProof="0" dirty="0">
              <a:solidFill>
                <a:schemeClr val="accent6"/>
              </a:solidFill>
            </a:endParaRPr>
          </a:p>
          <a:p>
            <a:pPr marL="171450" indent="-171450" algn="just"/>
            <a:r>
              <a:rPr lang="es-ES" sz="1200" dirty="0">
                <a:solidFill>
                  <a:schemeClr val="accent6"/>
                </a:solidFill>
              </a:rPr>
              <a:t>Otra problemática común es la ubicación de los mapas del metro, que en muchas ocasiones resultan difíciles de localizar debido al alto flujo de personas en estaciones principales o, en otros casos, por la escasa visibilidad de los mismos.</a:t>
            </a:r>
          </a:p>
          <a:p>
            <a:pPr marL="171450" indent="-171450" algn="just"/>
            <a:endParaRPr lang="es-MX" sz="1200" noProof="0" dirty="0">
              <a:solidFill>
                <a:schemeClr val="accent6"/>
              </a:solidFill>
            </a:endParaRPr>
          </a:p>
          <a:p>
            <a:pPr marL="171450" indent="-171450" algn="just"/>
            <a:r>
              <a:rPr lang="es-ES" sz="1200" dirty="0">
                <a:solidFill>
                  <a:schemeClr val="accent6"/>
                </a:solidFill>
              </a:rPr>
              <a:t>Por último, es importante mencionar que, durante el trayecto en el metro, cuando los vagones se encuentran completamente llenos, resulta complicado para los usuarios identificar la estación en la que se encuentran o a la que están por llegar.</a:t>
            </a:r>
            <a:endParaRPr lang="es-MX" sz="1200" dirty="0">
              <a:solidFill>
                <a:schemeClr val="accent6"/>
              </a:solidFill>
            </a:endParaRPr>
          </a:p>
          <a:p>
            <a:pPr marL="0" lvl="0" indent="0" algn="l" rtl="0">
              <a:spcBef>
                <a:spcPts val="0"/>
              </a:spcBef>
              <a:spcAft>
                <a:spcPts val="0"/>
              </a:spcAft>
              <a:buNone/>
            </a:pPr>
            <a:endParaRPr lang="es-MX" noProof="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sp>
        <p:nvSpPr>
          <p:cNvPr id="3" name="Google Shape;506;p30">
            <a:extLst>
              <a:ext uri="{FF2B5EF4-FFF2-40B4-BE49-F238E27FC236}">
                <a16:creationId xmlns:a16="http://schemas.microsoft.com/office/drawing/2014/main" id="{C8D664BC-9826-4161-0680-FE62F173C065}"/>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a:solidFill>
                  <a:schemeClr val="accent3"/>
                </a:solidFill>
              </a:rPr>
              <a:t>01_Problematica.py</a:t>
            </a:r>
            <a:endParaRPr lang="es-MX" dirty="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F57AD341-2F2D-A180-93D4-779D3C72DA64}"/>
            </a:ext>
          </a:extLst>
        </p:cNvPr>
        <p:cNvGrpSpPr/>
        <p:nvPr/>
      </p:nvGrpSpPr>
      <p:grpSpPr>
        <a:xfrm>
          <a:off x="0" y="0"/>
          <a:ext cx="0" cy="0"/>
          <a:chOff x="0" y="0"/>
          <a:chExt cx="0" cy="0"/>
        </a:xfrm>
      </p:grpSpPr>
      <p:sp>
        <p:nvSpPr>
          <p:cNvPr id="471" name="Google Shape;471;p28">
            <a:extLst>
              <a:ext uri="{FF2B5EF4-FFF2-40B4-BE49-F238E27FC236}">
                <a16:creationId xmlns:a16="http://schemas.microsoft.com/office/drawing/2014/main" id="{8D47E754-3E01-59D3-4779-8669DF362A58}"/>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Puntos a tratar</a:t>
            </a:r>
            <a:r>
              <a:rPr lang="en" dirty="0">
                <a:solidFill>
                  <a:schemeClr val="accent2"/>
                </a:solidFill>
              </a:rPr>
              <a:t>;</a:t>
            </a:r>
            <a:r>
              <a:rPr lang="en" dirty="0"/>
              <a:t> </a:t>
            </a:r>
            <a:endParaRPr dirty="0">
              <a:solidFill>
                <a:schemeClr val="accent2"/>
              </a:solidFill>
            </a:endParaRPr>
          </a:p>
        </p:txBody>
      </p:sp>
      <p:sp>
        <p:nvSpPr>
          <p:cNvPr id="472" name="Google Shape;472;p28">
            <a:extLst>
              <a:ext uri="{FF2B5EF4-FFF2-40B4-BE49-F238E27FC236}">
                <a16:creationId xmlns:a16="http://schemas.microsoft.com/office/drawing/2014/main" id="{778295F7-9303-1F71-B777-183A9CFA977D}"/>
              </a:ext>
            </a:extLst>
          </p:cNvPr>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171450" indent="-171450" algn="just"/>
            <a:r>
              <a:rPr lang="es-ES" sz="1200" dirty="0">
                <a:solidFill>
                  <a:schemeClr val="accent6"/>
                </a:solidFill>
              </a:rPr>
              <a:t>Desarrollar una aplicación o programa de fácil uso que permita a los usuarios del metro desplazarse con mayor facilidad por las estaciones, reduciendo así retrasos y minimizando el riesgo de accidentes dentro de las instalaciones.</a:t>
            </a:r>
          </a:p>
          <a:p>
            <a:pPr marL="171450" indent="-171450" algn="just"/>
            <a:endParaRPr lang="es-MX" sz="1200" dirty="0">
              <a:solidFill>
                <a:schemeClr val="accent6"/>
              </a:solidFill>
            </a:endParaRPr>
          </a:p>
          <a:p>
            <a:pPr marL="171450" indent="-171450" algn="just"/>
            <a:r>
              <a:rPr lang="es-ES" sz="1200" dirty="0">
                <a:solidFill>
                  <a:schemeClr val="accent6"/>
                </a:solidFill>
              </a:rPr>
              <a:t>Proporcionar a los usuarios un mapa general del metro accesible desde la aplicación, que les brinde una mejor orientación durante sus traslados. Idealmente, incluir una función que sugiera rutas específicas desde una estación de origen hasta una de destino.</a:t>
            </a:r>
          </a:p>
          <a:p>
            <a:pPr marL="171450" indent="-171450" algn="just"/>
            <a:endParaRPr lang="es-MX" sz="1200" dirty="0">
              <a:solidFill>
                <a:schemeClr val="accent6"/>
              </a:solidFill>
            </a:endParaRPr>
          </a:p>
          <a:p>
            <a:pPr marL="171450" indent="-171450" algn="just"/>
            <a:r>
              <a:rPr lang="es-ES" sz="1200" dirty="0">
                <a:solidFill>
                  <a:schemeClr val="accent6"/>
                </a:solidFill>
              </a:rPr>
              <a:t>Incluir un mapa interactivo de la línea en la que el usuario se encuentra en tiempo real, facilitando la identificación de estaciones cercanas y mejorando su ubicación dentro del sistema de transporte.</a:t>
            </a:r>
            <a:endParaRPr lang="es-MX" sz="1200" noProof="0" dirty="0">
              <a:solidFill>
                <a:schemeClr val="accent6"/>
              </a:solidFill>
            </a:endParaRPr>
          </a:p>
          <a:p>
            <a:pPr marL="0" lvl="0" indent="0" algn="l" rtl="0">
              <a:spcBef>
                <a:spcPts val="0"/>
              </a:spcBef>
              <a:spcAft>
                <a:spcPts val="0"/>
              </a:spcAft>
              <a:buNone/>
            </a:pPr>
            <a:endParaRPr lang="es-MX" dirty="0">
              <a:solidFill>
                <a:schemeClr val="accent3"/>
              </a:solidFill>
            </a:endParaRPr>
          </a:p>
          <a:p>
            <a:pPr marL="0" lvl="0" indent="0" algn="l" rtl="0">
              <a:spcBef>
                <a:spcPts val="0"/>
              </a:spcBef>
              <a:spcAft>
                <a:spcPts val="0"/>
              </a:spcAft>
              <a:buNone/>
            </a:pPr>
            <a:endParaRPr lang="es-MX" noProof="0" dirty="0">
              <a:solidFill>
                <a:schemeClr val="accent3"/>
              </a:solidFill>
            </a:endParaRPr>
          </a:p>
        </p:txBody>
      </p:sp>
      <p:sp>
        <p:nvSpPr>
          <p:cNvPr id="475" name="Google Shape;475;p28">
            <a:extLst>
              <a:ext uri="{FF2B5EF4-FFF2-40B4-BE49-F238E27FC236}">
                <a16:creationId xmlns:a16="http://schemas.microsoft.com/office/drawing/2014/main" id="{5BD88D4B-3781-2B3C-946A-6AE6B14AB08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sp>
        <p:nvSpPr>
          <p:cNvPr id="3" name="Google Shape;506;p30">
            <a:extLst>
              <a:ext uri="{FF2B5EF4-FFF2-40B4-BE49-F238E27FC236}">
                <a16:creationId xmlns:a16="http://schemas.microsoft.com/office/drawing/2014/main" id="{5BC2931E-AADC-3724-465C-D38303FB3321}"/>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a:solidFill>
                  <a:schemeClr val="accent3"/>
                </a:solidFill>
              </a:rPr>
              <a:t>01_Problematica.py</a:t>
            </a:r>
            <a:endParaRPr lang="es-MX" dirty="0">
              <a:solidFill>
                <a:schemeClr val="accent3"/>
              </a:solidFill>
            </a:endParaRPr>
          </a:p>
        </p:txBody>
      </p:sp>
    </p:spTree>
    <p:extLst>
      <p:ext uri="{BB962C8B-B14F-4D97-AF65-F5344CB8AC3E}">
        <p14:creationId xmlns:p14="http://schemas.microsoft.com/office/powerpoint/2010/main" val="150433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F57AD341-2F2D-A180-93D4-779D3C72DA64}"/>
            </a:ext>
          </a:extLst>
        </p:cNvPr>
        <p:cNvGrpSpPr/>
        <p:nvPr/>
      </p:nvGrpSpPr>
      <p:grpSpPr>
        <a:xfrm>
          <a:off x="0" y="0"/>
          <a:ext cx="0" cy="0"/>
          <a:chOff x="0" y="0"/>
          <a:chExt cx="0" cy="0"/>
        </a:xfrm>
      </p:grpSpPr>
      <p:sp>
        <p:nvSpPr>
          <p:cNvPr id="471" name="Google Shape;471;p28">
            <a:extLst>
              <a:ext uri="{FF2B5EF4-FFF2-40B4-BE49-F238E27FC236}">
                <a16:creationId xmlns:a16="http://schemas.microsoft.com/office/drawing/2014/main" id="{8D47E754-3E01-59D3-4779-8669DF362A58}"/>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Objetivos;</a:t>
            </a:r>
            <a:r>
              <a:rPr lang="en" dirty="0"/>
              <a:t> </a:t>
            </a:r>
            <a:endParaRPr dirty="0">
              <a:solidFill>
                <a:schemeClr val="accent2"/>
              </a:solidFill>
            </a:endParaRPr>
          </a:p>
        </p:txBody>
      </p:sp>
      <p:sp>
        <p:nvSpPr>
          <p:cNvPr id="472" name="Google Shape;472;p28">
            <a:extLst>
              <a:ext uri="{FF2B5EF4-FFF2-40B4-BE49-F238E27FC236}">
                <a16:creationId xmlns:a16="http://schemas.microsoft.com/office/drawing/2014/main" id="{778295F7-9303-1F71-B777-183A9CFA977D}"/>
              </a:ext>
            </a:extLst>
          </p:cNvPr>
          <p:cNvSpPr txBox="1">
            <a:spLocks noGrp="1"/>
          </p:cNvSpPr>
          <p:nvPr>
            <p:ph type="body" idx="1"/>
          </p:nvPr>
        </p:nvSpPr>
        <p:spPr>
          <a:xfrm>
            <a:off x="1993063" y="2028355"/>
            <a:ext cx="5590974" cy="2444587"/>
          </a:xfrm>
          <a:prstGeom prst="rect">
            <a:avLst/>
          </a:prstGeom>
        </p:spPr>
        <p:txBody>
          <a:bodyPr spcFirstLastPara="1" wrap="square" lIns="91425" tIns="91425" rIns="91425" bIns="91425" anchor="ctr" anchorCtr="0">
            <a:noAutofit/>
          </a:bodyPr>
          <a:lstStyle/>
          <a:p>
            <a:pPr marL="0" indent="0" algn="just">
              <a:buNone/>
            </a:pPr>
            <a:r>
              <a:rPr lang="es-ES" sz="1600" dirty="0">
                <a:solidFill>
                  <a:schemeClr val="accent6"/>
                </a:solidFill>
              </a:rPr>
              <a:t>Objetivos Particulares: </a:t>
            </a:r>
          </a:p>
          <a:p>
            <a:pPr marL="228600" indent="-228600" algn="just">
              <a:buFont typeface="+mj-lt"/>
              <a:buAutoNum type="arabicPeriod"/>
            </a:pPr>
            <a:endParaRPr lang="es-ES" sz="1200" dirty="0">
              <a:solidFill>
                <a:schemeClr val="accent6"/>
              </a:solidFill>
            </a:endParaRPr>
          </a:p>
          <a:p>
            <a:pPr marL="228600" indent="-228600" algn="just">
              <a:buFont typeface="+mj-lt"/>
              <a:buAutoNum type="arabicPeriod"/>
            </a:pPr>
            <a:r>
              <a:rPr lang="es-ES" sz="1200" dirty="0">
                <a:solidFill>
                  <a:schemeClr val="accent6"/>
                </a:solidFill>
              </a:rPr>
              <a:t>Incluir un mapa general del metro con sugerencias de rutas.</a:t>
            </a:r>
          </a:p>
          <a:p>
            <a:pPr marL="342900" indent="-342900" algn="just">
              <a:buFont typeface="+mj-lt"/>
              <a:buAutoNum type="arabicPeriod"/>
            </a:pPr>
            <a:endParaRPr lang="es-MX" sz="1800" dirty="0">
              <a:solidFill>
                <a:schemeClr val="accent6"/>
              </a:solidFill>
            </a:endParaRPr>
          </a:p>
          <a:p>
            <a:pPr marL="228600" indent="-228600" algn="just">
              <a:buFont typeface="+mj-lt"/>
              <a:buAutoNum type="arabicPeriod"/>
            </a:pPr>
            <a:r>
              <a:rPr lang="es-ES" sz="1200" dirty="0">
                <a:solidFill>
                  <a:schemeClr val="accent6"/>
                </a:solidFill>
              </a:rPr>
              <a:t>Implementar un mapa interactivo en tiempo real para ubicar estaciones cercanas.</a:t>
            </a:r>
            <a:endParaRPr lang="es-ES" sz="1800" dirty="0">
              <a:solidFill>
                <a:schemeClr val="accent6"/>
              </a:solidFill>
            </a:endParaRPr>
          </a:p>
          <a:p>
            <a:pPr marL="342900" indent="-342900" algn="just">
              <a:buFont typeface="+mj-lt"/>
              <a:buAutoNum type="arabicPeriod"/>
            </a:pPr>
            <a:endParaRPr lang="es-MX" sz="1800" dirty="0">
              <a:solidFill>
                <a:schemeClr val="accent6"/>
              </a:solidFill>
            </a:endParaRPr>
          </a:p>
          <a:p>
            <a:pPr marL="228600" indent="-228600" algn="just">
              <a:buFont typeface="+mj-lt"/>
              <a:buAutoNum type="arabicPeriod"/>
            </a:pPr>
            <a:r>
              <a:rPr lang="es-ES" sz="1200" dirty="0">
                <a:solidFill>
                  <a:schemeClr val="accent6"/>
                </a:solidFill>
              </a:rPr>
              <a:t>Optimizar la navegación para reducir retrasos y riesgos.</a:t>
            </a:r>
            <a:endParaRPr lang="es-MX" sz="1200" dirty="0">
              <a:solidFill>
                <a:schemeClr val="accent6"/>
              </a:solidFill>
            </a:endParaRPr>
          </a:p>
        </p:txBody>
      </p:sp>
      <p:sp>
        <p:nvSpPr>
          <p:cNvPr id="475" name="Google Shape;475;p28">
            <a:extLst>
              <a:ext uri="{FF2B5EF4-FFF2-40B4-BE49-F238E27FC236}">
                <a16:creationId xmlns:a16="http://schemas.microsoft.com/office/drawing/2014/main" id="{5BD88D4B-3781-2B3C-946A-6AE6B14AB08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sp>
        <p:nvSpPr>
          <p:cNvPr id="3" name="Google Shape;506;p30">
            <a:extLst>
              <a:ext uri="{FF2B5EF4-FFF2-40B4-BE49-F238E27FC236}">
                <a16:creationId xmlns:a16="http://schemas.microsoft.com/office/drawing/2014/main" id="{5BC2931E-AADC-3724-465C-D38303FB3321}"/>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a:solidFill>
                  <a:schemeClr val="accent3"/>
                </a:solidFill>
              </a:rPr>
              <a:t>01_Problematica.py</a:t>
            </a:r>
            <a:endParaRPr lang="es-MX" dirty="0">
              <a:solidFill>
                <a:schemeClr val="accent3"/>
              </a:solidFill>
            </a:endParaRPr>
          </a:p>
        </p:txBody>
      </p:sp>
      <p:sp>
        <p:nvSpPr>
          <p:cNvPr id="6" name="Google Shape;472;p28">
            <a:extLst>
              <a:ext uri="{FF2B5EF4-FFF2-40B4-BE49-F238E27FC236}">
                <a16:creationId xmlns:a16="http://schemas.microsoft.com/office/drawing/2014/main" id="{1BEF57BE-2976-46FA-9DFA-75D0C6C84430}"/>
              </a:ext>
            </a:extLst>
          </p:cNvPr>
          <p:cNvSpPr txBox="1">
            <a:spLocks/>
          </p:cNvSpPr>
          <p:nvPr/>
        </p:nvSpPr>
        <p:spPr>
          <a:xfrm>
            <a:off x="1303750" y="1305528"/>
            <a:ext cx="6969600" cy="54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0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just">
              <a:buNone/>
            </a:pPr>
            <a:r>
              <a:rPr lang="es-MX" sz="1600" dirty="0">
                <a:solidFill>
                  <a:schemeClr val="accent6"/>
                </a:solidFill>
              </a:rPr>
              <a:t>Objetivo General: </a:t>
            </a:r>
            <a:r>
              <a:rPr lang="es-ES" sz="1600" dirty="0">
                <a:solidFill>
                  <a:schemeClr val="accent6"/>
                </a:solidFill>
              </a:rPr>
              <a:t>Desarrollar una aplicación móvil que facilite la movilidad en el metro, mejorando la orientación y reduciendo riesgos.</a:t>
            </a:r>
            <a:endParaRPr lang="es-MX" sz="1600" dirty="0">
              <a:solidFill>
                <a:schemeClr val="accent6"/>
              </a:solidFill>
            </a:endParaRPr>
          </a:p>
        </p:txBody>
      </p:sp>
    </p:spTree>
    <p:extLst>
      <p:ext uri="{BB962C8B-B14F-4D97-AF65-F5344CB8AC3E}">
        <p14:creationId xmlns:p14="http://schemas.microsoft.com/office/powerpoint/2010/main" val="124581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DD6EF140-5D24-B172-67A5-1C00F4ED2777}"/>
            </a:ext>
          </a:extLst>
        </p:cNvPr>
        <p:cNvGrpSpPr/>
        <p:nvPr/>
      </p:nvGrpSpPr>
      <p:grpSpPr>
        <a:xfrm>
          <a:off x="0" y="0"/>
          <a:ext cx="0" cy="0"/>
          <a:chOff x="0" y="0"/>
          <a:chExt cx="0" cy="0"/>
        </a:xfrm>
      </p:grpSpPr>
      <p:sp>
        <p:nvSpPr>
          <p:cNvPr id="500" name="Google Shape;500;p30">
            <a:extLst>
              <a:ext uri="{FF2B5EF4-FFF2-40B4-BE49-F238E27FC236}">
                <a16:creationId xmlns:a16="http://schemas.microsoft.com/office/drawing/2014/main" id="{EB751259-E15F-35AE-E3ED-531A8E240EE4}"/>
              </a:ext>
            </a:extLst>
          </p:cNvPr>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a:extLst>
              <a:ext uri="{FF2B5EF4-FFF2-40B4-BE49-F238E27FC236}">
                <a16:creationId xmlns:a16="http://schemas.microsoft.com/office/drawing/2014/main" id="{60F97932-C3F0-8A1E-07F5-7DD2CA4947E7}"/>
              </a:ext>
            </a:extLst>
          </p:cNvPr>
          <p:cNvSpPr txBox="1">
            <a:spLocks noGrp="1"/>
          </p:cNvSpPr>
          <p:nvPr>
            <p:ph type="title" idx="2"/>
          </p:nvPr>
        </p:nvSpPr>
        <p:spPr>
          <a:xfrm>
            <a:off x="2380425" y="1835825"/>
            <a:ext cx="5964463"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tx2"/>
                </a:solidFill>
              </a:rPr>
              <a:t>Programa y Herramientas</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a:extLst>
              <a:ext uri="{FF2B5EF4-FFF2-40B4-BE49-F238E27FC236}">
                <a16:creationId xmlns:a16="http://schemas.microsoft.com/office/drawing/2014/main" id="{282DABFB-4BED-48F5-B45F-4F11600599A3}"/>
              </a:ext>
            </a:extLst>
          </p:cNvPr>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Metodología de desarróllo y explicación del código&gt;</a:t>
            </a:r>
            <a:endParaRPr dirty="0"/>
          </a:p>
        </p:txBody>
      </p:sp>
      <p:sp>
        <p:nvSpPr>
          <p:cNvPr id="503" name="Google Shape;503;p30">
            <a:extLst>
              <a:ext uri="{FF2B5EF4-FFF2-40B4-BE49-F238E27FC236}">
                <a16:creationId xmlns:a16="http://schemas.microsoft.com/office/drawing/2014/main" id="{6DBF8742-66A9-01DA-274E-2C9B4678A5E9}"/>
              </a:ext>
            </a:extLst>
          </p:cNvPr>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04" name="Google Shape;504;p30">
            <a:extLst>
              <a:ext uri="{FF2B5EF4-FFF2-40B4-BE49-F238E27FC236}">
                <a16:creationId xmlns:a16="http://schemas.microsoft.com/office/drawing/2014/main" id="{2E09C667-1D96-8919-C52B-92A1BF85BDBD}"/>
              </a:ext>
            </a:extLst>
          </p:cNvPr>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a:extLst>
              <a:ext uri="{FF2B5EF4-FFF2-40B4-BE49-F238E27FC236}">
                <a16:creationId xmlns:a16="http://schemas.microsoft.com/office/drawing/2014/main" id="{433EAD27-8180-3869-4C29-30A702F4DDCE}"/>
              </a:ext>
            </a:extLst>
          </p:cNvPr>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02_Programa.py</a:t>
            </a:r>
            <a:endParaRPr sz="1400" dirty="0">
              <a:solidFill>
                <a:schemeClr val="accent3"/>
              </a:solidFill>
            </a:endParaRPr>
          </a:p>
        </p:txBody>
      </p:sp>
      <p:sp>
        <p:nvSpPr>
          <p:cNvPr id="507" name="Google Shape;507;p30">
            <a:extLst>
              <a:ext uri="{FF2B5EF4-FFF2-40B4-BE49-F238E27FC236}">
                <a16:creationId xmlns:a16="http://schemas.microsoft.com/office/drawing/2014/main" id="{D01923B3-2F93-3A4E-4535-90CF8156774B}"/>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contenido.py</a:t>
            </a:r>
            <a:endParaRPr sz="1400" dirty="0">
              <a:solidFill>
                <a:schemeClr val="accent3"/>
              </a:solidFill>
            </a:endParaRPr>
          </a:p>
        </p:txBody>
      </p:sp>
    </p:spTree>
    <p:extLst>
      <p:ext uri="{BB962C8B-B14F-4D97-AF65-F5344CB8AC3E}">
        <p14:creationId xmlns:p14="http://schemas.microsoft.com/office/powerpoint/2010/main" val="413158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F57AD341-2F2D-A180-93D4-779D3C72DA64}"/>
            </a:ext>
          </a:extLst>
        </p:cNvPr>
        <p:cNvGrpSpPr/>
        <p:nvPr/>
      </p:nvGrpSpPr>
      <p:grpSpPr>
        <a:xfrm>
          <a:off x="0" y="0"/>
          <a:ext cx="0" cy="0"/>
          <a:chOff x="0" y="0"/>
          <a:chExt cx="0" cy="0"/>
        </a:xfrm>
      </p:grpSpPr>
      <p:sp>
        <p:nvSpPr>
          <p:cNvPr id="471" name="Google Shape;471;p28">
            <a:extLst>
              <a:ext uri="{FF2B5EF4-FFF2-40B4-BE49-F238E27FC236}">
                <a16:creationId xmlns:a16="http://schemas.microsoft.com/office/drawing/2014/main" id="{8D47E754-3E01-59D3-4779-8669DF362A58}"/>
              </a:ext>
            </a:extLst>
          </p:cNvPr>
          <p:cNvSpPr txBox="1">
            <a:spLocks noGrp="1"/>
          </p:cNvSpPr>
          <p:nvPr>
            <p:ph type="title"/>
          </p:nvPr>
        </p:nvSpPr>
        <p:spPr>
          <a:xfrm>
            <a:off x="901202" y="2021579"/>
            <a:ext cx="2828115" cy="15015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Metodología de Desarróllo</a:t>
            </a:r>
            <a:r>
              <a:rPr lang="en" dirty="0"/>
              <a:t> </a:t>
            </a:r>
            <a:endParaRPr dirty="0">
              <a:solidFill>
                <a:schemeClr val="accent2"/>
              </a:solidFill>
            </a:endParaRPr>
          </a:p>
        </p:txBody>
      </p:sp>
      <p:sp>
        <p:nvSpPr>
          <p:cNvPr id="475" name="Google Shape;475;p28">
            <a:extLst>
              <a:ext uri="{FF2B5EF4-FFF2-40B4-BE49-F238E27FC236}">
                <a16:creationId xmlns:a16="http://schemas.microsoft.com/office/drawing/2014/main" id="{5BD88D4B-3781-2B3C-946A-6AE6B14AB08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grpSp>
        <p:nvGrpSpPr>
          <p:cNvPr id="2" name="Grupo 1">
            <a:extLst>
              <a:ext uri="{FF2B5EF4-FFF2-40B4-BE49-F238E27FC236}">
                <a16:creationId xmlns:a16="http://schemas.microsoft.com/office/drawing/2014/main" id="{4CFA0095-CE5C-4AB4-878B-E097E1E1E2D2}"/>
              </a:ext>
            </a:extLst>
          </p:cNvPr>
          <p:cNvGrpSpPr/>
          <p:nvPr/>
        </p:nvGrpSpPr>
        <p:grpSpPr>
          <a:xfrm>
            <a:off x="2907554" y="582700"/>
            <a:ext cx="6236446" cy="3978100"/>
            <a:chOff x="2070847" y="1123900"/>
            <a:chExt cx="4787153" cy="3276601"/>
          </a:xfrm>
          <a:solidFill>
            <a:schemeClr val="bg2">
              <a:lumMod val="60000"/>
              <a:lumOff val="40000"/>
            </a:schemeClr>
          </a:solidFill>
        </p:grpSpPr>
        <p:graphicFrame>
          <p:nvGraphicFramePr>
            <p:cNvPr id="8" name="Diagrama 7">
              <a:extLst>
                <a:ext uri="{FF2B5EF4-FFF2-40B4-BE49-F238E27FC236}">
                  <a16:creationId xmlns:a16="http://schemas.microsoft.com/office/drawing/2014/main" id="{3D9A55A4-16AB-486A-B6AF-91C6FCBA67C6}"/>
                </a:ext>
              </a:extLst>
            </p:cNvPr>
            <p:cNvGraphicFramePr/>
            <p:nvPr>
              <p:extLst>
                <p:ext uri="{D42A27DB-BD31-4B8C-83A1-F6EECF244321}">
                  <p14:modId xmlns:p14="http://schemas.microsoft.com/office/powerpoint/2010/main" val="1461270241"/>
                </p:ext>
              </p:extLst>
            </p:nvPr>
          </p:nvGraphicFramePr>
          <p:xfrm>
            <a:off x="2070847" y="1123900"/>
            <a:ext cx="4787153" cy="3276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Flecha: doblada hacia arriba 13">
              <a:extLst>
                <a:ext uri="{FF2B5EF4-FFF2-40B4-BE49-F238E27FC236}">
                  <a16:creationId xmlns:a16="http://schemas.microsoft.com/office/drawing/2014/main" id="{B82D927B-9229-4AEF-987F-BD90AD3A4883}"/>
                </a:ext>
              </a:extLst>
            </p:cNvPr>
            <p:cNvSpPr/>
            <p:nvPr/>
          </p:nvSpPr>
          <p:spPr>
            <a:xfrm rot="16200000">
              <a:off x="3605712" y="1255263"/>
              <a:ext cx="499937" cy="540821"/>
            </a:xfrm>
            <a:prstGeom prst="bentUpArrow">
              <a:avLst>
                <a:gd name="adj1" fmla="val 32840"/>
                <a:gd name="adj2" fmla="val 25000"/>
                <a:gd name="adj3" fmla="val 35780"/>
              </a:avLst>
            </a:prstGeom>
            <a:grpFill/>
            <a:ln>
              <a:solidFill>
                <a:schemeClr val="bg2"/>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1" name="Flecha: doblada hacia arriba 10">
            <a:extLst>
              <a:ext uri="{FF2B5EF4-FFF2-40B4-BE49-F238E27FC236}">
                <a16:creationId xmlns:a16="http://schemas.microsoft.com/office/drawing/2014/main" id="{AB6AC819-6D23-4612-9341-D03558D49A46}"/>
              </a:ext>
            </a:extLst>
          </p:cNvPr>
          <p:cNvSpPr/>
          <p:nvPr/>
        </p:nvSpPr>
        <p:spPr>
          <a:xfrm rot="16200000">
            <a:off x="5767117" y="1534002"/>
            <a:ext cx="606970" cy="704553"/>
          </a:xfrm>
          <a:prstGeom prst="bentUpArrow">
            <a:avLst>
              <a:gd name="adj1" fmla="val 32840"/>
              <a:gd name="adj2" fmla="val 25000"/>
              <a:gd name="adj3" fmla="val 35780"/>
            </a:avLst>
          </a:prstGeom>
          <a:solidFill>
            <a:schemeClr val="bg2">
              <a:lumMod val="60000"/>
              <a:lumOff val="40000"/>
            </a:schemeClr>
          </a:solidFill>
          <a:ln>
            <a:solidFill>
              <a:schemeClr val="bg2"/>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lecha: doblada hacia arriba 11">
            <a:extLst>
              <a:ext uri="{FF2B5EF4-FFF2-40B4-BE49-F238E27FC236}">
                <a16:creationId xmlns:a16="http://schemas.microsoft.com/office/drawing/2014/main" id="{8CAF2995-0159-4EB5-BEAD-7082D885C87E}"/>
              </a:ext>
            </a:extLst>
          </p:cNvPr>
          <p:cNvSpPr/>
          <p:nvPr/>
        </p:nvSpPr>
        <p:spPr>
          <a:xfrm rot="16200000">
            <a:off x="7467914" y="3136917"/>
            <a:ext cx="606970" cy="704553"/>
          </a:xfrm>
          <a:prstGeom prst="bentUpArrow">
            <a:avLst>
              <a:gd name="adj1" fmla="val 32840"/>
              <a:gd name="adj2" fmla="val 25000"/>
              <a:gd name="adj3" fmla="val 35780"/>
            </a:avLst>
          </a:prstGeom>
          <a:solidFill>
            <a:schemeClr val="bg2">
              <a:lumMod val="60000"/>
              <a:lumOff val="40000"/>
            </a:schemeClr>
          </a:solidFill>
          <a:ln>
            <a:solidFill>
              <a:schemeClr val="bg2"/>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lecha: doblada hacia arriba 12">
            <a:extLst>
              <a:ext uri="{FF2B5EF4-FFF2-40B4-BE49-F238E27FC236}">
                <a16:creationId xmlns:a16="http://schemas.microsoft.com/office/drawing/2014/main" id="{95D27367-E872-41EE-9AF8-A3EBBB992DB4}"/>
              </a:ext>
            </a:extLst>
          </p:cNvPr>
          <p:cNvSpPr/>
          <p:nvPr/>
        </p:nvSpPr>
        <p:spPr>
          <a:xfrm rot="16200000">
            <a:off x="6623580" y="2349793"/>
            <a:ext cx="606970" cy="704553"/>
          </a:xfrm>
          <a:prstGeom prst="bentUpArrow">
            <a:avLst>
              <a:gd name="adj1" fmla="val 32840"/>
              <a:gd name="adj2" fmla="val 25000"/>
              <a:gd name="adj3" fmla="val 35780"/>
            </a:avLst>
          </a:prstGeom>
          <a:solidFill>
            <a:schemeClr val="bg2">
              <a:lumMod val="60000"/>
              <a:lumOff val="40000"/>
            </a:schemeClr>
          </a:solidFill>
          <a:ln>
            <a:solidFill>
              <a:schemeClr val="bg2"/>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Google Shape;506;p30">
            <a:extLst>
              <a:ext uri="{FF2B5EF4-FFF2-40B4-BE49-F238E27FC236}">
                <a16:creationId xmlns:a16="http://schemas.microsoft.com/office/drawing/2014/main" id="{EAB44FE9-4C38-4790-8592-70EA42955D17}"/>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Tree>
    <p:extLst>
      <p:ext uri="{BB962C8B-B14F-4D97-AF65-F5344CB8AC3E}">
        <p14:creationId xmlns:p14="http://schemas.microsoft.com/office/powerpoint/2010/main" val="267533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a:extLst>
            <a:ext uri="{FF2B5EF4-FFF2-40B4-BE49-F238E27FC236}">
              <a16:creationId xmlns:a16="http://schemas.microsoft.com/office/drawing/2014/main" id="{F57AD341-2F2D-A180-93D4-779D3C72DA64}"/>
            </a:ext>
          </a:extLst>
        </p:cNvPr>
        <p:cNvGrpSpPr/>
        <p:nvPr/>
      </p:nvGrpSpPr>
      <p:grpSpPr>
        <a:xfrm>
          <a:off x="0" y="0"/>
          <a:ext cx="0" cy="0"/>
          <a:chOff x="0" y="0"/>
          <a:chExt cx="0" cy="0"/>
        </a:xfrm>
      </p:grpSpPr>
      <p:sp>
        <p:nvSpPr>
          <p:cNvPr id="471" name="Google Shape;471;p28">
            <a:extLst>
              <a:ext uri="{FF2B5EF4-FFF2-40B4-BE49-F238E27FC236}">
                <a16:creationId xmlns:a16="http://schemas.microsoft.com/office/drawing/2014/main" id="{8D47E754-3E01-59D3-4779-8669DF362A58}"/>
              </a:ext>
            </a:extLst>
          </p:cNvPr>
          <p:cNvSpPr txBox="1">
            <a:spLocks noGrp="1"/>
          </p:cNvSpPr>
          <p:nvPr>
            <p:ph type="title"/>
          </p:nvPr>
        </p:nvSpPr>
        <p:spPr>
          <a:xfrm>
            <a:off x="1072549" y="462485"/>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Diagrama UML;</a:t>
            </a:r>
            <a:endParaRPr dirty="0">
              <a:solidFill>
                <a:schemeClr val="accent2"/>
              </a:solidFill>
            </a:endParaRPr>
          </a:p>
        </p:txBody>
      </p:sp>
      <p:sp>
        <p:nvSpPr>
          <p:cNvPr id="475" name="Google Shape;475;p28">
            <a:extLst>
              <a:ext uri="{FF2B5EF4-FFF2-40B4-BE49-F238E27FC236}">
                <a16:creationId xmlns:a16="http://schemas.microsoft.com/office/drawing/2014/main" id="{5BD88D4B-3781-2B3C-946A-6AE6B14AB08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3"/>
                </a:solidFill>
              </a:rPr>
              <a:t>c</a:t>
            </a:r>
            <a:r>
              <a:rPr lang="en" sz="1400" dirty="0">
                <a:solidFill>
                  <a:schemeClr val="accent3"/>
                </a:solidFill>
              </a:rPr>
              <a:t>ontenido.py</a:t>
            </a:r>
            <a:endParaRPr sz="1400" dirty="0">
              <a:solidFill>
                <a:schemeClr val="accent3"/>
              </a:solidFill>
            </a:endParaRPr>
          </a:p>
        </p:txBody>
      </p:sp>
      <p:grpSp>
        <p:nvGrpSpPr>
          <p:cNvPr id="26" name="Grupo 25">
            <a:extLst>
              <a:ext uri="{FF2B5EF4-FFF2-40B4-BE49-F238E27FC236}">
                <a16:creationId xmlns:a16="http://schemas.microsoft.com/office/drawing/2014/main" id="{2766908F-186F-498F-8ADE-26CCC05E1BC5}"/>
              </a:ext>
            </a:extLst>
          </p:cNvPr>
          <p:cNvGrpSpPr/>
          <p:nvPr/>
        </p:nvGrpSpPr>
        <p:grpSpPr>
          <a:xfrm>
            <a:off x="2119651" y="1003685"/>
            <a:ext cx="1790950" cy="3370226"/>
            <a:chOff x="6720939" y="1030929"/>
            <a:chExt cx="1790950" cy="3370226"/>
          </a:xfrm>
        </p:grpSpPr>
        <p:pic>
          <p:nvPicPr>
            <p:cNvPr id="10" name="Imagen 9">
              <a:extLst>
                <a:ext uri="{FF2B5EF4-FFF2-40B4-BE49-F238E27FC236}">
                  <a16:creationId xmlns:a16="http://schemas.microsoft.com/office/drawing/2014/main" id="{18B6A916-213E-4512-8575-D6DEA4E2405F}"/>
                </a:ext>
              </a:extLst>
            </p:cNvPr>
            <p:cNvPicPr>
              <a:picLocks noChangeAspect="1"/>
            </p:cNvPicPr>
            <p:nvPr/>
          </p:nvPicPr>
          <p:blipFill rotWithShape="1">
            <a:blip r:embed="rId3"/>
            <a:srcRect l="-1" r="2948" b="25798"/>
            <a:stretch/>
          </p:blipFill>
          <p:spPr>
            <a:xfrm>
              <a:off x="6720939" y="1030929"/>
              <a:ext cx="1790950" cy="1324063"/>
            </a:xfrm>
            <a:prstGeom prst="rect">
              <a:avLst/>
            </a:prstGeom>
          </p:spPr>
        </p:pic>
        <p:pic>
          <p:nvPicPr>
            <p:cNvPr id="13" name="Imagen 12">
              <a:extLst>
                <a:ext uri="{FF2B5EF4-FFF2-40B4-BE49-F238E27FC236}">
                  <a16:creationId xmlns:a16="http://schemas.microsoft.com/office/drawing/2014/main" id="{43EDFE4A-F769-4D37-827B-4E57721CB69D}"/>
                </a:ext>
              </a:extLst>
            </p:cNvPr>
            <p:cNvPicPr>
              <a:picLocks noChangeAspect="1"/>
            </p:cNvPicPr>
            <p:nvPr/>
          </p:nvPicPr>
          <p:blipFill>
            <a:blip r:embed="rId4"/>
            <a:stretch>
              <a:fillRect/>
            </a:stretch>
          </p:blipFill>
          <p:spPr>
            <a:xfrm>
              <a:off x="6720939" y="2638784"/>
              <a:ext cx="1790950" cy="1762371"/>
            </a:xfrm>
            <a:prstGeom prst="rect">
              <a:avLst/>
            </a:prstGeom>
          </p:spPr>
        </p:pic>
      </p:grpSp>
      <p:pic>
        <p:nvPicPr>
          <p:cNvPr id="22" name="Imagen 21">
            <a:extLst>
              <a:ext uri="{FF2B5EF4-FFF2-40B4-BE49-F238E27FC236}">
                <a16:creationId xmlns:a16="http://schemas.microsoft.com/office/drawing/2014/main" id="{63AE56BE-8A2E-4CD7-B96F-0749A191D500}"/>
              </a:ext>
            </a:extLst>
          </p:cNvPr>
          <p:cNvPicPr>
            <a:picLocks noChangeAspect="1"/>
          </p:cNvPicPr>
          <p:nvPr/>
        </p:nvPicPr>
        <p:blipFill rotWithShape="1">
          <a:blip r:embed="rId5"/>
          <a:srcRect l="595" t="1718" r="1"/>
          <a:stretch/>
        </p:blipFill>
        <p:spPr>
          <a:xfrm>
            <a:off x="4841426" y="3041897"/>
            <a:ext cx="1953799" cy="1328074"/>
          </a:xfrm>
          <a:prstGeom prst="rect">
            <a:avLst/>
          </a:prstGeom>
        </p:spPr>
      </p:pic>
      <p:grpSp>
        <p:nvGrpSpPr>
          <p:cNvPr id="27" name="Grupo 26">
            <a:extLst>
              <a:ext uri="{FF2B5EF4-FFF2-40B4-BE49-F238E27FC236}">
                <a16:creationId xmlns:a16="http://schemas.microsoft.com/office/drawing/2014/main" id="{B09CB92B-4B31-44F5-A697-330E37F65DCA}"/>
              </a:ext>
            </a:extLst>
          </p:cNvPr>
          <p:cNvGrpSpPr/>
          <p:nvPr/>
        </p:nvGrpSpPr>
        <p:grpSpPr>
          <a:xfrm>
            <a:off x="4841426" y="929161"/>
            <a:ext cx="3521723" cy="1899527"/>
            <a:chOff x="4912127" y="1216401"/>
            <a:chExt cx="3521723" cy="1899527"/>
          </a:xfrm>
        </p:grpSpPr>
        <p:pic>
          <p:nvPicPr>
            <p:cNvPr id="20" name="Imagen 19">
              <a:extLst>
                <a:ext uri="{FF2B5EF4-FFF2-40B4-BE49-F238E27FC236}">
                  <a16:creationId xmlns:a16="http://schemas.microsoft.com/office/drawing/2014/main" id="{4C786CA8-BB8E-4679-97A8-4C812576A0BA}"/>
                </a:ext>
              </a:extLst>
            </p:cNvPr>
            <p:cNvPicPr>
              <a:picLocks noChangeAspect="1"/>
            </p:cNvPicPr>
            <p:nvPr/>
          </p:nvPicPr>
          <p:blipFill>
            <a:blip r:embed="rId6"/>
            <a:stretch>
              <a:fillRect/>
            </a:stretch>
          </p:blipFill>
          <p:spPr>
            <a:xfrm>
              <a:off x="4912127" y="1216401"/>
              <a:ext cx="1953799" cy="1899527"/>
            </a:xfrm>
            <a:prstGeom prst="rect">
              <a:avLst/>
            </a:prstGeom>
          </p:spPr>
        </p:pic>
        <p:pic>
          <p:nvPicPr>
            <p:cNvPr id="24" name="Imagen 23">
              <a:extLst>
                <a:ext uri="{FF2B5EF4-FFF2-40B4-BE49-F238E27FC236}">
                  <a16:creationId xmlns:a16="http://schemas.microsoft.com/office/drawing/2014/main" id="{F9674B3E-0496-42F0-A680-67888961810B}"/>
                </a:ext>
              </a:extLst>
            </p:cNvPr>
            <p:cNvPicPr>
              <a:picLocks noChangeAspect="1"/>
            </p:cNvPicPr>
            <p:nvPr/>
          </p:nvPicPr>
          <p:blipFill>
            <a:blip r:embed="rId7"/>
            <a:stretch>
              <a:fillRect/>
            </a:stretch>
          </p:blipFill>
          <p:spPr>
            <a:xfrm>
              <a:off x="7007328" y="1216401"/>
              <a:ext cx="1426522" cy="1899527"/>
            </a:xfrm>
            <a:prstGeom prst="rect">
              <a:avLst/>
            </a:prstGeom>
          </p:spPr>
        </p:pic>
      </p:grpSp>
      <p:cxnSp>
        <p:nvCxnSpPr>
          <p:cNvPr id="29" name="Conector recto 28">
            <a:extLst>
              <a:ext uri="{FF2B5EF4-FFF2-40B4-BE49-F238E27FC236}">
                <a16:creationId xmlns:a16="http://schemas.microsoft.com/office/drawing/2014/main" id="{5E3FD4A7-5418-4E36-A4E8-4B7B3D4C1DCF}"/>
              </a:ext>
            </a:extLst>
          </p:cNvPr>
          <p:cNvCxnSpPr>
            <a:stCxn id="10" idx="2"/>
            <a:endCxn id="13" idx="0"/>
          </p:cNvCxnSpPr>
          <p:nvPr/>
        </p:nvCxnSpPr>
        <p:spPr>
          <a:xfrm>
            <a:off x="3015126" y="2327748"/>
            <a:ext cx="0" cy="28379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1E13686E-9C46-4D39-B929-576F92BF425E}"/>
              </a:ext>
            </a:extLst>
          </p:cNvPr>
          <p:cNvCxnSpPr/>
          <p:nvPr/>
        </p:nvCxnSpPr>
        <p:spPr>
          <a:xfrm>
            <a:off x="6865926" y="1317812"/>
            <a:ext cx="14140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49" name="Conector recto 448">
            <a:extLst>
              <a:ext uri="{FF2B5EF4-FFF2-40B4-BE49-F238E27FC236}">
                <a16:creationId xmlns:a16="http://schemas.microsoft.com/office/drawing/2014/main" id="{399041C8-33B4-4D53-8D14-0739BF8DDE57}"/>
              </a:ext>
            </a:extLst>
          </p:cNvPr>
          <p:cNvCxnSpPr>
            <a:stCxn id="20" idx="2"/>
            <a:endCxn id="22" idx="0"/>
          </p:cNvCxnSpPr>
          <p:nvPr/>
        </p:nvCxnSpPr>
        <p:spPr>
          <a:xfrm>
            <a:off x="5818326" y="2828688"/>
            <a:ext cx="0" cy="21320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0" name="Google Shape;506;p30">
            <a:extLst>
              <a:ext uri="{FF2B5EF4-FFF2-40B4-BE49-F238E27FC236}">
                <a16:creationId xmlns:a16="http://schemas.microsoft.com/office/drawing/2014/main" id="{5506C59C-2BFB-4CD8-9D40-C106B1C7347B}"/>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es-MX" dirty="0">
                <a:solidFill>
                  <a:schemeClr val="accent3"/>
                </a:solidFill>
              </a:rPr>
              <a:t>02_Programa.py</a:t>
            </a:r>
          </a:p>
        </p:txBody>
      </p:sp>
    </p:spTree>
    <p:extLst>
      <p:ext uri="{BB962C8B-B14F-4D97-AF65-F5344CB8AC3E}">
        <p14:creationId xmlns:p14="http://schemas.microsoft.com/office/powerpoint/2010/main" val="3528314549"/>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7519</TotalTime>
  <Words>1000</Words>
  <Application>Microsoft Office PowerPoint</Application>
  <PresentationFormat>Presentación en pantalla (16:9)</PresentationFormat>
  <Paragraphs>144</Paragraphs>
  <Slides>21</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Fira Code</vt:lpstr>
      <vt:lpstr>Arial</vt:lpstr>
      <vt:lpstr>Programming Language Workshop for Beginners by Slidesgo</vt:lpstr>
      <vt:lpstr>Sistema de Metro  {</vt:lpstr>
      <vt:lpstr>01</vt:lpstr>
      <vt:lpstr>01 {</vt:lpstr>
      <vt:lpstr>Problemática principal; </vt:lpstr>
      <vt:lpstr>Puntos a tratar; </vt:lpstr>
      <vt:lpstr>Objetivos; </vt:lpstr>
      <vt:lpstr>02 {</vt:lpstr>
      <vt:lpstr>Metodología de Desarróllo </vt:lpstr>
      <vt:lpstr>Diagrama UML;</vt:lpstr>
      <vt:lpstr>Funcionalidades y Herramientas Implementadas</vt:lpstr>
      <vt:lpstr>Definición ‘Listas Dinamicas’ { </vt:lpstr>
      <vt:lpstr>Lista doble en el Código {</vt:lpstr>
      <vt:lpstr>Definición ‘Grafo’ { </vt:lpstr>
      <vt:lpstr>Grafo en el Código {</vt:lpstr>
      <vt:lpstr>Definición ‘BFS’ { </vt:lpstr>
      <vt:lpstr>Aplicación; {</vt:lpstr>
      <vt:lpstr>BFS en el Código {</vt:lpstr>
      <vt:lpstr>Ejemplo de ‘aplicación’ {</vt:lpstr>
      <vt:lpstr>Ejemplo de ‘aplicación’ {</vt:lpstr>
      <vt:lpstr>03 {</vt:lpstr>
      <vt:lpstr>Mapa;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Metro  {</dc:title>
  <dc:creator>Lenovo</dc:creator>
  <cp:lastModifiedBy>Adrian R</cp:lastModifiedBy>
  <cp:revision>7</cp:revision>
  <dcterms:modified xsi:type="dcterms:W3CDTF">2025-05-19T19:43:12Z</dcterms:modified>
</cp:coreProperties>
</file>