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1" r:id="rId8"/>
    <p:sldId id="280" r:id="rId9"/>
    <p:sldId id="273" r:id="rId10"/>
    <p:sldId id="262" r:id="rId11"/>
    <p:sldId id="278" r:id="rId12"/>
    <p:sldId id="279" r:id="rId13"/>
    <p:sldId id="277" r:id="rId14"/>
    <p:sldId id="263" r:id="rId15"/>
  </p:sldIdLst>
  <p:sldSz cx="24384000" cy="1574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84" y="6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35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66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6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92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2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774813" y="5325169"/>
            <a:ext cx="11070772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SIDI</a:t>
            </a:r>
            <a:r>
              <a:rPr lang="en-US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sym typeface="Calibri"/>
              </a:rPr>
              <a:t>Mariana Guzman Alvarez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sym typeface="Calibri"/>
              </a:rPr>
              <a:t>Angie Gabriela Cardona</a:t>
            </a:r>
            <a:endParaRPr dirty="0"/>
          </a:p>
        </p:txBody>
      </p:sp>
      <p:sp>
        <p:nvSpPr>
          <p:cNvPr id="3" name="Google Shape;115;p23"/>
          <p:cNvSpPr/>
          <p:nvPr/>
        </p:nvSpPr>
        <p:spPr>
          <a:xfrm>
            <a:off x="17469134" y="11399586"/>
            <a:ext cx="4376451" cy="1858628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134" y="11399586"/>
            <a:ext cx="4376451" cy="18586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61572" y="-640080"/>
            <a:ext cx="17283827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>
                <a:solidFill>
                  <a:srgbClr val="FFFFFF"/>
                </a:solidFill>
                <a:latin typeface="Calibri"/>
                <a:sym typeface="Calibri"/>
              </a:rPr>
              <a:t>Informe de recursos tecnologicos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3061572" y="2132742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549628"/>
            <a:ext cx="19476720" cy="10526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548307" y="-665356"/>
            <a:ext cx="14952107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>
                <a:solidFill>
                  <a:srgbClr val="FFFFFF"/>
                </a:solidFill>
                <a:latin typeface="Calibri"/>
                <a:sym typeface="Calibri"/>
              </a:rPr>
              <a:t>Informe de recursos </a:t>
            </a:r>
            <a:r>
              <a:rPr lang="en-US" sz="8800" b="1" dirty="0" err="1">
                <a:solidFill>
                  <a:srgbClr val="FFFFFF"/>
                </a:solidFill>
                <a:latin typeface="Calibri"/>
                <a:sym typeface="Calibri"/>
              </a:rPr>
              <a:t>humanos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6472113" y="3155740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7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332778"/>
            <a:ext cx="20574000" cy="104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674937" y="-829100"/>
            <a:ext cx="16557182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>
                <a:solidFill>
                  <a:srgbClr val="FFFFFF"/>
                </a:solidFill>
                <a:latin typeface="Calibri"/>
                <a:sym typeface="Calibri"/>
              </a:rPr>
              <a:t>Informe de recursos </a:t>
            </a:r>
            <a:r>
              <a:rPr lang="en-US" sz="8800" b="1" dirty="0" err="1">
                <a:solidFill>
                  <a:srgbClr val="FFFFFF"/>
                </a:solidFill>
                <a:latin typeface="Calibri"/>
                <a:sym typeface="Calibri"/>
              </a:rPr>
              <a:t>economicos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5146233" y="1830920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42" y="2172230"/>
            <a:ext cx="19687238" cy="108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36313" y="-253130"/>
            <a:ext cx="1323095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Diccionario de datos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4"/>
          <a:srcRect l="4984" t="25655" r="32621" b="12325"/>
          <a:stretch/>
        </p:blipFill>
        <p:spPr>
          <a:xfrm>
            <a:off x="2722781" y="2324692"/>
            <a:ext cx="19058021" cy="10587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526280" y="8711887"/>
            <a:ext cx="15399064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r>
              <a:rPr lang="en-US" sz="8160" b="1" kern="12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SIDI</a:t>
            </a:r>
          </a:p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endParaRPr lang="en-US" sz="8160" b="1" kern="12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algn="ctr" defTabSz="457200">
              <a:buClr>
                <a:srgbClr val="2E8AE2"/>
              </a:buClr>
              <a:buSzPts val="1800"/>
            </a:pPr>
            <a:r>
              <a:rPr lang="es-ES" sz="6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Sistema de inventario.</a:t>
            </a:r>
          </a:p>
          <a:p>
            <a:pPr marL="114300" lvl="0" algn="ctr" defTabSz="457200">
              <a:buClr>
                <a:srgbClr val="2E8AE2"/>
              </a:buClr>
              <a:buSzPts val="1800"/>
            </a:pPr>
            <a:r>
              <a:rPr lang="es-ES" sz="6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facilitará al usuario registrar ordenadamente los productos existentes en la empresa Gato Azul (diseño estampados) permitirá el orden de la información en la base de datos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845964" y="2393212"/>
            <a:ext cx="1044203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lvl="0">
              <a:buClrTx/>
            </a:pPr>
            <a:r>
              <a:rPr lang="en-US" sz="8800" b="1" kern="1200" dirty="0">
                <a:solidFill>
                  <a:srgbClr val="434343"/>
                </a:solidFill>
                <a:latin typeface="Calibri" panose="020F0502020204030204"/>
                <a:ea typeface="+mn-ea"/>
                <a:cs typeface="Calibri"/>
                <a:sym typeface="Calibri"/>
              </a:rPr>
              <a:t>Tabla de contenido</a:t>
            </a:r>
            <a:endParaRPr lang="es-CO" sz="8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7845964" y="2905627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B512CE7B-089D-4B51-9D28-4918B77E4546}"/>
              </a:ext>
            </a:extLst>
          </p:cNvPr>
          <p:cNvSpPr txBox="1"/>
          <p:nvPr/>
        </p:nvSpPr>
        <p:spPr>
          <a:xfrm>
            <a:off x="1819554" y="7576646"/>
            <a:ext cx="5177790" cy="212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Diagrama de 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gannt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Informe de recursos tecnológicos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Informe de recursos humanos 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Informe de recursos económicos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Diccionario de datos 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3">
            <a:extLst>
              <a:ext uri="{FF2B5EF4-FFF2-40B4-BE49-F238E27FC236}">
                <a16:creationId xmlns:a16="http://schemas.microsoft.com/office/drawing/2014/main" id="{333775FE-F6F2-4E12-8532-C38C9625C7F3}"/>
              </a:ext>
            </a:extLst>
          </p:cNvPr>
          <p:cNvSpPr txBox="1"/>
          <p:nvPr/>
        </p:nvSpPr>
        <p:spPr>
          <a:xfrm>
            <a:off x="1819554" y="6879416"/>
            <a:ext cx="5177790" cy="69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IV Trimestre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id="{3B1FA515-B355-4DC1-A4BA-197DDBF85AD3}"/>
              </a:ext>
            </a:extLst>
          </p:cNvPr>
          <p:cNvSpPr txBox="1"/>
          <p:nvPr/>
        </p:nvSpPr>
        <p:spPr>
          <a:xfrm>
            <a:off x="1819554" y="4655876"/>
            <a:ext cx="4240530" cy="1575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Diagrama de clases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Prototipos y mockups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relacional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Diagrama de distribución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uadroTexto 1">
            <a:extLst>
              <a:ext uri="{FF2B5EF4-FFF2-40B4-BE49-F238E27FC236}">
                <a16:creationId xmlns:a16="http://schemas.microsoft.com/office/drawing/2014/main" id="{94963BCA-5F78-4BC2-ACBF-F07E27E01149}"/>
              </a:ext>
            </a:extLst>
          </p:cNvPr>
          <p:cNvSpPr txBox="1"/>
          <p:nvPr/>
        </p:nvSpPr>
        <p:spPr>
          <a:xfrm>
            <a:off x="2020275" y="3908275"/>
            <a:ext cx="2775585" cy="69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III Trimestre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565804" y="610132"/>
            <a:ext cx="11066957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49" y="3736532"/>
            <a:ext cx="19761265" cy="9531652"/>
          </a:xfrm>
          <a:prstGeom prst="rect">
            <a:avLst/>
          </a:prstGeom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1460" y="13316793"/>
            <a:ext cx="3736908" cy="1575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291484" y="610132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Prototipos y mockups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CB23D5-9843-4D09-AFA7-78D20E89F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4" t="5703" r="8778"/>
          <a:stretch/>
        </p:blipFill>
        <p:spPr>
          <a:xfrm>
            <a:off x="944568" y="5008190"/>
            <a:ext cx="10316990" cy="77934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7D12D8-C9BB-4545-B33F-0D15C6FA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705" y="5008189"/>
            <a:ext cx="10780295" cy="7793409"/>
          </a:xfrm>
          <a:prstGeom prst="rect">
            <a:avLst/>
          </a:prstGeom>
        </p:spPr>
      </p:pic>
      <p:sp>
        <p:nvSpPr>
          <p:cNvPr id="7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5934" y="13413097"/>
            <a:ext cx="3489736" cy="14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4842145" y="-737932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Modelo Relacional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54" y="1552138"/>
            <a:ext cx="18191748" cy="11860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5360" y="13413097"/>
            <a:ext cx="3304125" cy="14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9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571287"/>
            <a:ext cx="12660599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>
                <a:solidFill>
                  <a:srgbClr val="FFFFFF"/>
                </a:solidFill>
                <a:latin typeface="Calibri"/>
                <a:sym typeface="Calibri"/>
              </a:rPr>
              <a:t>Diagrama de </a:t>
            </a:r>
            <a:r>
              <a:rPr lang="en-US" sz="10000" b="1" dirty="0" err="1">
                <a:solidFill>
                  <a:srgbClr val="FFFFFF"/>
                </a:solidFill>
                <a:latin typeface="Calibri"/>
                <a:sym typeface="Calibri"/>
              </a:rPr>
              <a:t>distribucion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53" y="3569762"/>
            <a:ext cx="20449441" cy="10627501"/>
          </a:xfrm>
          <a:prstGeom prst="rect">
            <a:avLst/>
          </a:prstGeom>
        </p:spPr>
      </p:pic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8213" y="13340523"/>
            <a:ext cx="3097366" cy="1601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8A2C764-DD7A-4EB1-B12E-ABCCE2C0C69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208" t="8176" r="-1128" b="5573"/>
          <a:stretch/>
        </p:blipFill>
        <p:spPr>
          <a:xfrm>
            <a:off x="25178" y="0"/>
            <a:ext cx="24358821" cy="1574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DE18B0-375B-47BB-9D24-EF256E5C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534D72-D426-4781-A466-C87F07155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6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60525" y="0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Diagrama de Gantt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474" t="26736" r="23228" b="8979"/>
          <a:stretch/>
        </p:blipFill>
        <p:spPr>
          <a:xfrm>
            <a:off x="3334478" y="2674215"/>
            <a:ext cx="17014371" cy="76127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725" t="25397" r="25738" b="30407"/>
          <a:stretch/>
        </p:blipFill>
        <p:spPr>
          <a:xfrm>
            <a:off x="3334478" y="10287001"/>
            <a:ext cx="17014371" cy="5029199"/>
          </a:xfrm>
          <a:prstGeom prst="rect">
            <a:avLst/>
          </a:prstGeom>
        </p:spPr>
      </p:pic>
      <p:sp>
        <p:nvSpPr>
          <p:cNvPr id="7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2950" y="13312421"/>
            <a:ext cx="3146535" cy="16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288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108</Words>
  <Application>Microsoft Office PowerPoint</Application>
  <PresentationFormat>Personalizado</PresentationFormat>
  <Paragraphs>31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Symbol</vt:lpstr>
      <vt:lpstr>Helvetica Neue</vt:lpstr>
      <vt:lpstr>Calibri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cardona</dc:creator>
  <cp:lastModifiedBy>milene alvarez fernandez</cp:lastModifiedBy>
  <cp:revision>10</cp:revision>
  <dcterms:modified xsi:type="dcterms:W3CDTF">2019-11-20T03:26:38Z</dcterms:modified>
</cp:coreProperties>
</file>