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1" r:id="rId6"/>
    <p:sldId id="272" r:id="rId7"/>
    <p:sldId id="261" r:id="rId8"/>
    <p:sldId id="273" r:id="rId9"/>
    <p:sldId id="262" r:id="rId10"/>
    <p:sldId id="278" r:id="rId11"/>
    <p:sldId id="279" r:id="rId12"/>
    <p:sldId id="277" r:id="rId13"/>
    <p:sldId id="263" r:id="rId14"/>
  </p:sldIdLst>
  <p:sldSz cx="24384000" cy="1574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>
        <p:scale>
          <a:sx n="35" d="100"/>
          <a:sy n="35" d="100"/>
        </p:scale>
        <p:origin x="786" y="-360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35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66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86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092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2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YECTO-SIDI/SIDI/tree/entregables-propuesto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hyperlink" Target="https://github.com/PROYECTO-SIDI/SIDI/tree/entregables-propuestos" TargetMode="External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PROYECTO-SIDI/SIDI/tree/entregables-propuest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PROYECTO-SIDI/SIDI/tree/entregables-propuest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0774813" y="5325169"/>
            <a:ext cx="11070772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SIDI</a:t>
            </a:r>
            <a:r>
              <a:rPr lang="en-US" sz="816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575" marR="36575" lvl="0" indent="1219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 dirty="0"/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Mariana Guzman Alvarez</a:t>
            </a:r>
          </a:p>
          <a:p>
            <a:pPr marL="36575" marR="36575" lvl="0" indent="1219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 dirty="0">
                <a:solidFill>
                  <a:srgbClr val="434343"/>
                </a:solidFill>
                <a:latin typeface="Calibri"/>
                <a:sym typeface="Calibri"/>
              </a:rPr>
              <a:t>Angie Gabriela Cardona</a:t>
            </a:r>
            <a:endParaRPr dirty="0"/>
          </a:p>
        </p:txBody>
      </p:sp>
      <p:sp>
        <p:nvSpPr>
          <p:cNvPr id="3" name="Google Shape;115;p23"/>
          <p:cNvSpPr/>
          <p:nvPr/>
        </p:nvSpPr>
        <p:spPr>
          <a:xfrm>
            <a:off x="17469134" y="11399586"/>
            <a:ext cx="4376451" cy="1858628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134" y="11399586"/>
            <a:ext cx="4376451" cy="18586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548307" y="-665356"/>
            <a:ext cx="1495210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>
                <a:solidFill>
                  <a:srgbClr val="FFFFFF"/>
                </a:solidFill>
                <a:latin typeface="Calibri"/>
                <a:sym typeface="Calibri"/>
              </a:rPr>
              <a:t>humanos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6472113" y="315574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7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332778"/>
            <a:ext cx="20574000" cy="104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674937" y="-829100"/>
            <a:ext cx="16557182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</a:t>
            </a:r>
            <a:r>
              <a:rPr lang="en-US" sz="8800" b="1" dirty="0" err="1">
                <a:solidFill>
                  <a:srgbClr val="FFFFFF"/>
                </a:solidFill>
                <a:latin typeface="Calibri"/>
                <a:sym typeface="Calibri"/>
              </a:rPr>
              <a:t>economicos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5146233" y="1830920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42" y="2172230"/>
            <a:ext cx="19687238" cy="10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36313" y="-253130"/>
            <a:ext cx="1323095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Diccionario de datos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4"/>
          <a:srcRect l="4984" t="25655" r="32621" b="12325"/>
          <a:stretch/>
        </p:blipFill>
        <p:spPr>
          <a:xfrm>
            <a:off x="2722781" y="2036938"/>
            <a:ext cx="17509338" cy="1254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49240" y="14675091"/>
            <a:ext cx="63979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4400" dirty="0">
                <a:hlinkClick r:id="rId6"/>
              </a:rPr>
              <a:t>Link a repositorio GitHub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9468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526280" y="8711887"/>
            <a:ext cx="15399064" cy="223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r>
              <a:rPr lang="en-US" sz="8160" b="1" kern="12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SIDI</a:t>
            </a:r>
          </a:p>
          <a:p>
            <a:pPr marL="36575" marR="36575" lvl="0" indent="12191" algn="ctr">
              <a:lnSpc>
                <a:spcPct val="80000"/>
              </a:lnSpc>
              <a:buClr>
                <a:srgbClr val="434343"/>
              </a:buClr>
              <a:buSzPts val="8160"/>
            </a:pPr>
            <a:endParaRPr lang="en-US" sz="8160" b="1" kern="12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Sistema de inventario.</a:t>
            </a:r>
          </a:p>
          <a:p>
            <a:pPr marL="114300" lvl="0" algn="ctr" defTabSz="457200">
              <a:buClr>
                <a:srgbClr val="2E8AE2"/>
              </a:buClr>
              <a:buSzPts val="1800"/>
            </a:pPr>
            <a:r>
              <a:rPr lang="es-ES" sz="6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facilitará al usuario registrar ordenadamente los productos existentes en la empresa Gato Azul (diseño estampados) permitirá el orden de la información en la base de datos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845964" y="2393212"/>
            <a:ext cx="1044203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lvl="0">
              <a:buClrTx/>
            </a:pPr>
            <a:r>
              <a:rPr lang="en-US" sz="8800" b="1" kern="1200" dirty="0">
                <a:solidFill>
                  <a:srgbClr val="434343"/>
                </a:solidFill>
                <a:latin typeface="Calibri" panose="020F0502020204030204"/>
                <a:ea typeface="+mn-ea"/>
                <a:cs typeface="Calibri"/>
                <a:sym typeface="Calibri"/>
              </a:rPr>
              <a:t>Tabla de contenido</a:t>
            </a:r>
            <a:endParaRPr lang="es-CO" sz="8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16796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70" name="Google Shape;70;p16"/>
          <p:cNvSpPr/>
          <p:nvPr/>
        </p:nvSpPr>
        <p:spPr>
          <a:xfrm>
            <a:off x="7845964" y="2905627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63485" y="4098505"/>
            <a:ext cx="369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III Trimestre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763485" y="5195695"/>
            <a:ext cx="116586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800" dirty="0">
                <a:hlinkClick r:id="rId4" action="ppaction://hlinksldjump"/>
              </a:rPr>
              <a:t>Diagrama de clases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5" action="ppaction://hlinksldjump"/>
              </a:rPr>
              <a:t>Prototipos y mockups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6" action="ppaction://hlinksldjump"/>
              </a:rPr>
              <a:t>Modelo Relacional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7" action="ppaction://hlinksldjump"/>
              </a:rPr>
              <a:t>Diagrama de distribución</a:t>
            </a:r>
            <a:endParaRPr lang="es-ES" sz="4800" dirty="0"/>
          </a:p>
          <a:p>
            <a:endParaRPr lang="es-ES" sz="4800" dirty="0"/>
          </a:p>
          <a:p>
            <a:r>
              <a:rPr lang="es-ES" sz="4800" dirty="0"/>
              <a:t>IV Trimestre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8" action="ppaction://hlinksldjump"/>
              </a:rPr>
              <a:t>Diagrama de Gantt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9" action="ppaction://hlinksldjump"/>
              </a:rPr>
              <a:t>Informe de recursos tecnológicos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10" action="ppaction://hlinksldjump"/>
              </a:rPr>
              <a:t>Informe de recursos humanos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11" action="ppaction://hlinksldjump"/>
              </a:rPr>
              <a:t>Informe de recursos económicos</a:t>
            </a:r>
            <a:endParaRPr lang="es-E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800" dirty="0">
                <a:hlinkClick r:id="rId12" action="ppaction://hlinksldjump"/>
              </a:rPr>
              <a:t>Diccionario de datos</a:t>
            </a:r>
            <a:endParaRPr lang="es-ES" sz="4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338943" y="14695714"/>
            <a:ext cx="7258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hlinkClick r:id="rId13"/>
              </a:rPr>
              <a:t>Link a repositorio GitHub</a:t>
            </a:r>
            <a:endParaRPr lang="es-E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565804" y="610132"/>
            <a:ext cx="11066957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r>
              <a:rPr lang="en-US" sz="9600" b="1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83765" y="8502358"/>
            <a:ext cx="5431037" cy="143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4000"/>
              <a:buFont typeface="Calibri"/>
              <a:buNone/>
            </a:pP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49" y="3736532"/>
            <a:ext cx="19761265" cy="9531652"/>
          </a:xfrm>
          <a:prstGeom prst="rect">
            <a:avLst/>
          </a:prstGeom>
        </p:spPr>
      </p:pic>
      <p:sp>
        <p:nvSpPr>
          <p:cNvPr id="6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1460" y="13316793"/>
            <a:ext cx="3736908" cy="15754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291484" y="610132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Prototipos y mockups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CB23D5-9843-4D09-AFA7-78D20E89F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4" t="5703" r="8778"/>
          <a:stretch/>
        </p:blipFill>
        <p:spPr>
          <a:xfrm>
            <a:off x="944568" y="5008190"/>
            <a:ext cx="10316990" cy="77934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7D12D8-C9BB-4545-B33F-0D15C6FA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9705" y="5008189"/>
            <a:ext cx="10780295" cy="779340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5934" y="13413097"/>
            <a:ext cx="3489736" cy="14964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FD85B4-AE7E-49AD-BDD0-262ADE08742D}"/>
              </a:ext>
            </a:extLst>
          </p:cNvPr>
          <p:cNvSpPr txBox="1"/>
          <p:nvPr/>
        </p:nvSpPr>
        <p:spPr>
          <a:xfrm>
            <a:off x="1140753" y="14763115"/>
            <a:ext cx="75541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4400" dirty="0">
                <a:hlinkClick r:id="rId7"/>
              </a:rPr>
              <a:t>Link a repositorio GitHub</a:t>
            </a:r>
            <a:endParaRPr lang="es-ES" sz="44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602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912662" y="-737929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Modelo Relacional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26" y="1552139"/>
            <a:ext cx="18541274" cy="13038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4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0" y="571287"/>
            <a:ext cx="12660599" cy="229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dirty="0">
                <a:solidFill>
                  <a:srgbClr val="FFFFFF"/>
                </a:solidFill>
                <a:latin typeface="Calibri"/>
                <a:sym typeface="Calibri"/>
              </a:rPr>
              <a:t>Diagrama de </a:t>
            </a:r>
            <a:r>
              <a:rPr lang="en-US" sz="10000" b="1" dirty="0" err="1">
                <a:solidFill>
                  <a:srgbClr val="FFFFFF"/>
                </a:solidFill>
                <a:latin typeface="Calibri"/>
                <a:sym typeface="Calibri"/>
              </a:rPr>
              <a:t>distribucion</a:t>
            </a:r>
            <a:endParaRPr dirty="0"/>
          </a:p>
        </p:txBody>
      </p:sp>
      <p:sp>
        <p:nvSpPr>
          <p:cNvPr id="93" name="Google Shape;93;p19"/>
          <p:cNvSpPr/>
          <p:nvPr/>
        </p:nvSpPr>
        <p:spPr>
          <a:xfrm>
            <a:off x="1692067" y="2170823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53" y="3569762"/>
            <a:ext cx="20449441" cy="10627501"/>
          </a:xfrm>
          <a:prstGeom prst="rect">
            <a:avLst/>
          </a:prstGeom>
        </p:spPr>
      </p:pic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8213" y="13340523"/>
            <a:ext cx="3097366" cy="1601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660525" y="-690250"/>
            <a:ext cx="12362276" cy="229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28955" marR="28955" lvl="0" indent="965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796"/>
              <a:buFont typeface="Calibri"/>
              <a:buNone/>
            </a:pPr>
            <a:r>
              <a:rPr lang="en-US" sz="9600" b="1" dirty="0">
                <a:solidFill>
                  <a:srgbClr val="434343"/>
                </a:solidFill>
                <a:latin typeface="Calibri"/>
                <a:sym typeface="Calibri"/>
              </a:rPr>
              <a:t>Diagrama de Gantt</a:t>
            </a:r>
            <a:endParaRPr sz="9600" dirty="0"/>
          </a:p>
        </p:txBody>
      </p:sp>
      <p:sp>
        <p:nvSpPr>
          <p:cNvPr id="77" name="Google Shape;77;p17"/>
          <p:cNvSpPr/>
          <p:nvPr/>
        </p:nvSpPr>
        <p:spPr>
          <a:xfrm>
            <a:off x="6995596" y="2900200"/>
            <a:ext cx="1503098" cy="143769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1474" t="26736" r="23228" b="8979"/>
          <a:stretch/>
        </p:blipFill>
        <p:spPr>
          <a:xfrm>
            <a:off x="3334478" y="1599818"/>
            <a:ext cx="17014371" cy="76127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1725" t="25397" r="25738" b="30407"/>
          <a:stretch/>
        </p:blipFill>
        <p:spPr>
          <a:xfrm>
            <a:off x="3334478" y="9313281"/>
            <a:ext cx="17014371" cy="5029199"/>
          </a:xfrm>
          <a:prstGeom prst="rect">
            <a:avLst/>
          </a:prstGeom>
        </p:spPr>
      </p:pic>
      <p:sp>
        <p:nvSpPr>
          <p:cNvPr id="7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2950" y="13312421"/>
            <a:ext cx="3146535" cy="165727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349240" y="14584977"/>
            <a:ext cx="63979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sz="4400" dirty="0">
                <a:hlinkClick r:id="rId7"/>
              </a:rPr>
              <a:t>Link a repositorio GitHub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91407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61572" y="-640080"/>
            <a:ext cx="17283827" cy="261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0"/>
              <a:buFont typeface="Calibri"/>
              <a:buNone/>
            </a:pPr>
            <a:r>
              <a:rPr lang="en-US" sz="8800" b="1" dirty="0">
                <a:solidFill>
                  <a:srgbClr val="FFFFFF"/>
                </a:solidFill>
                <a:latin typeface="Calibri"/>
                <a:sym typeface="Calibri"/>
              </a:rPr>
              <a:t>Informe de recursos tecnologicos</a:t>
            </a:r>
            <a:endParaRPr sz="8800" dirty="0"/>
          </a:p>
        </p:txBody>
      </p:sp>
      <p:sp>
        <p:nvSpPr>
          <p:cNvPr id="99" name="Google Shape;99;p20"/>
          <p:cNvSpPr/>
          <p:nvPr/>
        </p:nvSpPr>
        <p:spPr>
          <a:xfrm>
            <a:off x="3061572" y="2132742"/>
            <a:ext cx="1033398" cy="98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22;p24"/>
          <p:cNvSpPr/>
          <p:nvPr/>
        </p:nvSpPr>
        <p:spPr>
          <a:xfrm>
            <a:off x="20232119" y="13413098"/>
            <a:ext cx="3097366" cy="1455925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endParaRPr sz="34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FA2317-D31A-4F89-A2FF-2F13BED9B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119" y="13413098"/>
            <a:ext cx="3097366" cy="14559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549628"/>
            <a:ext cx="19476720" cy="105262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123</Words>
  <Application>Microsoft Office PowerPoint</Application>
  <PresentationFormat>Personalizado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Helvetica Neue Light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gaby cardona</dc:creator>
  <cp:lastModifiedBy>CARDENAS RUEDA CRISTIAN NICOLAS ANDRES</cp:lastModifiedBy>
  <cp:revision>16</cp:revision>
  <dcterms:modified xsi:type="dcterms:W3CDTF">2019-11-24T16:48:32Z</dcterms:modified>
</cp:coreProperties>
</file>