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1" r:id="rId6"/>
    <p:sldId id="272" r:id="rId7"/>
    <p:sldId id="261" r:id="rId8"/>
    <p:sldId id="273" r:id="rId9"/>
    <p:sldId id="262" r:id="rId10"/>
    <p:sldId id="278" r:id="rId11"/>
    <p:sldId id="279" r:id="rId12"/>
    <p:sldId id="276" r:id="rId13"/>
    <p:sldId id="277" r:id="rId14"/>
    <p:sldId id="263" r:id="rId15"/>
  </p:sldIdLst>
  <p:sldSz cx="24384000" cy="1574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Helvetica Neue" panose="020B0604020202020204" charset="0"/>
      <p:regular r:id="rId21"/>
      <p:bold r:id="rId22"/>
      <p:italic r:id="rId23"/>
      <p:boldItalic r:id="rId24"/>
    </p:embeddedFont>
    <p:embeddedFont>
      <p:font typeface="Helvetica Neue Light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96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0" d="100"/>
          <a:sy n="30" d="100"/>
        </p:scale>
        <p:origin x="1152" y="108"/>
      </p:cViewPr>
      <p:guideLst>
        <p:guide orient="horz" pos="496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8359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0660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2432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866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0929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194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6629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subtítulo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833937" y="3319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4833937" y="8088312"/>
            <a:ext cx="14716126" cy="1589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">
  <p:cSld name="Cita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833937" y="9963546"/>
            <a:ext cx="14716126" cy="67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sz="3600" i="1"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4833937" y="7035456"/>
            <a:ext cx="14716126" cy="9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">
  <p:cSld name="F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>
            <a:spLocks noGrp="1"/>
          </p:cNvSpPr>
          <p:nvPr>
            <p:ph type="pic" idx="2"/>
          </p:nvPr>
        </p:nvSpPr>
        <p:spPr>
          <a:xfrm>
            <a:off x="3048000" y="1016000"/>
            <a:ext cx="18288001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>
  <p:cSld name="En blanc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(horizontal)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>
            <a:spLocks noGrp="1"/>
          </p:cNvSpPr>
          <p:nvPr>
            <p:ph type="pic" idx="2"/>
          </p:nvPr>
        </p:nvSpPr>
        <p:spPr>
          <a:xfrm>
            <a:off x="5325070" y="1962546"/>
            <a:ext cx="13722210" cy="8304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833937" y="10463609"/>
            <a:ext cx="14716126" cy="200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4833937" y="12481718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(centro)">
  <p:cSld name="Título (centro)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833937" y="5552281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(vertical)">
  <p:cSld name="Foto (vertical)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>
            <a:spLocks noGrp="1"/>
          </p:cNvSpPr>
          <p:nvPr>
            <p:ph type="pic" idx="2"/>
          </p:nvPr>
        </p:nvSpPr>
        <p:spPr>
          <a:xfrm>
            <a:off x="12495609" y="1914481"/>
            <a:ext cx="7500939" cy="11555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387453" y="1908968"/>
            <a:ext cx="7500938" cy="560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Helvetica Neue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387453" y="7659687"/>
            <a:ext cx="7500938" cy="578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(arriba)">
  <p:cSld name="Título (arriba)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viñetas">
  <p:cSld name="Título y viñeta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387453" y="4659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viñetas y foto">
  <p:cSld name="Título, viñetas y f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>
            <a:spLocks noGrp="1"/>
          </p:cNvSpPr>
          <p:nvPr>
            <p:ph type="pic" idx="2"/>
          </p:nvPr>
        </p:nvSpPr>
        <p:spPr>
          <a:xfrm>
            <a:off x="12495609" y="4659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4387453" y="4659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1pPr>
            <a:lvl2pPr marL="914400" lvl="1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2pPr>
            <a:lvl3pPr marL="1371600" lvl="2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3pPr>
            <a:lvl4pPr marL="1828800" lvl="3" indent="-615314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4pPr>
            <a:lvl5pPr marL="2286000" lvl="4" indent="-615314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ñetas">
  <p:cSld name="Viñeta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fotos">
  <p:cSld name="3 foto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>
            <a:spLocks noGrp="1"/>
          </p:cNvSpPr>
          <p:nvPr>
            <p:ph type="pic" idx="2"/>
          </p:nvPr>
        </p:nvSpPr>
        <p:spPr>
          <a:xfrm>
            <a:off x="12513468" y="7999015"/>
            <a:ext cx="7500939" cy="548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>
            <a:spLocks noGrp="1"/>
          </p:cNvSpPr>
          <p:nvPr>
            <p:ph type="pic" idx="3"/>
          </p:nvPr>
        </p:nvSpPr>
        <p:spPr>
          <a:xfrm>
            <a:off x="12513468" y="1908968"/>
            <a:ext cx="7500939" cy="548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>
            <a:spLocks noGrp="1"/>
          </p:cNvSpPr>
          <p:nvPr>
            <p:ph type="pic" idx="4"/>
          </p:nvPr>
        </p:nvSpPr>
        <p:spPr>
          <a:xfrm>
            <a:off x="4387453" y="1908968"/>
            <a:ext cx="7500938" cy="11572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marR="0" lvl="0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10774813" y="5325169"/>
            <a:ext cx="11070772" cy="2235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6575" marR="36575" lvl="0" indent="1219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lang="en-US" sz="8160" b="1" dirty="0" smtClean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SIDI</a:t>
            </a:r>
            <a:r>
              <a:rPr lang="en-US" sz="8160" b="1" i="0" u="none" strike="noStrike" cap="none" dirty="0" smtClean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36575" marR="36575" lvl="0" indent="1219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endParaRPr dirty="0"/>
          </a:p>
          <a:p>
            <a:pPr marL="36575" marR="36575" lvl="0" indent="1219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lang="en-US" sz="8160" b="1" dirty="0" smtClean="0">
                <a:solidFill>
                  <a:srgbClr val="434343"/>
                </a:solidFill>
                <a:latin typeface="Calibri"/>
                <a:sym typeface="Calibri"/>
              </a:rPr>
              <a:t>Mariana Guzman Alvarez</a:t>
            </a:r>
          </a:p>
          <a:p>
            <a:pPr marL="36575" marR="36575" lvl="0" indent="1219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lang="en-US" sz="8160" b="1" dirty="0" smtClean="0">
                <a:solidFill>
                  <a:srgbClr val="434343"/>
                </a:solidFill>
                <a:latin typeface="Calibri"/>
                <a:sym typeface="Calibri"/>
              </a:rPr>
              <a:t>Angie Gabriela Cardona</a:t>
            </a:r>
            <a:endParaRPr dirty="0"/>
          </a:p>
        </p:txBody>
      </p:sp>
      <p:sp>
        <p:nvSpPr>
          <p:cNvPr id="3" name="Google Shape;115;p23"/>
          <p:cNvSpPr/>
          <p:nvPr/>
        </p:nvSpPr>
        <p:spPr>
          <a:xfrm>
            <a:off x="17469134" y="11399586"/>
            <a:ext cx="4376451" cy="1858628"/>
          </a:xfrm>
          <a:prstGeom prst="rect">
            <a:avLst/>
          </a:prstGeom>
          <a:noFill/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endParaRPr sz="3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FFA2317-D31A-4F89-A2FF-2F13BED9B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9134" y="11399586"/>
            <a:ext cx="4376451" cy="185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/>
        </p:nvSpPr>
        <p:spPr>
          <a:xfrm>
            <a:off x="4548307" y="-665356"/>
            <a:ext cx="14952107" cy="261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0"/>
              <a:buFont typeface="Calibri"/>
              <a:buNone/>
            </a:pPr>
            <a:r>
              <a:rPr lang="en-US" sz="8800" b="1" dirty="0" smtClean="0">
                <a:solidFill>
                  <a:srgbClr val="FFFFFF"/>
                </a:solidFill>
                <a:latin typeface="Calibri"/>
                <a:sym typeface="Calibri"/>
              </a:rPr>
              <a:t>Informe de recursos </a:t>
            </a:r>
            <a:r>
              <a:rPr lang="en-US" sz="8800" b="1" dirty="0" err="1" smtClean="0">
                <a:solidFill>
                  <a:srgbClr val="FFFFFF"/>
                </a:solidFill>
                <a:latin typeface="Calibri"/>
                <a:sym typeface="Calibri"/>
              </a:rPr>
              <a:t>humanos</a:t>
            </a:r>
            <a:endParaRPr sz="8800" dirty="0"/>
          </a:p>
        </p:txBody>
      </p:sp>
      <p:sp>
        <p:nvSpPr>
          <p:cNvPr id="99" name="Google Shape;99;p20"/>
          <p:cNvSpPr/>
          <p:nvPr/>
        </p:nvSpPr>
        <p:spPr>
          <a:xfrm>
            <a:off x="6472113" y="3155740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Google Shape;122;p24"/>
          <p:cNvSpPr/>
          <p:nvPr/>
        </p:nvSpPr>
        <p:spPr>
          <a:xfrm>
            <a:off x="20232119" y="13413098"/>
            <a:ext cx="3097366" cy="1455925"/>
          </a:xfrm>
          <a:prstGeom prst="rect">
            <a:avLst/>
          </a:prstGeom>
          <a:noFill/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endParaRPr sz="3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FFA2317-D31A-4F89-A2FF-2F13BED9B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32119" y="13413097"/>
            <a:ext cx="3097366" cy="145592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" y="2332778"/>
            <a:ext cx="20574000" cy="1042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9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/>
        </p:nvSpPr>
        <p:spPr>
          <a:xfrm>
            <a:off x="3674937" y="-829100"/>
            <a:ext cx="16557182" cy="261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0"/>
              <a:buFont typeface="Calibri"/>
              <a:buNone/>
            </a:pPr>
            <a:r>
              <a:rPr lang="en-US" sz="8800" b="1" dirty="0" smtClean="0">
                <a:solidFill>
                  <a:srgbClr val="FFFFFF"/>
                </a:solidFill>
                <a:latin typeface="Calibri"/>
                <a:sym typeface="Calibri"/>
              </a:rPr>
              <a:t>Informe de recursos </a:t>
            </a:r>
            <a:r>
              <a:rPr lang="en-US" sz="8800" b="1" dirty="0" err="1" smtClean="0">
                <a:solidFill>
                  <a:srgbClr val="FFFFFF"/>
                </a:solidFill>
                <a:latin typeface="Calibri"/>
                <a:sym typeface="Calibri"/>
              </a:rPr>
              <a:t>economicos</a:t>
            </a:r>
            <a:endParaRPr sz="8800" dirty="0"/>
          </a:p>
        </p:txBody>
      </p:sp>
      <p:sp>
        <p:nvSpPr>
          <p:cNvPr id="99" name="Google Shape;99;p20"/>
          <p:cNvSpPr/>
          <p:nvPr/>
        </p:nvSpPr>
        <p:spPr>
          <a:xfrm>
            <a:off x="5146233" y="1830920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Google Shape;122;p24"/>
          <p:cNvSpPr/>
          <p:nvPr/>
        </p:nvSpPr>
        <p:spPr>
          <a:xfrm>
            <a:off x="20232119" y="13413098"/>
            <a:ext cx="3097366" cy="1455925"/>
          </a:xfrm>
          <a:prstGeom prst="rect">
            <a:avLst/>
          </a:prstGeom>
          <a:noFill/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endParaRPr sz="3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FFA2317-D31A-4F89-A2FF-2F13BED9B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32119" y="13413098"/>
            <a:ext cx="3097366" cy="145592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242" y="2172230"/>
            <a:ext cx="19687238" cy="1085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7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5483805" y="753901"/>
            <a:ext cx="13230956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9600" b="1" dirty="0" smtClean="0">
                <a:solidFill>
                  <a:srgbClr val="434343"/>
                </a:solidFill>
                <a:latin typeface="Calibri"/>
                <a:sym typeface="Calibri"/>
              </a:rPr>
              <a:t>MER  Notacion crows foot</a:t>
            </a:r>
            <a:endParaRPr sz="9600" dirty="0"/>
          </a:p>
        </p:txBody>
      </p:sp>
      <p:sp>
        <p:nvSpPr>
          <p:cNvPr id="77" name="Google Shape;77;p17"/>
          <p:cNvSpPr/>
          <p:nvPr/>
        </p:nvSpPr>
        <p:spPr>
          <a:xfrm>
            <a:off x="6995596" y="2900200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Google Shape;122;p24"/>
          <p:cNvSpPr/>
          <p:nvPr/>
        </p:nvSpPr>
        <p:spPr>
          <a:xfrm>
            <a:off x="20232119" y="13413098"/>
            <a:ext cx="3097366" cy="1455925"/>
          </a:xfrm>
          <a:prstGeom prst="rect">
            <a:avLst/>
          </a:prstGeom>
          <a:noFill/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endParaRPr sz="3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FFA2317-D31A-4F89-A2FF-2F13BED9B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42480" y="13302893"/>
            <a:ext cx="3487005" cy="167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3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5636313" y="-253130"/>
            <a:ext cx="13230956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9600" b="1" dirty="0" smtClean="0">
                <a:solidFill>
                  <a:srgbClr val="434343"/>
                </a:solidFill>
                <a:latin typeface="Calibri"/>
                <a:sym typeface="Calibri"/>
              </a:rPr>
              <a:t>Diccionario de datos</a:t>
            </a:r>
            <a:endParaRPr sz="9600" dirty="0"/>
          </a:p>
        </p:txBody>
      </p:sp>
      <p:sp>
        <p:nvSpPr>
          <p:cNvPr id="77" name="Google Shape;77;p17"/>
          <p:cNvSpPr/>
          <p:nvPr/>
        </p:nvSpPr>
        <p:spPr>
          <a:xfrm>
            <a:off x="6995596" y="2900200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Marcador de contenido 6"/>
          <p:cNvPicPr>
            <a:picLocks noChangeAspect="1"/>
          </p:cNvPicPr>
          <p:nvPr/>
        </p:nvPicPr>
        <p:blipFill rotWithShape="1">
          <a:blip r:embed="rId4"/>
          <a:srcRect l="4984" t="25655" r="32621" b="12325"/>
          <a:stretch/>
        </p:blipFill>
        <p:spPr>
          <a:xfrm>
            <a:off x="2722781" y="2324692"/>
            <a:ext cx="19058021" cy="1058778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22;p24"/>
          <p:cNvSpPr/>
          <p:nvPr/>
        </p:nvSpPr>
        <p:spPr>
          <a:xfrm>
            <a:off x="20232119" y="13413098"/>
            <a:ext cx="3097366" cy="1455925"/>
          </a:xfrm>
          <a:prstGeom prst="rect">
            <a:avLst/>
          </a:prstGeom>
          <a:noFill/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endParaRPr sz="3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FFA2317-D31A-4F89-A2FF-2F13BED9B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32119" y="13413098"/>
            <a:ext cx="3097366" cy="145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81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4526280" y="8711887"/>
            <a:ext cx="15399064" cy="2235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6575" marR="36575" lvl="0" indent="12191" algn="ctr">
              <a:lnSpc>
                <a:spcPct val="80000"/>
              </a:lnSpc>
              <a:buClr>
                <a:srgbClr val="434343"/>
              </a:buClr>
              <a:buSzPts val="8160"/>
            </a:pPr>
            <a:r>
              <a:rPr lang="en-US" sz="8160" b="1" kern="12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SIDI</a:t>
            </a:r>
          </a:p>
          <a:p>
            <a:pPr marL="36575" marR="36575" lvl="0" indent="12191" algn="ctr">
              <a:lnSpc>
                <a:spcPct val="80000"/>
              </a:lnSpc>
              <a:buClr>
                <a:srgbClr val="434343"/>
              </a:buClr>
              <a:buSzPts val="8160"/>
            </a:pPr>
            <a:endParaRPr lang="en-US" sz="8160" b="1" kern="1200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algn="ctr" defTabSz="457200">
              <a:buClr>
                <a:srgbClr val="2E8AE2"/>
              </a:buClr>
              <a:buSzPts val="1800"/>
            </a:pPr>
            <a:r>
              <a:rPr lang="es-ES" sz="60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Sistema de inventario.</a:t>
            </a:r>
          </a:p>
          <a:p>
            <a:pPr marL="114300" lvl="0" algn="ctr" defTabSz="457200">
              <a:buClr>
                <a:srgbClr val="2E8AE2"/>
              </a:buClr>
              <a:buSzPts val="1800"/>
            </a:pPr>
            <a:r>
              <a:rPr lang="es-ES" sz="60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facilitará al usuario registrar ordenadamente los productos existentes en la empresa Gato Azul (diseño estampados) permitirá el orden de la información en la base de datos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7845964" y="2393212"/>
            <a:ext cx="10442036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lvl="0">
              <a:buClrTx/>
            </a:pPr>
            <a:r>
              <a:rPr lang="en-US" sz="8800" b="1" kern="1200" dirty="0">
                <a:solidFill>
                  <a:srgbClr val="434343"/>
                </a:solidFill>
                <a:latin typeface="Calibri" panose="020F0502020204030204"/>
                <a:ea typeface="+mn-ea"/>
                <a:cs typeface="Calibri"/>
                <a:sym typeface="Calibri"/>
              </a:rPr>
              <a:t>Tabla de contenido</a:t>
            </a:r>
            <a:endParaRPr lang="es-CO" sz="8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6796" b="1" i="0" u="none" strike="noStrike" cap="none" dirty="0" smtClean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sp>
        <p:nvSpPr>
          <p:cNvPr id="70" name="Google Shape;70;p16"/>
          <p:cNvSpPr/>
          <p:nvPr/>
        </p:nvSpPr>
        <p:spPr>
          <a:xfrm>
            <a:off x="7845964" y="2905627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9383765" y="8502358"/>
            <a:ext cx="5431037" cy="1435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l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endParaRPr dirty="0"/>
          </a:p>
        </p:txBody>
      </p:sp>
      <p:sp>
        <p:nvSpPr>
          <p:cNvPr id="2" name="CuadroTexto 1"/>
          <p:cNvSpPr txBox="1"/>
          <p:nvPr/>
        </p:nvSpPr>
        <p:spPr>
          <a:xfrm>
            <a:off x="1763485" y="4098505"/>
            <a:ext cx="2775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III Trimestre</a:t>
            </a:r>
            <a:endParaRPr lang="es-ES" sz="3200" dirty="0"/>
          </a:p>
        </p:txBody>
      </p:sp>
      <p:sp>
        <p:nvSpPr>
          <p:cNvPr id="3" name="CuadroTexto 2"/>
          <p:cNvSpPr txBox="1"/>
          <p:nvPr/>
        </p:nvSpPr>
        <p:spPr>
          <a:xfrm>
            <a:off x="1763485" y="5127171"/>
            <a:ext cx="46778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smtClean="0"/>
              <a:t>Diagrama de clases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 smtClean="0"/>
              <a:t>Prototipos y mockups</a:t>
            </a:r>
            <a:endParaRPr lang="es-E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6565804" y="610132"/>
            <a:ext cx="11066957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9600" b="1" dirty="0" smtClean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Diagrama de clases</a:t>
            </a:r>
            <a:r>
              <a:rPr lang="en-US" sz="9600" b="1" i="0" u="none" strike="noStrike" cap="none" dirty="0" smtClean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600" dirty="0"/>
          </a:p>
        </p:txBody>
      </p:sp>
      <p:sp>
        <p:nvSpPr>
          <p:cNvPr id="77" name="Google Shape;77;p17"/>
          <p:cNvSpPr/>
          <p:nvPr/>
        </p:nvSpPr>
        <p:spPr>
          <a:xfrm>
            <a:off x="6995596" y="2900200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9383765" y="8502358"/>
            <a:ext cx="5431037" cy="1435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l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endParaRPr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649" y="3736532"/>
            <a:ext cx="19761265" cy="9531652"/>
          </a:xfrm>
          <a:prstGeom prst="rect">
            <a:avLst/>
          </a:prstGeom>
        </p:spPr>
      </p:pic>
      <p:sp>
        <p:nvSpPr>
          <p:cNvPr id="6" name="Google Shape;122;p24"/>
          <p:cNvSpPr/>
          <p:nvPr/>
        </p:nvSpPr>
        <p:spPr>
          <a:xfrm>
            <a:off x="20232119" y="13413098"/>
            <a:ext cx="3097366" cy="1455925"/>
          </a:xfrm>
          <a:prstGeom prst="rect">
            <a:avLst/>
          </a:prstGeom>
          <a:noFill/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endParaRPr sz="3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FFA2317-D31A-4F89-A2FF-2F13BED9B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11460" y="13316793"/>
            <a:ext cx="3736908" cy="15754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6291484" y="610132"/>
            <a:ext cx="12362276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9600" b="1" dirty="0" smtClean="0">
                <a:solidFill>
                  <a:srgbClr val="434343"/>
                </a:solidFill>
                <a:latin typeface="Calibri"/>
                <a:sym typeface="Calibri"/>
              </a:rPr>
              <a:t>Prototipos y mockups</a:t>
            </a:r>
            <a:endParaRPr sz="9600" dirty="0"/>
          </a:p>
        </p:txBody>
      </p:sp>
      <p:sp>
        <p:nvSpPr>
          <p:cNvPr id="77" name="Google Shape;77;p17"/>
          <p:cNvSpPr/>
          <p:nvPr/>
        </p:nvSpPr>
        <p:spPr>
          <a:xfrm>
            <a:off x="6995596" y="2900200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FCB23D5-9843-4D09-AFA7-78D20E89F1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74" t="5703" r="8778"/>
          <a:stretch/>
        </p:blipFill>
        <p:spPr>
          <a:xfrm>
            <a:off x="944568" y="5008190"/>
            <a:ext cx="10316990" cy="779340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E7D12D8-C9BB-4545-B33F-0D15C6FA3F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79705" y="5008189"/>
            <a:ext cx="10780295" cy="7793409"/>
          </a:xfrm>
          <a:prstGeom prst="rect">
            <a:avLst/>
          </a:prstGeom>
        </p:spPr>
      </p:pic>
      <p:sp>
        <p:nvSpPr>
          <p:cNvPr id="7" name="Google Shape;122;p24"/>
          <p:cNvSpPr/>
          <p:nvPr/>
        </p:nvSpPr>
        <p:spPr>
          <a:xfrm>
            <a:off x="20232119" y="13413098"/>
            <a:ext cx="3097366" cy="1455925"/>
          </a:xfrm>
          <a:prstGeom prst="rect">
            <a:avLst/>
          </a:prstGeom>
          <a:noFill/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endParaRPr sz="3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FFA2317-D31A-4F89-A2FF-2F13BED9BC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35934" y="13413097"/>
            <a:ext cx="3489736" cy="149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02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5912662" y="-737929"/>
            <a:ext cx="12362276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9600" b="1" dirty="0" smtClean="0">
                <a:solidFill>
                  <a:srgbClr val="434343"/>
                </a:solidFill>
                <a:latin typeface="Calibri"/>
                <a:sym typeface="Calibri"/>
              </a:rPr>
              <a:t>Modelo Relacional</a:t>
            </a:r>
            <a:endParaRPr sz="9600" dirty="0"/>
          </a:p>
        </p:txBody>
      </p:sp>
      <p:sp>
        <p:nvSpPr>
          <p:cNvPr id="77" name="Google Shape;77;p17"/>
          <p:cNvSpPr/>
          <p:nvPr/>
        </p:nvSpPr>
        <p:spPr>
          <a:xfrm>
            <a:off x="6995596" y="2900200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Marcador de contenido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054" y="1552138"/>
            <a:ext cx="18191748" cy="1186095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22;p24"/>
          <p:cNvSpPr/>
          <p:nvPr/>
        </p:nvSpPr>
        <p:spPr>
          <a:xfrm>
            <a:off x="20232119" y="13413098"/>
            <a:ext cx="3097366" cy="1455925"/>
          </a:xfrm>
          <a:prstGeom prst="rect">
            <a:avLst/>
          </a:prstGeom>
          <a:noFill/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endParaRPr sz="3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FFA2317-D31A-4F89-A2FF-2F13BED9B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25360" y="13413097"/>
            <a:ext cx="3304125" cy="145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49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0" y="571287"/>
            <a:ext cx="12660599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dirty="0" smtClean="0">
                <a:solidFill>
                  <a:srgbClr val="FFFFFF"/>
                </a:solidFill>
                <a:latin typeface="Calibri"/>
                <a:sym typeface="Calibri"/>
              </a:rPr>
              <a:t>Diagrama de </a:t>
            </a:r>
            <a:r>
              <a:rPr lang="en-US" sz="10000" b="1" dirty="0" err="1" smtClean="0">
                <a:solidFill>
                  <a:srgbClr val="FFFFFF"/>
                </a:solidFill>
                <a:latin typeface="Calibri"/>
                <a:sym typeface="Calibri"/>
              </a:rPr>
              <a:t>distribucion</a:t>
            </a:r>
            <a:endParaRPr dirty="0"/>
          </a:p>
        </p:txBody>
      </p:sp>
      <p:sp>
        <p:nvSpPr>
          <p:cNvPr id="93" name="Google Shape;93;p19"/>
          <p:cNvSpPr/>
          <p:nvPr/>
        </p:nvSpPr>
        <p:spPr>
          <a:xfrm>
            <a:off x="1692067" y="2170823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053" y="3569762"/>
            <a:ext cx="20449441" cy="10627501"/>
          </a:xfrm>
          <a:prstGeom prst="rect">
            <a:avLst/>
          </a:prstGeom>
        </p:spPr>
      </p:pic>
      <p:sp>
        <p:nvSpPr>
          <p:cNvPr id="5" name="Google Shape;122;p24"/>
          <p:cNvSpPr/>
          <p:nvPr/>
        </p:nvSpPr>
        <p:spPr>
          <a:xfrm>
            <a:off x="20232119" y="13413098"/>
            <a:ext cx="3097366" cy="1455925"/>
          </a:xfrm>
          <a:prstGeom prst="rect">
            <a:avLst/>
          </a:prstGeom>
          <a:noFill/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endParaRPr sz="3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FFA2317-D31A-4F89-A2FF-2F13BED9B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68213" y="13340523"/>
            <a:ext cx="3097366" cy="16010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5660525" y="0"/>
            <a:ext cx="12362276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9600" b="1" dirty="0" smtClean="0">
                <a:solidFill>
                  <a:srgbClr val="434343"/>
                </a:solidFill>
                <a:latin typeface="Calibri"/>
                <a:sym typeface="Calibri"/>
              </a:rPr>
              <a:t>Diagrama de Gantt</a:t>
            </a:r>
            <a:endParaRPr sz="9600" dirty="0"/>
          </a:p>
        </p:txBody>
      </p:sp>
      <p:sp>
        <p:nvSpPr>
          <p:cNvPr id="77" name="Google Shape;77;p17"/>
          <p:cNvSpPr/>
          <p:nvPr/>
        </p:nvSpPr>
        <p:spPr>
          <a:xfrm>
            <a:off x="6995596" y="2900200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/>
          <a:srcRect l="1474" t="26736" r="23228" b="8979"/>
          <a:stretch/>
        </p:blipFill>
        <p:spPr>
          <a:xfrm>
            <a:off x="3334478" y="2674215"/>
            <a:ext cx="17014371" cy="761278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5"/>
          <a:srcRect l="1725" t="25397" r="25738" b="30407"/>
          <a:stretch/>
        </p:blipFill>
        <p:spPr>
          <a:xfrm>
            <a:off x="3334478" y="10287001"/>
            <a:ext cx="17014371" cy="5029199"/>
          </a:xfrm>
          <a:prstGeom prst="rect">
            <a:avLst/>
          </a:prstGeom>
        </p:spPr>
      </p:pic>
      <p:sp>
        <p:nvSpPr>
          <p:cNvPr id="7" name="Google Shape;122;p24"/>
          <p:cNvSpPr/>
          <p:nvPr/>
        </p:nvSpPr>
        <p:spPr>
          <a:xfrm>
            <a:off x="20232119" y="13413098"/>
            <a:ext cx="3097366" cy="1455925"/>
          </a:xfrm>
          <a:prstGeom prst="rect">
            <a:avLst/>
          </a:prstGeom>
          <a:noFill/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endParaRPr sz="3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FFA2317-D31A-4F89-A2FF-2F13BED9BC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82950" y="13312421"/>
            <a:ext cx="3146535" cy="165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7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/>
        </p:nvSpPr>
        <p:spPr>
          <a:xfrm>
            <a:off x="3061572" y="-640080"/>
            <a:ext cx="17283827" cy="261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0"/>
              <a:buFont typeface="Calibri"/>
              <a:buNone/>
            </a:pPr>
            <a:r>
              <a:rPr lang="en-US" sz="8800" b="1" dirty="0" smtClean="0">
                <a:solidFill>
                  <a:srgbClr val="FFFFFF"/>
                </a:solidFill>
                <a:latin typeface="Calibri"/>
                <a:sym typeface="Calibri"/>
              </a:rPr>
              <a:t>Informe de recursos tecnologicos</a:t>
            </a:r>
            <a:endParaRPr sz="8800" dirty="0"/>
          </a:p>
        </p:txBody>
      </p:sp>
      <p:sp>
        <p:nvSpPr>
          <p:cNvPr id="99" name="Google Shape;99;p20"/>
          <p:cNvSpPr/>
          <p:nvPr/>
        </p:nvSpPr>
        <p:spPr>
          <a:xfrm>
            <a:off x="3061572" y="2132742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Google Shape;122;p24"/>
          <p:cNvSpPr/>
          <p:nvPr/>
        </p:nvSpPr>
        <p:spPr>
          <a:xfrm>
            <a:off x="20232119" y="13413098"/>
            <a:ext cx="3097366" cy="1455925"/>
          </a:xfrm>
          <a:prstGeom prst="rect">
            <a:avLst/>
          </a:prstGeom>
          <a:noFill/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endParaRPr sz="3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FFA2317-D31A-4F89-A2FF-2F13BED9B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32119" y="13413098"/>
            <a:ext cx="3097366" cy="145592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60" y="2549628"/>
            <a:ext cx="19476720" cy="105262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86</Words>
  <Application>Microsoft Office PowerPoint</Application>
  <PresentationFormat>Personalizado</PresentationFormat>
  <Paragraphs>23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Calibri</vt:lpstr>
      <vt:lpstr>Helvetica Neue</vt:lpstr>
      <vt:lpstr>Helvetica Neue Light</vt:lpstr>
      <vt:lpstr>Arial</vt:lpstr>
      <vt:lpstr>Black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gaby cardona</dc:creator>
  <cp:lastModifiedBy>gaby cardona</cp:lastModifiedBy>
  <cp:revision>7</cp:revision>
  <dcterms:modified xsi:type="dcterms:W3CDTF">2019-11-20T01:14:41Z</dcterms:modified>
</cp:coreProperties>
</file>