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02" r:id="rId2"/>
    <p:sldId id="355" r:id="rId3"/>
    <p:sldId id="351" r:id="rId4"/>
    <p:sldId id="352" r:id="rId5"/>
    <p:sldId id="353" r:id="rId6"/>
    <p:sldId id="354" r:id="rId7"/>
    <p:sldId id="339" r:id="rId8"/>
    <p:sldId id="340" r:id="rId9"/>
    <p:sldId id="347" r:id="rId10"/>
    <p:sldId id="348" r:id="rId11"/>
    <p:sldId id="349" r:id="rId12"/>
    <p:sldId id="350" r:id="rId13"/>
    <p:sldId id="341" r:id="rId14"/>
    <p:sldId id="343" r:id="rId15"/>
    <p:sldId id="344" r:id="rId16"/>
    <p:sldId id="345" r:id="rId17"/>
    <p:sldId id="346" r:id="rId18"/>
    <p:sldId id="342" r:id="rId19"/>
    <p:sldId id="356" r:id="rId20"/>
    <p:sldId id="303" r:id="rId21"/>
  </p:sldIdLst>
  <p:sldSz cx="13322300" cy="8997950"/>
  <p:notesSz cx="6858000" cy="9144000"/>
  <p:defaultTextStyle>
    <a:defPPr>
      <a:defRPr lang="zh-CN"/>
    </a:defPPr>
    <a:lvl1pPr marL="0" algn="l" defTabSz="637540" rtl="0" eaLnBrk="1" latinLnBrk="0" hangingPunct="1">
      <a:defRPr sz="2500" kern="1200">
        <a:solidFill>
          <a:schemeClr val="tx1"/>
        </a:solidFill>
        <a:latin typeface="+mn-lt"/>
        <a:ea typeface="+mn-ea"/>
        <a:cs typeface="+mn-cs"/>
      </a:defRPr>
    </a:lvl1pPr>
    <a:lvl2pPr marL="637540" algn="l" defTabSz="637540" rtl="0" eaLnBrk="1" latinLnBrk="0" hangingPunct="1">
      <a:defRPr sz="2500" kern="1200">
        <a:solidFill>
          <a:schemeClr val="tx1"/>
        </a:solidFill>
        <a:latin typeface="+mn-lt"/>
        <a:ea typeface="+mn-ea"/>
        <a:cs typeface="+mn-cs"/>
      </a:defRPr>
    </a:lvl2pPr>
    <a:lvl3pPr marL="1275715" algn="l" defTabSz="637540" rtl="0" eaLnBrk="1" latinLnBrk="0" hangingPunct="1">
      <a:defRPr sz="2500" kern="1200">
        <a:solidFill>
          <a:schemeClr val="tx1"/>
        </a:solidFill>
        <a:latin typeface="+mn-lt"/>
        <a:ea typeface="+mn-ea"/>
        <a:cs typeface="+mn-cs"/>
      </a:defRPr>
    </a:lvl3pPr>
    <a:lvl4pPr marL="1913255" algn="l" defTabSz="637540" rtl="0" eaLnBrk="1" latinLnBrk="0" hangingPunct="1">
      <a:defRPr sz="2500" kern="1200">
        <a:solidFill>
          <a:schemeClr val="tx1"/>
        </a:solidFill>
        <a:latin typeface="+mn-lt"/>
        <a:ea typeface="+mn-ea"/>
        <a:cs typeface="+mn-cs"/>
      </a:defRPr>
    </a:lvl4pPr>
    <a:lvl5pPr marL="2550795" algn="l" defTabSz="637540" rtl="0" eaLnBrk="1" latinLnBrk="0" hangingPunct="1">
      <a:defRPr sz="2500" kern="1200">
        <a:solidFill>
          <a:schemeClr val="tx1"/>
        </a:solidFill>
        <a:latin typeface="+mn-lt"/>
        <a:ea typeface="+mn-ea"/>
        <a:cs typeface="+mn-cs"/>
      </a:defRPr>
    </a:lvl5pPr>
    <a:lvl6pPr marL="3188335" algn="l" defTabSz="637540" rtl="0" eaLnBrk="1" latinLnBrk="0" hangingPunct="1">
      <a:defRPr sz="2500" kern="1200">
        <a:solidFill>
          <a:schemeClr val="tx1"/>
        </a:solidFill>
        <a:latin typeface="+mn-lt"/>
        <a:ea typeface="+mn-ea"/>
        <a:cs typeface="+mn-cs"/>
      </a:defRPr>
    </a:lvl6pPr>
    <a:lvl7pPr marL="3826510" algn="l" defTabSz="637540" rtl="0" eaLnBrk="1" latinLnBrk="0" hangingPunct="1">
      <a:defRPr sz="2500" kern="1200">
        <a:solidFill>
          <a:schemeClr val="tx1"/>
        </a:solidFill>
        <a:latin typeface="+mn-lt"/>
        <a:ea typeface="+mn-ea"/>
        <a:cs typeface="+mn-cs"/>
      </a:defRPr>
    </a:lvl7pPr>
    <a:lvl8pPr marL="4464050" algn="l" defTabSz="637540" rtl="0" eaLnBrk="1" latinLnBrk="0" hangingPunct="1">
      <a:defRPr sz="2500" kern="1200">
        <a:solidFill>
          <a:schemeClr val="tx1"/>
        </a:solidFill>
        <a:latin typeface="+mn-lt"/>
        <a:ea typeface="+mn-ea"/>
        <a:cs typeface="+mn-cs"/>
      </a:defRPr>
    </a:lvl8pPr>
    <a:lvl9pPr marL="5101590" algn="l" defTabSz="63754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8">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00A"/>
    <a:srgbClr val="F79646"/>
    <a:srgbClr val="8C1011"/>
    <a:srgbClr val="494645"/>
    <a:srgbClr val="8C1F23"/>
    <a:srgbClr val="771B1E"/>
    <a:srgbClr val="680C10"/>
    <a:srgbClr val="600A04"/>
    <a:srgbClr val="C0504D"/>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3826" autoAdjust="0"/>
  </p:normalViewPr>
  <p:slideViewPr>
    <p:cSldViewPr snapToGrid="0" snapToObjects="1">
      <p:cViewPr varScale="1">
        <p:scale>
          <a:sx n="48" d="100"/>
          <a:sy n="48" d="100"/>
        </p:scale>
        <p:origin x="1400" y="40"/>
      </p:cViewPr>
      <p:guideLst>
        <p:guide orient="horz" pos="2938"/>
        <p:guide/>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C5CDD-B58C-443D-82F4-E533E7A6FAE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07632D3-3F88-49EF-8BBA-BF26F40AA24D}">
      <dgm:prSet phldrT="[文本]"/>
      <dgm:spPr/>
      <dgm:t>
        <a:bodyPr/>
        <a:lstStyle/>
        <a:p>
          <a:r>
            <a:rPr lang="zh-CN" altLang="en-US" dirty="0"/>
            <a:t>控制层</a:t>
          </a:r>
        </a:p>
      </dgm:t>
    </dgm:pt>
    <dgm:pt modelId="{B266A757-8D60-4DCC-A367-264F73F2A16F}" type="parTrans" cxnId="{4A2EBBF7-85B1-4F0A-AE41-B5A07CF553EF}">
      <dgm:prSet/>
      <dgm:spPr/>
      <dgm:t>
        <a:bodyPr/>
        <a:lstStyle/>
        <a:p>
          <a:endParaRPr lang="zh-CN" altLang="en-US"/>
        </a:p>
      </dgm:t>
    </dgm:pt>
    <dgm:pt modelId="{D18EDF4D-A08F-4BAD-969E-073B3C9E5ADF}" type="sibTrans" cxnId="{4A2EBBF7-85B1-4F0A-AE41-B5A07CF553EF}">
      <dgm:prSet/>
      <dgm:spPr/>
      <dgm:t>
        <a:bodyPr/>
        <a:lstStyle/>
        <a:p>
          <a:endParaRPr lang="zh-CN" altLang="en-US"/>
        </a:p>
      </dgm:t>
    </dgm:pt>
    <dgm:pt modelId="{00652954-1731-4AC3-90BE-05BA22890707}">
      <dgm:prSet phldrT="[文本]"/>
      <dgm:spPr/>
      <dgm:t>
        <a:bodyPr/>
        <a:lstStyle/>
        <a:p>
          <a:r>
            <a:rPr lang="zh-CN" altLang="en-US"/>
            <a:t>功能层</a:t>
          </a:r>
        </a:p>
      </dgm:t>
    </dgm:pt>
    <dgm:pt modelId="{0A9A513F-9E18-40B0-BC8C-0145F3228CE2}" type="parTrans" cxnId="{386496D6-2A39-4477-AAFB-663922462711}">
      <dgm:prSet/>
      <dgm:spPr/>
      <dgm:t>
        <a:bodyPr/>
        <a:lstStyle/>
        <a:p>
          <a:endParaRPr lang="zh-CN" altLang="en-US"/>
        </a:p>
      </dgm:t>
    </dgm:pt>
    <dgm:pt modelId="{915B44C4-7ADB-43E1-99DD-F6225747530C}" type="sibTrans" cxnId="{386496D6-2A39-4477-AAFB-663922462711}">
      <dgm:prSet/>
      <dgm:spPr/>
      <dgm:t>
        <a:bodyPr/>
        <a:lstStyle/>
        <a:p>
          <a:endParaRPr lang="zh-CN" altLang="en-US"/>
        </a:p>
      </dgm:t>
    </dgm:pt>
    <dgm:pt modelId="{ED22F9AB-FA4E-40CB-A8B1-C4A8C7A9224E}">
      <dgm:prSet phldrT="[文本]" custT="1"/>
      <dgm:spPr/>
      <dgm:t>
        <a:bodyPr/>
        <a:lstStyle/>
        <a:p>
          <a:pPr marL="228600" lvl="1" indent="-228600" algn="l" defTabSz="1066800">
            <a:lnSpc>
              <a:spcPct val="90000"/>
            </a:lnSpc>
            <a:spcBef>
              <a:spcPct val="0"/>
            </a:spcBef>
            <a:spcAft>
              <a:spcPct val="15000"/>
            </a:spcAft>
            <a:buChar char="•"/>
          </a:pP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每个</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slide</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函数的代码可以分为获取数据、数据处理、绘图及编辑文字、插入</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PPT</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四个功能区。</a:t>
          </a:r>
        </a:p>
      </dgm:t>
    </dgm:pt>
    <dgm:pt modelId="{0E198E76-1C41-4C32-9F46-72CD1B56ABB9}" type="parTrans" cxnId="{D0BB67CA-04BB-4CC3-9ED8-E2729AFEFA66}">
      <dgm:prSet/>
      <dgm:spPr/>
      <dgm:t>
        <a:bodyPr/>
        <a:lstStyle/>
        <a:p>
          <a:endParaRPr lang="zh-CN" altLang="en-US"/>
        </a:p>
      </dgm:t>
    </dgm:pt>
    <dgm:pt modelId="{E85C4E79-B38B-41CA-8A5C-9967347D5070}" type="sibTrans" cxnId="{D0BB67CA-04BB-4CC3-9ED8-E2729AFEFA66}">
      <dgm:prSet/>
      <dgm:spPr/>
      <dgm:t>
        <a:bodyPr/>
        <a:lstStyle/>
        <a:p>
          <a:endParaRPr lang="zh-CN" altLang="en-US"/>
        </a:p>
      </dgm:t>
    </dgm:pt>
    <dgm:pt modelId="{BF918DCB-A76B-4E4E-A957-778263A2B2CD}">
      <dgm:prSet phldrT="[文本]"/>
      <dgm:spPr/>
      <dgm:t>
        <a:bodyPr/>
        <a:lstStyle/>
        <a:p>
          <a:r>
            <a:rPr lang="zh-CN" altLang="en-US"/>
            <a:t>基础层</a:t>
          </a:r>
        </a:p>
      </dgm:t>
    </dgm:pt>
    <dgm:pt modelId="{6C760083-A03E-4BCA-AB99-C1DB4C509C69}" type="parTrans" cxnId="{4907F64F-A9D8-4A75-8EA1-C7AF10A26D11}">
      <dgm:prSet/>
      <dgm:spPr/>
      <dgm:t>
        <a:bodyPr/>
        <a:lstStyle/>
        <a:p>
          <a:endParaRPr lang="zh-CN" altLang="en-US"/>
        </a:p>
      </dgm:t>
    </dgm:pt>
    <dgm:pt modelId="{78D471DD-88BB-4C09-8E07-F7387D0892E3}" type="sibTrans" cxnId="{4907F64F-A9D8-4A75-8EA1-C7AF10A26D11}">
      <dgm:prSet/>
      <dgm:spPr/>
      <dgm:t>
        <a:bodyPr/>
        <a:lstStyle/>
        <a:p>
          <a:endParaRPr lang="zh-CN" altLang="en-US"/>
        </a:p>
      </dgm:t>
    </dgm:pt>
    <dgm:pt modelId="{8105D43E-7C6F-4E67-8D28-92235E922295}">
      <dgm:prSet phldrT="[文本]" custT="1"/>
      <dgm:spPr/>
      <dgm:t>
        <a:bodyPr/>
        <a:lstStyle/>
        <a:p>
          <a:pPr marL="228600" lvl="1" indent="-228600" algn="l" defTabSz="1066800">
            <a:lnSpc>
              <a:spcPct val="90000"/>
            </a:lnSpc>
            <a:spcBef>
              <a:spcPct val="0"/>
            </a:spcBef>
            <a:spcAft>
              <a:spcPct val="15000"/>
            </a:spcAft>
            <a:buChar char="•"/>
          </a:pP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底层函数包括具体的编辑</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PPT</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的函数、链接本地数据库的函数、数据加工函数等等，这些函数在功能层中会被调用。</a:t>
          </a:r>
        </a:p>
      </dgm:t>
    </dgm:pt>
    <dgm:pt modelId="{CF8DE33C-EF96-4178-BD3E-94ACD65CE7D8}" type="parTrans" cxnId="{52E65DB7-0844-4479-B4B1-E2A5F6B04AB2}">
      <dgm:prSet/>
      <dgm:spPr/>
      <dgm:t>
        <a:bodyPr/>
        <a:lstStyle/>
        <a:p>
          <a:endParaRPr lang="zh-CN" altLang="en-US"/>
        </a:p>
      </dgm:t>
    </dgm:pt>
    <dgm:pt modelId="{37C15C16-0D44-4B0C-8A10-560C1969928D}" type="sibTrans" cxnId="{52E65DB7-0844-4479-B4B1-E2A5F6B04AB2}">
      <dgm:prSet/>
      <dgm:spPr/>
      <dgm:t>
        <a:bodyPr/>
        <a:lstStyle/>
        <a:p>
          <a:endParaRPr lang="zh-CN" altLang="en-US"/>
        </a:p>
      </dgm:t>
    </dgm:pt>
    <dgm:pt modelId="{7028F233-E995-4028-ABAE-AE57F27CEA00}">
      <dgm:prSet phldrT="[文本]" custT="1"/>
      <dgm:spPr/>
      <dgm:t>
        <a:bodyPr/>
        <a:lstStyle/>
        <a:p>
          <a:r>
            <a:rPr lang="en-US" altLang="zh-CN" sz="2400" dirty="0">
              <a:latin typeface="+mj-ea"/>
              <a:ea typeface="+mj-ea"/>
            </a:rPr>
            <a:t>main</a:t>
          </a:r>
          <a:r>
            <a:rPr lang="zh-CN" altLang="en-US" sz="2400" dirty="0">
              <a:latin typeface="+mj-ea"/>
              <a:ea typeface="+mj-ea"/>
            </a:rPr>
            <a:t>函数里面有</a:t>
          </a:r>
          <a:r>
            <a:rPr lang="en-US" altLang="zh-CN" sz="2400" dirty="0">
              <a:latin typeface="+mj-ea"/>
              <a:ea typeface="+mj-ea"/>
            </a:rPr>
            <a:t>slide_1,slide_2,...,slide_14</a:t>
          </a:r>
          <a:r>
            <a:rPr lang="zh-CN" altLang="en-US" sz="2400" dirty="0">
              <a:latin typeface="+mj-ea"/>
              <a:ea typeface="+mj-ea"/>
            </a:rPr>
            <a:t>共</a:t>
          </a:r>
          <a:r>
            <a:rPr lang="en-US" altLang="zh-CN" sz="2400" dirty="0">
              <a:latin typeface="+mj-ea"/>
              <a:ea typeface="+mj-ea"/>
            </a:rPr>
            <a:t>14</a:t>
          </a:r>
          <a:r>
            <a:rPr lang="zh-CN" altLang="en-US" sz="2400" dirty="0">
              <a:latin typeface="+mj-ea"/>
              <a:ea typeface="+mj-ea"/>
            </a:rPr>
            <a:t>个函数，每个子函数对应制作相应的</a:t>
          </a:r>
          <a:r>
            <a:rPr lang="en-US" altLang="zh-CN" sz="2400" dirty="0">
              <a:latin typeface="+mj-ea"/>
              <a:ea typeface="+mj-ea"/>
            </a:rPr>
            <a:t>PPT</a:t>
          </a:r>
          <a:r>
            <a:rPr lang="zh-CN" altLang="en-US" sz="2400" dirty="0">
              <a:latin typeface="+mj-ea"/>
              <a:ea typeface="+mj-ea"/>
            </a:rPr>
            <a:t>页</a:t>
          </a:r>
          <a:r>
            <a:rPr lang="zh-CN" altLang="en-US" sz="2700" dirty="0">
              <a:latin typeface="+mj-ea"/>
              <a:ea typeface="+mj-ea"/>
            </a:rPr>
            <a:t>。</a:t>
          </a:r>
        </a:p>
      </dgm:t>
    </dgm:pt>
    <dgm:pt modelId="{3E4CF44E-0201-48B1-843E-C6DE9652D307}" type="parTrans" cxnId="{A4FCB1DA-42AC-46AF-B3EA-D1D77863B08E}">
      <dgm:prSet/>
      <dgm:spPr/>
      <dgm:t>
        <a:bodyPr/>
        <a:lstStyle/>
        <a:p>
          <a:endParaRPr lang="zh-CN" altLang="en-US"/>
        </a:p>
      </dgm:t>
    </dgm:pt>
    <dgm:pt modelId="{2F50C8B7-FBE4-43D9-ADC1-FF0A6C5DD24C}" type="sibTrans" cxnId="{A4FCB1DA-42AC-46AF-B3EA-D1D77863B08E}">
      <dgm:prSet/>
      <dgm:spPr/>
      <dgm:t>
        <a:bodyPr/>
        <a:lstStyle/>
        <a:p>
          <a:endParaRPr lang="zh-CN" altLang="en-US"/>
        </a:p>
      </dgm:t>
    </dgm:pt>
    <dgm:pt modelId="{B8E056E4-D680-467D-B14D-D18455BB4BFD}" type="pres">
      <dgm:prSet presAssocID="{508C5CDD-B58C-443D-82F4-E533E7A6FAEC}" presName="linearFlow" presStyleCnt="0">
        <dgm:presLayoutVars>
          <dgm:dir/>
          <dgm:animLvl val="lvl"/>
          <dgm:resizeHandles val="exact"/>
        </dgm:presLayoutVars>
      </dgm:prSet>
      <dgm:spPr/>
    </dgm:pt>
    <dgm:pt modelId="{31FAEFB9-648C-4B15-BAEE-3A8BE3206A05}" type="pres">
      <dgm:prSet presAssocID="{507632D3-3F88-49EF-8BBA-BF26F40AA24D}" presName="composite" presStyleCnt="0"/>
      <dgm:spPr/>
    </dgm:pt>
    <dgm:pt modelId="{A79F065C-C20A-4A94-AD65-19A7366E2C92}" type="pres">
      <dgm:prSet presAssocID="{507632D3-3F88-49EF-8BBA-BF26F40AA24D}" presName="parentText" presStyleLbl="alignNode1" presStyleIdx="0" presStyleCnt="3">
        <dgm:presLayoutVars>
          <dgm:chMax val="1"/>
          <dgm:bulletEnabled val="1"/>
        </dgm:presLayoutVars>
      </dgm:prSet>
      <dgm:spPr/>
    </dgm:pt>
    <dgm:pt modelId="{5CD1B1F0-3A12-4CBF-8A43-D75A29142235}" type="pres">
      <dgm:prSet presAssocID="{507632D3-3F88-49EF-8BBA-BF26F40AA24D}" presName="descendantText" presStyleLbl="alignAcc1" presStyleIdx="0" presStyleCnt="3">
        <dgm:presLayoutVars>
          <dgm:bulletEnabled val="1"/>
        </dgm:presLayoutVars>
      </dgm:prSet>
      <dgm:spPr/>
    </dgm:pt>
    <dgm:pt modelId="{2FC05EF4-609D-4CF8-A85B-10419FB9D4FB}" type="pres">
      <dgm:prSet presAssocID="{D18EDF4D-A08F-4BAD-969E-073B3C9E5ADF}" presName="sp" presStyleCnt="0"/>
      <dgm:spPr/>
    </dgm:pt>
    <dgm:pt modelId="{E404B1B2-4FA9-4B21-AE23-B5AC0DBF90AA}" type="pres">
      <dgm:prSet presAssocID="{00652954-1731-4AC3-90BE-05BA22890707}" presName="composite" presStyleCnt="0"/>
      <dgm:spPr/>
    </dgm:pt>
    <dgm:pt modelId="{F69ADBE7-F64F-4BB8-8069-459DB0BAF521}" type="pres">
      <dgm:prSet presAssocID="{00652954-1731-4AC3-90BE-05BA22890707}" presName="parentText" presStyleLbl="alignNode1" presStyleIdx="1" presStyleCnt="3">
        <dgm:presLayoutVars>
          <dgm:chMax val="1"/>
          <dgm:bulletEnabled val="1"/>
        </dgm:presLayoutVars>
      </dgm:prSet>
      <dgm:spPr/>
    </dgm:pt>
    <dgm:pt modelId="{6C7D3D76-7A8D-46BE-BFF0-BD5F97669D6F}" type="pres">
      <dgm:prSet presAssocID="{00652954-1731-4AC3-90BE-05BA22890707}" presName="descendantText" presStyleLbl="alignAcc1" presStyleIdx="1" presStyleCnt="3">
        <dgm:presLayoutVars>
          <dgm:bulletEnabled val="1"/>
        </dgm:presLayoutVars>
      </dgm:prSet>
      <dgm:spPr/>
    </dgm:pt>
    <dgm:pt modelId="{9CE57F7D-761B-4251-B247-C69CDD9F88F7}" type="pres">
      <dgm:prSet presAssocID="{915B44C4-7ADB-43E1-99DD-F6225747530C}" presName="sp" presStyleCnt="0"/>
      <dgm:spPr/>
    </dgm:pt>
    <dgm:pt modelId="{76961553-D9B8-42BE-A9BB-B9EDCB25CC48}" type="pres">
      <dgm:prSet presAssocID="{BF918DCB-A76B-4E4E-A957-778263A2B2CD}" presName="composite" presStyleCnt="0"/>
      <dgm:spPr/>
    </dgm:pt>
    <dgm:pt modelId="{0565017E-014F-45DD-8956-6E11AFE00399}" type="pres">
      <dgm:prSet presAssocID="{BF918DCB-A76B-4E4E-A957-778263A2B2CD}" presName="parentText" presStyleLbl="alignNode1" presStyleIdx="2" presStyleCnt="3">
        <dgm:presLayoutVars>
          <dgm:chMax val="1"/>
          <dgm:bulletEnabled val="1"/>
        </dgm:presLayoutVars>
      </dgm:prSet>
      <dgm:spPr/>
    </dgm:pt>
    <dgm:pt modelId="{0033167A-8264-4DAC-985E-58ADFE8F1F56}" type="pres">
      <dgm:prSet presAssocID="{BF918DCB-A76B-4E4E-A957-778263A2B2CD}" presName="descendantText" presStyleLbl="alignAcc1" presStyleIdx="2" presStyleCnt="3">
        <dgm:presLayoutVars>
          <dgm:bulletEnabled val="1"/>
        </dgm:presLayoutVars>
      </dgm:prSet>
      <dgm:spPr/>
    </dgm:pt>
  </dgm:ptLst>
  <dgm:cxnLst>
    <dgm:cxn modelId="{7D6F3C0C-7B53-4C7F-9557-E6D7C9FF4D10}" type="presOf" srcId="{ED22F9AB-FA4E-40CB-A8B1-C4A8C7A9224E}" destId="{6C7D3D76-7A8D-46BE-BFF0-BD5F97669D6F}" srcOrd="0" destOrd="0" presId="urn:microsoft.com/office/officeart/2005/8/layout/chevron2"/>
    <dgm:cxn modelId="{4FD16C2D-2D23-4830-9BE1-4539F3F5CAF4}" type="presOf" srcId="{8105D43E-7C6F-4E67-8D28-92235E922295}" destId="{0033167A-8264-4DAC-985E-58ADFE8F1F56}" srcOrd="0" destOrd="0" presId="urn:microsoft.com/office/officeart/2005/8/layout/chevron2"/>
    <dgm:cxn modelId="{4907F64F-A9D8-4A75-8EA1-C7AF10A26D11}" srcId="{508C5CDD-B58C-443D-82F4-E533E7A6FAEC}" destId="{BF918DCB-A76B-4E4E-A957-778263A2B2CD}" srcOrd="2" destOrd="0" parTransId="{6C760083-A03E-4BCA-AB99-C1DB4C509C69}" sibTransId="{78D471DD-88BB-4C09-8E07-F7387D0892E3}"/>
    <dgm:cxn modelId="{7D061152-EAA6-4D62-B1C1-6F89F2DAEFDD}" type="presOf" srcId="{507632D3-3F88-49EF-8BBA-BF26F40AA24D}" destId="{A79F065C-C20A-4A94-AD65-19A7366E2C92}" srcOrd="0" destOrd="0" presId="urn:microsoft.com/office/officeart/2005/8/layout/chevron2"/>
    <dgm:cxn modelId="{52E65DB7-0844-4479-B4B1-E2A5F6B04AB2}" srcId="{BF918DCB-A76B-4E4E-A957-778263A2B2CD}" destId="{8105D43E-7C6F-4E67-8D28-92235E922295}" srcOrd="0" destOrd="0" parTransId="{CF8DE33C-EF96-4178-BD3E-94ACD65CE7D8}" sibTransId="{37C15C16-0D44-4B0C-8A10-560C1969928D}"/>
    <dgm:cxn modelId="{D0BB67CA-04BB-4CC3-9ED8-E2729AFEFA66}" srcId="{00652954-1731-4AC3-90BE-05BA22890707}" destId="{ED22F9AB-FA4E-40CB-A8B1-C4A8C7A9224E}" srcOrd="0" destOrd="0" parTransId="{0E198E76-1C41-4C32-9F46-72CD1B56ABB9}" sibTransId="{E85C4E79-B38B-41CA-8A5C-9967347D5070}"/>
    <dgm:cxn modelId="{544408D1-0FE6-4A54-8E60-82D3080DADF5}" type="presOf" srcId="{BF918DCB-A76B-4E4E-A957-778263A2B2CD}" destId="{0565017E-014F-45DD-8956-6E11AFE00399}" srcOrd="0" destOrd="0" presId="urn:microsoft.com/office/officeart/2005/8/layout/chevron2"/>
    <dgm:cxn modelId="{2CF399D5-65A6-41E8-AA81-4905D8201252}" type="presOf" srcId="{508C5CDD-B58C-443D-82F4-E533E7A6FAEC}" destId="{B8E056E4-D680-467D-B14D-D18455BB4BFD}" srcOrd="0" destOrd="0" presId="urn:microsoft.com/office/officeart/2005/8/layout/chevron2"/>
    <dgm:cxn modelId="{386496D6-2A39-4477-AAFB-663922462711}" srcId="{508C5CDD-B58C-443D-82F4-E533E7A6FAEC}" destId="{00652954-1731-4AC3-90BE-05BA22890707}" srcOrd="1" destOrd="0" parTransId="{0A9A513F-9E18-40B0-BC8C-0145F3228CE2}" sibTransId="{915B44C4-7ADB-43E1-99DD-F6225747530C}"/>
    <dgm:cxn modelId="{A4FCB1DA-42AC-46AF-B3EA-D1D77863B08E}" srcId="{507632D3-3F88-49EF-8BBA-BF26F40AA24D}" destId="{7028F233-E995-4028-ABAE-AE57F27CEA00}" srcOrd="0" destOrd="0" parTransId="{3E4CF44E-0201-48B1-843E-C6DE9652D307}" sibTransId="{2F50C8B7-FBE4-43D9-ADC1-FF0A6C5DD24C}"/>
    <dgm:cxn modelId="{6C7D7DE5-70D9-48C7-A340-5302CAB98F16}" type="presOf" srcId="{00652954-1731-4AC3-90BE-05BA22890707}" destId="{F69ADBE7-F64F-4BB8-8069-459DB0BAF521}" srcOrd="0" destOrd="0" presId="urn:microsoft.com/office/officeart/2005/8/layout/chevron2"/>
    <dgm:cxn modelId="{F1EEB5EF-AA63-4B91-9BDA-E2BD875A0A97}" type="presOf" srcId="{7028F233-E995-4028-ABAE-AE57F27CEA00}" destId="{5CD1B1F0-3A12-4CBF-8A43-D75A29142235}" srcOrd="0" destOrd="0" presId="urn:microsoft.com/office/officeart/2005/8/layout/chevron2"/>
    <dgm:cxn modelId="{4A2EBBF7-85B1-4F0A-AE41-B5A07CF553EF}" srcId="{508C5CDD-B58C-443D-82F4-E533E7A6FAEC}" destId="{507632D3-3F88-49EF-8BBA-BF26F40AA24D}" srcOrd="0" destOrd="0" parTransId="{B266A757-8D60-4DCC-A367-264F73F2A16F}" sibTransId="{D18EDF4D-A08F-4BAD-969E-073B3C9E5ADF}"/>
    <dgm:cxn modelId="{385AF722-4BE7-45E0-9FB5-0ACB02C8BB14}" type="presParOf" srcId="{B8E056E4-D680-467D-B14D-D18455BB4BFD}" destId="{31FAEFB9-648C-4B15-BAEE-3A8BE3206A05}" srcOrd="0" destOrd="0" presId="urn:microsoft.com/office/officeart/2005/8/layout/chevron2"/>
    <dgm:cxn modelId="{F560A7B1-0F0D-49ED-84DD-460DFF41449C}" type="presParOf" srcId="{31FAEFB9-648C-4B15-BAEE-3A8BE3206A05}" destId="{A79F065C-C20A-4A94-AD65-19A7366E2C92}" srcOrd="0" destOrd="0" presId="urn:microsoft.com/office/officeart/2005/8/layout/chevron2"/>
    <dgm:cxn modelId="{9FA2500C-76B5-4A72-B1C0-DB48B99721CB}" type="presParOf" srcId="{31FAEFB9-648C-4B15-BAEE-3A8BE3206A05}" destId="{5CD1B1F0-3A12-4CBF-8A43-D75A29142235}" srcOrd="1" destOrd="0" presId="urn:microsoft.com/office/officeart/2005/8/layout/chevron2"/>
    <dgm:cxn modelId="{ADCD8175-4F15-4A32-80F7-F70039738988}" type="presParOf" srcId="{B8E056E4-D680-467D-B14D-D18455BB4BFD}" destId="{2FC05EF4-609D-4CF8-A85B-10419FB9D4FB}" srcOrd="1" destOrd="0" presId="urn:microsoft.com/office/officeart/2005/8/layout/chevron2"/>
    <dgm:cxn modelId="{311962DA-F674-47DD-B37B-FD99B1E8C011}" type="presParOf" srcId="{B8E056E4-D680-467D-B14D-D18455BB4BFD}" destId="{E404B1B2-4FA9-4B21-AE23-B5AC0DBF90AA}" srcOrd="2" destOrd="0" presId="urn:microsoft.com/office/officeart/2005/8/layout/chevron2"/>
    <dgm:cxn modelId="{C2C4F0A2-C023-4121-998B-F5E81D206E08}" type="presParOf" srcId="{E404B1B2-4FA9-4B21-AE23-B5AC0DBF90AA}" destId="{F69ADBE7-F64F-4BB8-8069-459DB0BAF521}" srcOrd="0" destOrd="0" presId="urn:microsoft.com/office/officeart/2005/8/layout/chevron2"/>
    <dgm:cxn modelId="{E8376597-0D0F-40A1-ADBA-EDF4B1412850}" type="presParOf" srcId="{E404B1B2-4FA9-4B21-AE23-B5AC0DBF90AA}" destId="{6C7D3D76-7A8D-46BE-BFF0-BD5F97669D6F}" srcOrd="1" destOrd="0" presId="urn:microsoft.com/office/officeart/2005/8/layout/chevron2"/>
    <dgm:cxn modelId="{16FC9D9E-F275-4B75-86FD-672EF19A9440}" type="presParOf" srcId="{B8E056E4-D680-467D-B14D-D18455BB4BFD}" destId="{9CE57F7D-761B-4251-B247-C69CDD9F88F7}" srcOrd="3" destOrd="0" presId="urn:microsoft.com/office/officeart/2005/8/layout/chevron2"/>
    <dgm:cxn modelId="{9C41FD53-28D7-47F2-B3F5-F632F496C2F1}" type="presParOf" srcId="{B8E056E4-D680-467D-B14D-D18455BB4BFD}" destId="{76961553-D9B8-42BE-A9BB-B9EDCB25CC48}" srcOrd="4" destOrd="0" presId="urn:microsoft.com/office/officeart/2005/8/layout/chevron2"/>
    <dgm:cxn modelId="{120913D5-F9D2-4421-837F-E7EDA0D8F67D}" type="presParOf" srcId="{76961553-D9B8-42BE-A9BB-B9EDCB25CC48}" destId="{0565017E-014F-45DD-8956-6E11AFE00399}" srcOrd="0" destOrd="0" presId="urn:microsoft.com/office/officeart/2005/8/layout/chevron2"/>
    <dgm:cxn modelId="{BCCCCCE4-6892-4AAA-BB5E-A2AF6FEFB1BB}" type="presParOf" srcId="{76961553-D9B8-42BE-A9BB-B9EDCB25CC48}" destId="{0033167A-8264-4DAC-985E-58ADFE8F1F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F065C-C20A-4A94-AD65-19A7366E2C92}">
      <dsp:nvSpPr>
        <dsp:cNvPr id="0" name=""/>
        <dsp:cNvSpPr/>
      </dsp:nvSpPr>
      <dsp:spPr>
        <a:xfrm rot="5400000">
          <a:off x="-303552" y="307541"/>
          <a:ext cx="2023686" cy="14165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控制层</a:t>
          </a:r>
        </a:p>
      </dsp:txBody>
      <dsp:txXfrm rot="-5400000">
        <a:off x="1" y="712278"/>
        <a:ext cx="1416580" cy="607106"/>
      </dsp:txXfrm>
    </dsp:sp>
    <dsp:sp modelId="{5CD1B1F0-3A12-4CBF-8A43-D75A29142235}">
      <dsp:nvSpPr>
        <dsp:cNvPr id="0" name=""/>
        <dsp:cNvSpPr/>
      </dsp:nvSpPr>
      <dsp:spPr>
        <a:xfrm rot="5400000">
          <a:off x="4568134" y="-3147565"/>
          <a:ext cx="1315396" cy="76185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a:latin typeface="+mj-ea"/>
              <a:ea typeface="+mj-ea"/>
            </a:rPr>
            <a:t>main</a:t>
          </a:r>
          <a:r>
            <a:rPr lang="zh-CN" altLang="en-US" sz="2400" kern="1200" dirty="0">
              <a:latin typeface="+mj-ea"/>
              <a:ea typeface="+mj-ea"/>
            </a:rPr>
            <a:t>函数里面有</a:t>
          </a:r>
          <a:r>
            <a:rPr lang="en-US" altLang="zh-CN" sz="2400" kern="1200" dirty="0">
              <a:latin typeface="+mj-ea"/>
              <a:ea typeface="+mj-ea"/>
            </a:rPr>
            <a:t>slide_1,slide_2,...,slide_14</a:t>
          </a:r>
          <a:r>
            <a:rPr lang="zh-CN" altLang="en-US" sz="2400" kern="1200" dirty="0">
              <a:latin typeface="+mj-ea"/>
              <a:ea typeface="+mj-ea"/>
            </a:rPr>
            <a:t>共</a:t>
          </a:r>
          <a:r>
            <a:rPr lang="en-US" altLang="zh-CN" sz="2400" kern="1200" dirty="0">
              <a:latin typeface="+mj-ea"/>
              <a:ea typeface="+mj-ea"/>
            </a:rPr>
            <a:t>14</a:t>
          </a:r>
          <a:r>
            <a:rPr lang="zh-CN" altLang="en-US" sz="2400" kern="1200" dirty="0">
              <a:latin typeface="+mj-ea"/>
              <a:ea typeface="+mj-ea"/>
            </a:rPr>
            <a:t>个函数，每个子函数对应制作相应的</a:t>
          </a:r>
          <a:r>
            <a:rPr lang="en-US" altLang="zh-CN" sz="2400" kern="1200" dirty="0">
              <a:latin typeface="+mj-ea"/>
              <a:ea typeface="+mj-ea"/>
            </a:rPr>
            <a:t>PPT</a:t>
          </a:r>
          <a:r>
            <a:rPr lang="zh-CN" altLang="en-US" sz="2400" kern="1200" dirty="0">
              <a:latin typeface="+mj-ea"/>
              <a:ea typeface="+mj-ea"/>
            </a:rPr>
            <a:t>页</a:t>
          </a:r>
          <a:r>
            <a:rPr lang="zh-CN" altLang="en-US" sz="2700" kern="1200" dirty="0">
              <a:latin typeface="+mj-ea"/>
              <a:ea typeface="+mj-ea"/>
            </a:rPr>
            <a:t>。</a:t>
          </a:r>
        </a:p>
      </dsp:txBody>
      <dsp:txXfrm rot="-5400000">
        <a:off x="1416581" y="68200"/>
        <a:ext cx="7554291" cy="1186972"/>
      </dsp:txXfrm>
    </dsp:sp>
    <dsp:sp modelId="{F69ADBE7-F64F-4BB8-8069-459DB0BAF521}">
      <dsp:nvSpPr>
        <dsp:cNvPr id="0" name=""/>
        <dsp:cNvSpPr/>
      </dsp:nvSpPr>
      <dsp:spPr>
        <a:xfrm rot="5400000">
          <a:off x="-303552" y="2140996"/>
          <a:ext cx="2023686" cy="14165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a:t>功能层</a:t>
          </a:r>
        </a:p>
      </dsp:txBody>
      <dsp:txXfrm rot="-5400000">
        <a:off x="1" y="2545733"/>
        <a:ext cx="1416580" cy="607106"/>
      </dsp:txXfrm>
    </dsp:sp>
    <dsp:sp modelId="{6C7D3D76-7A8D-46BE-BFF0-BD5F97669D6F}">
      <dsp:nvSpPr>
        <dsp:cNvPr id="0" name=""/>
        <dsp:cNvSpPr/>
      </dsp:nvSpPr>
      <dsp:spPr>
        <a:xfrm rot="5400000">
          <a:off x="4568134" y="-1314110"/>
          <a:ext cx="1315396" cy="76185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每个</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slide</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函数的代码可以分为获取数据、数据处理、绘图及编辑文字、插入</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PPT</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四个功能区。</a:t>
          </a:r>
        </a:p>
      </dsp:txBody>
      <dsp:txXfrm rot="-5400000">
        <a:off x="1416581" y="1901655"/>
        <a:ext cx="7554291" cy="1186972"/>
      </dsp:txXfrm>
    </dsp:sp>
    <dsp:sp modelId="{0565017E-014F-45DD-8956-6E11AFE00399}">
      <dsp:nvSpPr>
        <dsp:cNvPr id="0" name=""/>
        <dsp:cNvSpPr/>
      </dsp:nvSpPr>
      <dsp:spPr>
        <a:xfrm rot="5400000">
          <a:off x="-303552" y="3974451"/>
          <a:ext cx="2023686" cy="14165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a:t>基础层</a:t>
          </a:r>
        </a:p>
      </dsp:txBody>
      <dsp:txXfrm rot="-5400000">
        <a:off x="1" y="4379188"/>
        <a:ext cx="1416580" cy="607106"/>
      </dsp:txXfrm>
    </dsp:sp>
    <dsp:sp modelId="{0033167A-8264-4DAC-985E-58ADFE8F1F56}">
      <dsp:nvSpPr>
        <dsp:cNvPr id="0" name=""/>
        <dsp:cNvSpPr/>
      </dsp:nvSpPr>
      <dsp:spPr>
        <a:xfrm rot="5400000">
          <a:off x="4568134" y="519344"/>
          <a:ext cx="1315396" cy="76185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底层函数包括具体的编辑</a:t>
          </a:r>
          <a:r>
            <a:rPr lang="en-US" altLang="zh-CN"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PPT</a:t>
          </a:r>
          <a:r>
            <a:rPr lang="zh-CN" altLang="en-US" sz="24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的函数、链接本地数据库的函数、数据加工函数等等，这些函数在功能层中会被调用。</a:t>
          </a:r>
        </a:p>
      </dsp:txBody>
      <dsp:txXfrm rot="-5400000">
        <a:off x="1416581" y="3735109"/>
        <a:ext cx="7554291" cy="11869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103F88-006F-FE46-B97D-A9034B27ED5E}" type="datetimeFigureOut">
              <a:rPr kumimoji="1" lang="zh-CN" altLang="en-US" smtClean="0"/>
              <a:pPr/>
              <a:t>2020/5/4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C09B44-C200-2843-B474-05C7EEBFF70F}" type="slidenum">
              <a:rPr kumimoji="1" lang="zh-CN" altLang="en-US" smtClean="0"/>
              <a:pPr/>
              <a:t>‹#›</a:t>
            </a:fld>
            <a:endParaRPr kumimoji="1" lang="zh-CN" altLang="en-US"/>
          </a:p>
        </p:txBody>
      </p:sp>
    </p:spTree>
    <p:extLst>
      <p:ext uri="{BB962C8B-B14F-4D97-AF65-F5344CB8AC3E}">
        <p14:creationId xmlns:p14="http://schemas.microsoft.com/office/powerpoint/2010/main" val="40736713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1AAD3-35D8-A44D-BC07-FC4FC23852AF}" type="datetimeFigureOut">
              <a:rPr kumimoji="1" lang="zh-CN" altLang="en-US" smtClean="0"/>
              <a:pPr/>
              <a:t>2020/5/4</a:t>
            </a:fld>
            <a:endParaRPr kumimoji="1" lang="zh-CN" altLang="en-US"/>
          </a:p>
        </p:txBody>
      </p:sp>
      <p:sp>
        <p:nvSpPr>
          <p:cNvPr id="4" name="幻灯片图像占位符 3"/>
          <p:cNvSpPr>
            <a:spLocks noGrp="1" noRot="1" noChangeAspect="1"/>
          </p:cNvSpPr>
          <p:nvPr>
            <p:ph type="sldImg" idx="2"/>
          </p:nvPr>
        </p:nvSpPr>
        <p:spPr>
          <a:xfrm>
            <a:off x="890588" y="685800"/>
            <a:ext cx="5076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D722-FC91-A74E-81EB-0BCF4734376B}" type="slidenum">
              <a:rPr kumimoji="1" lang="zh-CN" altLang="en-US" smtClean="0"/>
              <a:pPr/>
              <a:t>‹#›</a:t>
            </a:fld>
            <a:endParaRPr kumimoji="1" lang="zh-CN" altLang="en-US"/>
          </a:p>
        </p:txBody>
      </p:sp>
    </p:spTree>
    <p:extLst>
      <p:ext uri="{BB962C8B-B14F-4D97-AF65-F5344CB8AC3E}">
        <p14:creationId xmlns:p14="http://schemas.microsoft.com/office/powerpoint/2010/main" val="2657881144"/>
      </p:ext>
    </p:extLst>
  </p:cSld>
  <p:clrMap bg1="lt1" tx1="dk1" bg2="lt2" tx2="dk2" accent1="accent1" accent2="accent2" accent3="accent3" accent4="accent4" accent5="accent5" accent6="accent6" hlink="hlink" folHlink="folHlink"/>
  <p:hf hdr="0" ftr="0" dt="0"/>
  <p:notesStyle>
    <a:lvl1pPr marL="0" algn="l" defTabSz="637540" rtl="0" eaLnBrk="1" latinLnBrk="0" hangingPunct="1">
      <a:defRPr sz="1700" kern="1200">
        <a:solidFill>
          <a:schemeClr val="tx1"/>
        </a:solidFill>
        <a:latin typeface="+mn-lt"/>
        <a:ea typeface="+mn-ea"/>
        <a:cs typeface="+mn-cs"/>
      </a:defRPr>
    </a:lvl1pPr>
    <a:lvl2pPr marL="637540" algn="l" defTabSz="637540" rtl="0" eaLnBrk="1" latinLnBrk="0" hangingPunct="1">
      <a:defRPr sz="1700" kern="1200">
        <a:solidFill>
          <a:schemeClr val="tx1"/>
        </a:solidFill>
        <a:latin typeface="+mn-lt"/>
        <a:ea typeface="+mn-ea"/>
        <a:cs typeface="+mn-cs"/>
      </a:defRPr>
    </a:lvl2pPr>
    <a:lvl3pPr marL="1275715" algn="l" defTabSz="637540" rtl="0" eaLnBrk="1" latinLnBrk="0" hangingPunct="1">
      <a:defRPr sz="1700" kern="1200">
        <a:solidFill>
          <a:schemeClr val="tx1"/>
        </a:solidFill>
        <a:latin typeface="+mn-lt"/>
        <a:ea typeface="+mn-ea"/>
        <a:cs typeface="+mn-cs"/>
      </a:defRPr>
    </a:lvl3pPr>
    <a:lvl4pPr marL="1913255" algn="l" defTabSz="637540" rtl="0" eaLnBrk="1" latinLnBrk="0" hangingPunct="1">
      <a:defRPr sz="1700" kern="1200">
        <a:solidFill>
          <a:schemeClr val="tx1"/>
        </a:solidFill>
        <a:latin typeface="+mn-lt"/>
        <a:ea typeface="+mn-ea"/>
        <a:cs typeface="+mn-cs"/>
      </a:defRPr>
    </a:lvl4pPr>
    <a:lvl5pPr marL="2550795" algn="l" defTabSz="637540" rtl="0" eaLnBrk="1" latinLnBrk="0" hangingPunct="1">
      <a:defRPr sz="1700" kern="1200">
        <a:solidFill>
          <a:schemeClr val="tx1"/>
        </a:solidFill>
        <a:latin typeface="+mn-lt"/>
        <a:ea typeface="+mn-ea"/>
        <a:cs typeface="+mn-cs"/>
      </a:defRPr>
    </a:lvl5pPr>
    <a:lvl6pPr marL="3188335" algn="l" defTabSz="637540" rtl="0" eaLnBrk="1" latinLnBrk="0" hangingPunct="1">
      <a:defRPr sz="1700" kern="1200">
        <a:solidFill>
          <a:schemeClr val="tx1"/>
        </a:solidFill>
        <a:latin typeface="+mn-lt"/>
        <a:ea typeface="+mn-ea"/>
        <a:cs typeface="+mn-cs"/>
      </a:defRPr>
    </a:lvl6pPr>
    <a:lvl7pPr marL="3826510" algn="l" defTabSz="637540" rtl="0" eaLnBrk="1" latinLnBrk="0" hangingPunct="1">
      <a:defRPr sz="1700" kern="1200">
        <a:solidFill>
          <a:schemeClr val="tx1"/>
        </a:solidFill>
        <a:latin typeface="+mn-lt"/>
        <a:ea typeface="+mn-ea"/>
        <a:cs typeface="+mn-cs"/>
      </a:defRPr>
    </a:lvl7pPr>
    <a:lvl8pPr marL="4464050" algn="l" defTabSz="637540" rtl="0" eaLnBrk="1" latinLnBrk="0" hangingPunct="1">
      <a:defRPr sz="1700" kern="1200">
        <a:solidFill>
          <a:schemeClr val="tx1"/>
        </a:solidFill>
        <a:latin typeface="+mn-lt"/>
        <a:ea typeface="+mn-ea"/>
        <a:cs typeface="+mn-cs"/>
      </a:defRPr>
    </a:lvl8pPr>
    <a:lvl9pPr marL="5101590" algn="l" defTabSz="63754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0" name="标题 9"/>
          <p:cNvSpPr>
            <a:spLocks noGrp="1"/>
          </p:cNvSpPr>
          <p:nvPr>
            <p:ph type="title"/>
          </p:nvPr>
        </p:nvSpPr>
        <p:spPr>
          <a:xfrm>
            <a:off x="666750" y="360363"/>
            <a:ext cx="11988800" cy="1500187"/>
          </a:xfrm>
          <a:prstGeom prst="rect">
            <a:avLst/>
          </a:prstGeom>
        </p:spPr>
        <p:txBody>
          <a:bodyPr vert="horz"/>
          <a:lstStyle>
            <a:lvl1pPr>
              <a:defRPr b="0" i="0"/>
            </a:lvl1pPr>
          </a:lstStyle>
          <a:p>
            <a:r>
              <a:rPr kumimoji="1" lang="zh-CN" altLang="en-US" dirty="0"/>
              <a:t>单击此处编辑母版标题样式</a:t>
            </a:r>
          </a:p>
        </p:txBody>
      </p:sp>
      <p:pic>
        <p:nvPicPr>
          <p:cNvPr id="6" name="图片 5" descr="未标题-1.jpg"/>
          <p:cNvPicPr>
            <a:picLocks noChangeAspect="1"/>
          </p:cNvPicPr>
          <p:nvPr userDrawn="1"/>
        </p:nvPicPr>
        <p:blipFill rotWithShape="1">
          <a:blip r:embed="rId2" cstate="screen">
            <a:extLst>
              <a:ext uri="{28A0092B-C50C-407E-A947-70E740481C1C}">
                <a14:useLocalDpi xmlns:a14="http://schemas.microsoft.com/office/drawing/2010/main"/>
              </a:ext>
            </a:extLst>
          </a:blip>
          <a:srcRect l="2082"/>
          <a:stretch>
            <a:fillRect/>
          </a:stretch>
        </p:blipFill>
        <p:spPr>
          <a:xfrm>
            <a:off x="0" y="2501893"/>
            <a:ext cx="13349680" cy="487874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666115" y="360335"/>
            <a:ext cx="11990070" cy="1499658"/>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666115" y="2099522"/>
            <a:ext cx="11990070" cy="5938231"/>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66115" y="8339767"/>
            <a:ext cx="3108537" cy="479058"/>
          </a:xfrm>
          <a:prstGeom prst="rect">
            <a:avLst/>
          </a:prstGeom>
        </p:spPr>
        <p:txBody>
          <a:bodyPr/>
          <a:lstStyle/>
          <a:p>
            <a:fld id="{54E83566-0C19-C341-BE48-19C8A1205ABC}" type="datetime1">
              <a:rPr kumimoji="1" lang="zh-CN" altLang="en-US" smtClean="0"/>
              <a:pPr/>
              <a:t>2020/5/4</a:t>
            </a:fld>
            <a:endParaRPr kumimoji="1" lang="zh-CN" altLang="en-US"/>
          </a:p>
        </p:txBody>
      </p:sp>
      <p:sp>
        <p:nvSpPr>
          <p:cNvPr id="5" name="页脚占位符 4"/>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58667" y="360336"/>
            <a:ext cx="2997518" cy="767741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66115" y="360336"/>
            <a:ext cx="8770514" cy="767741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66115" y="8339767"/>
            <a:ext cx="3108537" cy="479058"/>
          </a:xfrm>
          <a:prstGeom prst="rect">
            <a:avLst/>
          </a:prstGeom>
        </p:spPr>
        <p:txBody>
          <a:bodyPr/>
          <a:lstStyle/>
          <a:p>
            <a:fld id="{EBF83CA7-5079-DA4D-B24E-C5A991FC7276}" type="datetime1">
              <a:rPr kumimoji="1" lang="zh-CN" altLang="en-US" smtClean="0"/>
              <a:pPr/>
              <a:t>2020/5/4</a:t>
            </a:fld>
            <a:endParaRPr kumimoji="1" lang="zh-CN" altLang="en-US"/>
          </a:p>
        </p:txBody>
      </p:sp>
      <p:sp>
        <p:nvSpPr>
          <p:cNvPr id="5" name="页脚占位符 4"/>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descr="PPT-0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 y="0"/>
            <a:ext cx="13320384" cy="8997950"/>
          </a:xfrm>
          <a:prstGeom prst="rect">
            <a:avLst/>
          </a:prstGeom>
        </p:spPr>
      </p:pic>
      <p:sp>
        <p:nvSpPr>
          <p:cNvPr id="2" name="标题 1"/>
          <p:cNvSpPr>
            <a:spLocks noGrp="1"/>
          </p:cNvSpPr>
          <p:nvPr>
            <p:ph type="ctrTitle"/>
          </p:nvPr>
        </p:nvSpPr>
        <p:spPr>
          <a:xfrm>
            <a:off x="999172" y="1373823"/>
            <a:ext cx="8524854" cy="1928727"/>
          </a:xfrm>
          <a:prstGeom prst="rect">
            <a:avLst/>
          </a:prstGeom>
        </p:spPr>
        <p:txBody>
          <a:bodyPr anchor="t">
            <a:normAutofit/>
          </a:bodyPr>
          <a:lstStyle>
            <a:lvl1pPr algn="l">
              <a:defRPr sz="4723">
                <a:solidFill>
                  <a:srgbClr val="ED7325"/>
                </a:solidFill>
                <a:latin typeface="微软雅黑"/>
                <a:ea typeface="微软雅黑"/>
                <a:cs typeface="微软雅黑"/>
              </a:defRPr>
            </a:lvl1pPr>
          </a:lstStyle>
          <a:p>
            <a:r>
              <a:rPr kumimoji="1" lang="zh-CN" altLang="en-US" dirty="0"/>
              <a:t>单击此处编辑母版标题样式</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1110" y="6819696"/>
            <a:ext cx="1854945" cy="1670453"/>
          </a:xfrm>
          <a:prstGeom prst="rect">
            <a:avLst/>
          </a:prstGeom>
        </p:spPr>
      </p:pic>
      <p:pic>
        <p:nvPicPr>
          <p:cNvPr id="5" name="Picture 2"/>
          <p:cNvPicPr>
            <a:picLocks noChangeAspect="1" noChangeArrowheads="1"/>
          </p:cNvPicPr>
          <p:nvPr userDrawn="1"/>
        </p:nvPicPr>
        <p:blipFill>
          <a:blip r:embed="rId4" cstate="print"/>
          <a:srcRect/>
          <a:stretch>
            <a:fillRect/>
          </a:stretch>
        </p:blipFill>
        <p:spPr bwMode="auto">
          <a:xfrm>
            <a:off x="156628" y="341981"/>
            <a:ext cx="12965726" cy="5826860"/>
          </a:xfrm>
          <a:prstGeom prst="rect">
            <a:avLst/>
          </a:prstGeom>
          <a:noFill/>
          <a:ln w="9525">
            <a:noFill/>
            <a:miter lim="800000"/>
            <a:headEnd/>
            <a:tailEnd/>
          </a:ln>
        </p:spPr>
      </p:pic>
    </p:spTree>
    <p:extLst>
      <p:ext uri="{BB962C8B-B14F-4D97-AF65-F5344CB8AC3E}">
        <p14:creationId xmlns:p14="http://schemas.microsoft.com/office/powerpoint/2010/main" val="1780355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6" descr="PPT-0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 y="0"/>
            <a:ext cx="13320384" cy="8997950"/>
          </a:xfrm>
          <a:prstGeom prst="rect">
            <a:avLst/>
          </a:prstGeom>
        </p:spPr>
      </p:pic>
      <p:sp>
        <p:nvSpPr>
          <p:cNvPr id="2" name="标题 1"/>
          <p:cNvSpPr>
            <a:spLocks noGrp="1"/>
          </p:cNvSpPr>
          <p:nvPr>
            <p:ph type="ctrTitle"/>
          </p:nvPr>
        </p:nvSpPr>
        <p:spPr>
          <a:xfrm>
            <a:off x="999172" y="1373823"/>
            <a:ext cx="8524854" cy="1928727"/>
          </a:xfrm>
          <a:prstGeom prst="rect">
            <a:avLst/>
          </a:prstGeom>
        </p:spPr>
        <p:txBody>
          <a:bodyPr anchor="t">
            <a:normAutofit/>
          </a:bodyPr>
          <a:lstStyle>
            <a:lvl1pPr algn="l">
              <a:defRPr sz="4723">
                <a:solidFill>
                  <a:srgbClr val="ED7325"/>
                </a:solidFill>
                <a:latin typeface="微软雅黑"/>
                <a:ea typeface="微软雅黑"/>
                <a:cs typeface="微软雅黑"/>
              </a:defRPr>
            </a:lvl1pPr>
          </a:lstStyle>
          <a:p>
            <a:r>
              <a:rPr kumimoji="1" lang="zh-CN" altLang="en-US" dirty="0"/>
              <a:t>单击此处编辑母版标题样式</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1110" y="6819696"/>
            <a:ext cx="1854945" cy="1670453"/>
          </a:xfrm>
          <a:prstGeom prst="rect">
            <a:avLst/>
          </a:prstGeom>
        </p:spPr>
      </p:pic>
    </p:spTree>
    <p:extLst>
      <p:ext uri="{BB962C8B-B14F-4D97-AF65-F5344CB8AC3E}">
        <p14:creationId xmlns:p14="http://schemas.microsoft.com/office/powerpoint/2010/main" val="147472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标题 9"/>
          <p:cNvSpPr>
            <a:spLocks noGrp="1"/>
          </p:cNvSpPr>
          <p:nvPr>
            <p:ph type="title"/>
          </p:nvPr>
        </p:nvSpPr>
        <p:spPr>
          <a:xfrm>
            <a:off x="666750" y="360363"/>
            <a:ext cx="11988800" cy="1500187"/>
          </a:xfrm>
          <a:prstGeom prst="rect">
            <a:avLst/>
          </a:prstGeom>
        </p:spPr>
        <p:txBody>
          <a:bodyPr vert="horz"/>
          <a:lstStyle>
            <a:lvl1pPr>
              <a:defRPr b="0" i="0"/>
            </a:lvl1pPr>
          </a:lstStyle>
          <a:p>
            <a:r>
              <a:rPr kumimoji="1" lang="zh-CN" altLang="en-US" dirty="0"/>
              <a:t>单击此处编辑母版标题样式</a:t>
            </a:r>
          </a:p>
        </p:txBody>
      </p:sp>
      <p:pic>
        <p:nvPicPr>
          <p:cNvPr id="5" name="图片 4"/>
          <p:cNvPicPr>
            <a:picLocks noChangeAspect="1"/>
          </p:cNvPicPr>
          <p:nvPr userDrawn="1"/>
        </p:nvPicPr>
        <p:blipFill>
          <a:blip r:embed="rId2"/>
          <a:stretch>
            <a:fillRect/>
          </a:stretch>
        </p:blipFill>
        <p:spPr>
          <a:xfrm>
            <a:off x="0" y="1359354"/>
            <a:ext cx="13325964" cy="14931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66385" y="220667"/>
            <a:ext cx="1177746" cy="10606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52370" y="5782017"/>
            <a:ext cx="11323955" cy="1787093"/>
          </a:xfrm>
          <a:prstGeom prst="rect">
            <a:avLst/>
          </a:prstGeom>
        </p:spPr>
        <p:txBody>
          <a:bodyPr anchor="t"/>
          <a:lstStyle>
            <a:lvl1pPr algn="l">
              <a:defRPr sz="5600" b="1" cap="all"/>
            </a:lvl1pPr>
          </a:lstStyle>
          <a:p>
            <a:r>
              <a:rPr kumimoji="1" lang="zh-CN" altLang="en-US"/>
              <a:t>单击此处编辑母版标题样式</a:t>
            </a:r>
          </a:p>
        </p:txBody>
      </p:sp>
      <p:sp>
        <p:nvSpPr>
          <p:cNvPr id="3" name="文本占位符 2"/>
          <p:cNvSpPr>
            <a:spLocks noGrp="1"/>
          </p:cNvSpPr>
          <p:nvPr>
            <p:ph type="body" idx="1"/>
          </p:nvPr>
        </p:nvSpPr>
        <p:spPr>
          <a:xfrm>
            <a:off x="1052370" y="3813716"/>
            <a:ext cx="11323955" cy="1968301"/>
          </a:xfrm>
          <a:prstGeom prst="rect">
            <a:avLst/>
          </a:prstGeom>
        </p:spPr>
        <p:txBody>
          <a:bodyPr anchor="b"/>
          <a:lstStyle>
            <a:lvl1pPr marL="0" indent="0">
              <a:buNone/>
              <a:defRPr sz="2800">
                <a:solidFill>
                  <a:schemeClr val="tx1">
                    <a:tint val="75000"/>
                  </a:schemeClr>
                </a:solidFill>
              </a:defRPr>
            </a:lvl1pPr>
            <a:lvl2pPr marL="637540" indent="0">
              <a:buNone/>
              <a:defRPr sz="2500">
                <a:solidFill>
                  <a:schemeClr val="tx1">
                    <a:tint val="75000"/>
                  </a:schemeClr>
                </a:solidFill>
              </a:defRPr>
            </a:lvl2pPr>
            <a:lvl3pPr marL="1275715" indent="0">
              <a:buNone/>
              <a:defRPr sz="2200">
                <a:solidFill>
                  <a:schemeClr val="tx1">
                    <a:tint val="75000"/>
                  </a:schemeClr>
                </a:solidFill>
              </a:defRPr>
            </a:lvl3pPr>
            <a:lvl4pPr marL="1913255" indent="0">
              <a:buNone/>
              <a:defRPr sz="2000">
                <a:solidFill>
                  <a:schemeClr val="tx1">
                    <a:tint val="75000"/>
                  </a:schemeClr>
                </a:solidFill>
              </a:defRPr>
            </a:lvl4pPr>
            <a:lvl5pPr marL="2550795" indent="0">
              <a:buNone/>
              <a:defRPr sz="2000">
                <a:solidFill>
                  <a:schemeClr val="tx1">
                    <a:tint val="75000"/>
                  </a:schemeClr>
                </a:solidFill>
              </a:defRPr>
            </a:lvl5pPr>
            <a:lvl6pPr marL="3188335" indent="0">
              <a:buNone/>
              <a:defRPr sz="2000">
                <a:solidFill>
                  <a:schemeClr val="tx1">
                    <a:tint val="75000"/>
                  </a:schemeClr>
                </a:solidFill>
              </a:defRPr>
            </a:lvl6pPr>
            <a:lvl7pPr marL="3826510" indent="0">
              <a:buNone/>
              <a:defRPr sz="2000">
                <a:solidFill>
                  <a:schemeClr val="tx1">
                    <a:tint val="75000"/>
                  </a:schemeClr>
                </a:solidFill>
              </a:defRPr>
            </a:lvl7pPr>
            <a:lvl8pPr marL="4464050" indent="0">
              <a:buNone/>
              <a:defRPr sz="2000">
                <a:solidFill>
                  <a:schemeClr val="tx1">
                    <a:tint val="75000"/>
                  </a:schemeClr>
                </a:solidFill>
              </a:defRPr>
            </a:lvl8pPr>
            <a:lvl9pPr marL="5101590" indent="0">
              <a:buNone/>
              <a:defRPr sz="20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666115" y="8339767"/>
            <a:ext cx="3108537" cy="479058"/>
          </a:xfrm>
          <a:prstGeom prst="rect">
            <a:avLst/>
          </a:prstGeom>
        </p:spPr>
        <p:txBody>
          <a:bodyPr/>
          <a:lstStyle/>
          <a:p>
            <a:fld id="{C27101A2-D45D-BB49-A500-7FDB06E3666F}" type="datetime1">
              <a:rPr kumimoji="1" lang="zh-CN" altLang="en-US" smtClean="0"/>
              <a:pPr/>
              <a:t>2020/5/4</a:t>
            </a:fld>
            <a:endParaRPr kumimoji="1" lang="zh-CN" altLang="en-US"/>
          </a:p>
        </p:txBody>
      </p:sp>
      <p:sp>
        <p:nvSpPr>
          <p:cNvPr id="5" name="页脚占位符 4"/>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66115" y="360335"/>
            <a:ext cx="11990070" cy="1499658"/>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666115" y="2099522"/>
            <a:ext cx="5884016" cy="5938231"/>
          </a:xfrm>
          <a:prstGeom prst="rect">
            <a:avLst/>
          </a:prstGeo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772169" y="2099522"/>
            <a:ext cx="5884016" cy="5938231"/>
          </a:xfrm>
          <a:prstGeom prst="rect">
            <a:avLst/>
          </a:prstGeo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666115" y="8339767"/>
            <a:ext cx="3108537" cy="479058"/>
          </a:xfrm>
          <a:prstGeom prst="rect">
            <a:avLst/>
          </a:prstGeom>
        </p:spPr>
        <p:txBody>
          <a:bodyPr/>
          <a:lstStyle/>
          <a:p>
            <a:fld id="{8EE7FA66-0FD7-BD41-954D-A49680B43FD9}" type="datetime1">
              <a:rPr kumimoji="1" lang="zh-CN" altLang="en-US" smtClean="0"/>
              <a:pPr/>
              <a:t>2020/5/4</a:t>
            </a:fld>
            <a:endParaRPr kumimoji="1" lang="zh-CN" altLang="en-US"/>
          </a:p>
        </p:txBody>
      </p:sp>
      <p:sp>
        <p:nvSpPr>
          <p:cNvPr id="6" name="页脚占位符 5"/>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6115" y="360335"/>
            <a:ext cx="11990070" cy="1499658"/>
          </a:xfrm>
          <a:prstGeom prst="rect">
            <a:avLst/>
          </a:prstGeo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666115" y="2014125"/>
            <a:ext cx="5886329" cy="839391"/>
          </a:xfrm>
          <a:prstGeom prst="rect">
            <a:avLst/>
          </a:prstGeom>
        </p:spPr>
        <p:txBody>
          <a:bodyPr anchor="b"/>
          <a:lstStyle>
            <a:lvl1pPr marL="0" indent="0">
              <a:buNone/>
              <a:defRPr sz="3300" b="1"/>
            </a:lvl1pPr>
            <a:lvl2pPr marL="637540" indent="0">
              <a:buNone/>
              <a:defRPr sz="2800" b="1"/>
            </a:lvl2pPr>
            <a:lvl3pPr marL="1275715" indent="0">
              <a:buNone/>
              <a:defRPr sz="2500" b="1"/>
            </a:lvl3pPr>
            <a:lvl4pPr marL="1913255" indent="0">
              <a:buNone/>
              <a:defRPr sz="2200" b="1"/>
            </a:lvl4pPr>
            <a:lvl5pPr marL="2550795" indent="0">
              <a:buNone/>
              <a:defRPr sz="2200" b="1"/>
            </a:lvl5pPr>
            <a:lvl6pPr marL="3188335" indent="0">
              <a:buNone/>
              <a:defRPr sz="2200" b="1"/>
            </a:lvl6pPr>
            <a:lvl7pPr marL="3826510" indent="0">
              <a:buNone/>
              <a:defRPr sz="2200" b="1"/>
            </a:lvl7pPr>
            <a:lvl8pPr marL="4464050" indent="0">
              <a:buNone/>
              <a:defRPr sz="2200" b="1"/>
            </a:lvl8pPr>
            <a:lvl9pPr marL="5101590" indent="0">
              <a:buNone/>
              <a:defRPr sz="2200" b="1"/>
            </a:lvl9pPr>
          </a:lstStyle>
          <a:p>
            <a:pPr lvl="0"/>
            <a:r>
              <a:rPr kumimoji="1" lang="zh-CN" altLang="en-US"/>
              <a:t>单击此处编辑母版文本样式</a:t>
            </a:r>
          </a:p>
        </p:txBody>
      </p:sp>
      <p:sp>
        <p:nvSpPr>
          <p:cNvPr id="4" name="内容占位符 3"/>
          <p:cNvSpPr>
            <a:spLocks noGrp="1"/>
          </p:cNvSpPr>
          <p:nvPr>
            <p:ph sz="half" idx="2"/>
          </p:nvPr>
        </p:nvSpPr>
        <p:spPr>
          <a:xfrm>
            <a:off x="666115" y="2853517"/>
            <a:ext cx="5886329" cy="5184236"/>
          </a:xfrm>
          <a:prstGeom prst="rect">
            <a:avLst/>
          </a:prstGeo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767544" y="2014125"/>
            <a:ext cx="5888642" cy="839391"/>
          </a:xfrm>
          <a:prstGeom prst="rect">
            <a:avLst/>
          </a:prstGeom>
        </p:spPr>
        <p:txBody>
          <a:bodyPr anchor="b"/>
          <a:lstStyle>
            <a:lvl1pPr marL="0" indent="0">
              <a:buNone/>
              <a:defRPr sz="3300" b="1"/>
            </a:lvl1pPr>
            <a:lvl2pPr marL="637540" indent="0">
              <a:buNone/>
              <a:defRPr sz="2800" b="1"/>
            </a:lvl2pPr>
            <a:lvl3pPr marL="1275715" indent="0">
              <a:buNone/>
              <a:defRPr sz="2500" b="1"/>
            </a:lvl3pPr>
            <a:lvl4pPr marL="1913255" indent="0">
              <a:buNone/>
              <a:defRPr sz="2200" b="1"/>
            </a:lvl4pPr>
            <a:lvl5pPr marL="2550795" indent="0">
              <a:buNone/>
              <a:defRPr sz="2200" b="1"/>
            </a:lvl5pPr>
            <a:lvl6pPr marL="3188335" indent="0">
              <a:buNone/>
              <a:defRPr sz="2200" b="1"/>
            </a:lvl6pPr>
            <a:lvl7pPr marL="3826510" indent="0">
              <a:buNone/>
              <a:defRPr sz="2200" b="1"/>
            </a:lvl7pPr>
            <a:lvl8pPr marL="4464050" indent="0">
              <a:buNone/>
              <a:defRPr sz="2200" b="1"/>
            </a:lvl8pPr>
            <a:lvl9pPr marL="5101590" indent="0">
              <a:buNone/>
              <a:defRPr sz="2200" b="1"/>
            </a:lvl9pPr>
          </a:lstStyle>
          <a:p>
            <a:pPr lvl="0"/>
            <a:r>
              <a:rPr kumimoji="1" lang="zh-CN" altLang="en-US"/>
              <a:t>单击此处编辑母版文本样式</a:t>
            </a:r>
          </a:p>
        </p:txBody>
      </p:sp>
      <p:sp>
        <p:nvSpPr>
          <p:cNvPr id="6" name="内容占位符 5"/>
          <p:cNvSpPr>
            <a:spLocks noGrp="1"/>
          </p:cNvSpPr>
          <p:nvPr>
            <p:ph sz="quarter" idx="4"/>
          </p:nvPr>
        </p:nvSpPr>
        <p:spPr>
          <a:xfrm>
            <a:off x="6767544" y="2853517"/>
            <a:ext cx="5888642" cy="5184236"/>
          </a:xfrm>
          <a:prstGeom prst="rect">
            <a:avLst/>
          </a:prstGeo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666115" y="8339767"/>
            <a:ext cx="3108537" cy="479058"/>
          </a:xfrm>
          <a:prstGeom prst="rect">
            <a:avLst/>
          </a:prstGeom>
        </p:spPr>
        <p:txBody>
          <a:bodyPr/>
          <a:lstStyle/>
          <a:p>
            <a:fld id="{489FCE94-82AF-3D40-B7BB-8B4F8938B56B}" type="datetime1">
              <a:rPr kumimoji="1" lang="zh-CN" altLang="en-US" smtClean="0"/>
              <a:pPr/>
              <a:t>2020/5/4</a:t>
            </a:fld>
            <a:endParaRPr kumimoji="1" lang="zh-CN" altLang="en-US"/>
          </a:p>
        </p:txBody>
      </p:sp>
      <p:sp>
        <p:nvSpPr>
          <p:cNvPr id="8" name="页脚占位符 7"/>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6115" y="360335"/>
            <a:ext cx="11990070" cy="1499658"/>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666115" y="8339767"/>
            <a:ext cx="3108537" cy="479058"/>
          </a:xfrm>
          <a:prstGeom prst="rect">
            <a:avLst/>
          </a:prstGeom>
        </p:spPr>
        <p:txBody>
          <a:bodyPr/>
          <a:lstStyle/>
          <a:p>
            <a:fld id="{B5AF78D1-65A6-504D-9EF2-F53EF4D15385}" type="datetime1">
              <a:rPr kumimoji="1" lang="zh-CN" altLang="en-US" smtClean="0"/>
              <a:pPr/>
              <a:t>2020/5/4</a:t>
            </a:fld>
            <a:endParaRPr kumimoji="1" lang="zh-CN" altLang="en-US"/>
          </a:p>
        </p:txBody>
      </p:sp>
      <p:sp>
        <p:nvSpPr>
          <p:cNvPr id="4" name="页脚占位符 3"/>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6116" y="358252"/>
            <a:ext cx="4382945" cy="1524653"/>
          </a:xfrm>
          <a:prstGeom prst="rect">
            <a:avLst/>
          </a:prstGeom>
        </p:spPr>
        <p:txBody>
          <a:bodyPr anchor="b"/>
          <a:lstStyle>
            <a:lvl1pPr algn="l">
              <a:defRPr sz="2800" b="1"/>
            </a:lvl1pPr>
          </a:lstStyle>
          <a:p>
            <a:r>
              <a:rPr kumimoji="1" lang="zh-CN" altLang="en-US"/>
              <a:t>单击此处编辑母版标题样式</a:t>
            </a:r>
          </a:p>
        </p:txBody>
      </p:sp>
      <p:sp>
        <p:nvSpPr>
          <p:cNvPr id="3" name="内容占位符 2"/>
          <p:cNvSpPr>
            <a:spLocks noGrp="1"/>
          </p:cNvSpPr>
          <p:nvPr>
            <p:ph idx="1"/>
          </p:nvPr>
        </p:nvSpPr>
        <p:spPr>
          <a:xfrm>
            <a:off x="5208649" y="358252"/>
            <a:ext cx="7447536" cy="7679501"/>
          </a:xfrm>
          <a:prstGeom prst="rect">
            <a:avLst/>
          </a:prstGeom>
        </p:spPr>
        <p:txBody>
          <a:bodyPr/>
          <a:lstStyle>
            <a:lvl1pPr>
              <a:defRPr sz="45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66116" y="1882905"/>
            <a:ext cx="4382945" cy="6154848"/>
          </a:xfrm>
          <a:prstGeom prst="rect">
            <a:avLst/>
          </a:prstGeom>
        </p:spPr>
        <p:txBody>
          <a:bodyPr/>
          <a:lstStyle>
            <a:lvl1pPr marL="0" indent="0">
              <a:buNone/>
              <a:defRPr sz="2000"/>
            </a:lvl1pPr>
            <a:lvl2pPr marL="637540" indent="0">
              <a:buNone/>
              <a:defRPr sz="1700"/>
            </a:lvl2pPr>
            <a:lvl3pPr marL="1275715" indent="0">
              <a:buNone/>
              <a:defRPr sz="1400"/>
            </a:lvl3pPr>
            <a:lvl4pPr marL="1913255" indent="0">
              <a:buNone/>
              <a:defRPr sz="1300"/>
            </a:lvl4pPr>
            <a:lvl5pPr marL="2550795" indent="0">
              <a:buNone/>
              <a:defRPr sz="1300"/>
            </a:lvl5pPr>
            <a:lvl6pPr marL="3188335" indent="0">
              <a:buNone/>
              <a:defRPr sz="1300"/>
            </a:lvl6pPr>
            <a:lvl7pPr marL="3826510" indent="0">
              <a:buNone/>
              <a:defRPr sz="1300"/>
            </a:lvl7pPr>
            <a:lvl8pPr marL="4464050" indent="0">
              <a:buNone/>
              <a:defRPr sz="1300"/>
            </a:lvl8pPr>
            <a:lvl9pPr marL="5101590" indent="0">
              <a:buNone/>
              <a:defRPr sz="1300"/>
            </a:lvl9pPr>
          </a:lstStyle>
          <a:p>
            <a:pPr lvl="0"/>
            <a:r>
              <a:rPr kumimoji="1" lang="zh-CN" altLang="en-US"/>
              <a:t>单击此处编辑母版文本样式</a:t>
            </a:r>
          </a:p>
        </p:txBody>
      </p:sp>
      <p:sp>
        <p:nvSpPr>
          <p:cNvPr id="5" name="日期占位符 4"/>
          <p:cNvSpPr>
            <a:spLocks noGrp="1"/>
          </p:cNvSpPr>
          <p:nvPr>
            <p:ph type="dt" sz="half" idx="10"/>
          </p:nvPr>
        </p:nvSpPr>
        <p:spPr>
          <a:xfrm>
            <a:off x="666115" y="8339767"/>
            <a:ext cx="3108537" cy="479058"/>
          </a:xfrm>
          <a:prstGeom prst="rect">
            <a:avLst/>
          </a:prstGeom>
        </p:spPr>
        <p:txBody>
          <a:bodyPr/>
          <a:lstStyle/>
          <a:p>
            <a:fld id="{BDBE5D46-6B94-6E4C-8213-59CE0F6E11DB}" type="datetime1">
              <a:rPr kumimoji="1" lang="zh-CN" altLang="en-US" smtClean="0"/>
              <a:pPr/>
              <a:t>2020/5/4</a:t>
            </a:fld>
            <a:endParaRPr kumimoji="1" lang="zh-CN" altLang="en-US"/>
          </a:p>
        </p:txBody>
      </p:sp>
      <p:sp>
        <p:nvSpPr>
          <p:cNvPr id="6" name="页脚占位符 5"/>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11264" y="6298565"/>
            <a:ext cx="7993380" cy="743581"/>
          </a:xfrm>
          <a:prstGeom prst="rect">
            <a:avLst/>
          </a:prstGeom>
        </p:spPr>
        <p:txBody>
          <a:bodyPr anchor="b"/>
          <a:lstStyle>
            <a:lvl1pPr algn="l">
              <a:defRPr sz="2800" b="1"/>
            </a:lvl1pPr>
          </a:lstStyle>
          <a:p>
            <a:r>
              <a:rPr kumimoji="1" lang="zh-CN" altLang="en-US"/>
              <a:t>单击此处编辑母版标题样式</a:t>
            </a:r>
          </a:p>
        </p:txBody>
      </p:sp>
      <p:sp>
        <p:nvSpPr>
          <p:cNvPr id="3" name="图片占位符 2"/>
          <p:cNvSpPr>
            <a:spLocks noGrp="1"/>
          </p:cNvSpPr>
          <p:nvPr>
            <p:ph type="pic" idx="1"/>
          </p:nvPr>
        </p:nvSpPr>
        <p:spPr>
          <a:xfrm>
            <a:off x="2611264" y="803983"/>
            <a:ext cx="7993380" cy="5398770"/>
          </a:xfrm>
          <a:prstGeom prst="rect">
            <a:avLst/>
          </a:prstGeom>
        </p:spPr>
        <p:txBody>
          <a:bodyPr/>
          <a:lstStyle>
            <a:lvl1pPr marL="0" indent="0">
              <a:buNone/>
              <a:defRPr sz="4500"/>
            </a:lvl1pPr>
            <a:lvl2pPr marL="637540" indent="0">
              <a:buNone/>
              <a:defRPr sz="3900"/>
            </a:lvl2pPr>
            <a:lvl3pPr marL="1275715" indent="0">
              <a:buNone/>
              <a:defRPr sz="3300"/>
            </a:lvl3pPr>
            <a:lvl4pPr marL="1913255" indent="0">
              <a:buNone/>
              <a:defRPr sz="2800"/>
            </a:lvl4pPr>
            <a:lvl5pPr marL="2550795" indent="0">
              <a:buNone/>
              <a:defRPr sz="2800"/>
            </a:lvl5pPr>
            <a:lvl6pPr marL="3188335" indent="0">
              <a:buNone/>
              <a:defRPr sz="2800"/>
            </a:lvl6pPr>
            <a:lvl7pPr marL="3826510" indent="0">
              <a:buNone/>
              <a:defRPr sz="2800"/>
            </a:lvl7pPr>
            <a:lvl8pPr marL="4464050" indent="0">
              <a:buNone/>
              <a:defRPr sz="2800"/>
            </a:lvl8pPr>
            <a:lvl9pPr marL="5101590" indent="0">
              <a:buNone/>
              <a:defRPr sz="2800"/>
            </a:lvl9pPr>
          </a:lstStyle>
          <a:p>
            <a:endParaRPr kumimoji="1" lang="zh-CN" altLang="en-US"/>
          </a:p>
        </p:txBody>
      </p:sp>
      <p:sp>
        <p:nvSpPr>
          <p:cNvPr id="4" name="文本占位符 3"/>
          <p:cNvSpPr>
            <a:spLocks noGrp="1"/>
          </p:cNvSpPr>
          <p:nvPr>
            <p:ph type="body" sz="half" idx="2"/>
          </p:nvPr>
        </p:nvSpPr>
        <p:spPr>
          <a:xfrm>
            <a:off x="2611264" y="7042146"/>
            <a:ext cx="7993380" cy="1056009"/>
          </a:xfrm>
          <a:prstGeom prst="rect">
            <a:avLst/>
          </a:prstGeom>
        </p:spPr>
        <p:txBody>
          <a:bodyPr/>
          <a:lstStyle>
            <a:lvl1pPr marL="0" indent="0">
              <a:buNone/>
              <a:defRPr sz="2000"/>
            </a:lvl1pPr>
            <a:lvl2pPr marL="637540" indent="0">
              <a:buNone/>
              <a:defRPr sz="1700"/>
            </a:lvl2pPr>
            <a:lvl3pPr marL="1275715" indent="0">
              <a:buNone/>
              <a:defRPr sz="1400"/>
            </a:lvl3pPr>
            <a:lvl4pPr marL="1913255" indent="0">
              <a:buNone/>
              <a:defRPr sz="1300"/>
            </a:lvl4pPr>
            <a:lvl5pPr marL="2550795" indent="0">
              <a:buNone/>
              <a:defRPr sz="1300"/>
            </a:lvl5pPr>
            <a:lvl6pPr marL="3188335" indent="0">
              <a:buNone/>
              <a:defRPr sz="1300"/>
            </a:lvl6pPr>
            <a:lvl7pPr marL="3826510" indent="0">
              <a:buNone/>
              <a:defRPr sz="1300"/>
            </a:lvl7pPr>
            <a:lvl8pPr marL="4464050" indent="0">
              <a:buNone/>
              <a:defRPr sz="1300"/>
            </a:lvl8pPr>
            <a:lvl9pPr marL="5101590" indent="0">
              <a:buNone/>
              <a:defRPr sz="1300"/>
            </a:lvl9pPr>
          </a:lstStyle>
          <a:p>
            <a:pPr lvl="0"/>
            <a:r>
              <a:rPr kumimoji="1" lang="zh-CN" altLang="en-US"/>
              <a:t>单击此处编辑母版文本样式</a:t>
            </a:r>
          </a:p>
        </p:txBody>
      </p:sp>
      <p:sp>
        <p:nvSpPr>
          <p:cNvPr id="5" name="日期占位符 4"/>
          <p:cNvSpPr>
            <a:spLocks noGrp="1"/>
          </p:cNvSpPr>
          <p:nvPr>
            <p:ph type="dt" sz="half" idx="10"/>
          </p:nvPr>
        </p:nvSpPr>
        <p:spPr>
          <a:xfrm>
            <a:off x="666115" y="8339767"/>
            <a:ext cx="3108537" cy="479058"/>
          </a:xfrm>
          <a:prstGeom prst="rect">
            <a:avLst/>
          </a:prstGeom>
        </p:spPr>
        <p:txBody>
          <a:bodyPr/>
          <a:lstStyle/>
          <a:p>
            <a:fld id="{A52A6C03-A9A4-B847-B330-D36DC267FACD}" type="datetime1">
              <a:rPr kumimoji="1" lang="zh-CN" altLang="en-US" smtClean="0"/>
              <a:pPr/>
              <a:t>2020/5/4</a:t>
            </a:fld>
            <a:endParaRPr kumimoji="1" lang="zh-CN" altLang="en-US"/>
          </a:p>
        </p:txBody>
      </p:sp>
      <p:sp>
        <p:nvSpPr>
          <p:cNvPr id="6" name="页脚占位符 5"/>
          <p:cNvSpPr>
            <a:spLocks noGrp="1"/>
          </p:cNvSpPr>
          <p:nvPr>
            <p:ph type="ftr" sz="quarter" idx="11"/>
          </p:nvPr>
        </p:nvSpPr>
        <p:spPr>
          <a:xfrm>
            <a:off x="4551786" y="8339767"/>
            <a:ext cx="4218728" cy="479058"/>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9547648" y="8339767"/>
            <a:ext cx="3108537" cy="479058"/>
          </a:xfrm>
          <a:prstGeom prst="rect">
            <a:avLst/>
          </a:prstGeom>
        </p:spPr>
        <p:txBody>
          <a:bodyPr/>
          <a:lstStyle/>
          <a:p>
            <a:fld id="{3C0DFBF6-433E-A549-A5AE-549326B5455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lvl1pPr algn="ctr" defTabSz="637540" rtl="0" eaLnBrk="1" latinLnBrk="0" hangingPunct="1">
        <a:spcBef>
          <a:spcPct val="0"/>
        </a:spcBef>
        <a:buNone/>
        <a:defRPr sz="6100" kern="1200">
          <a:solidFill>
            <a:schemeClr val="tx1"/>
          </a:solidFill>
          <a:latin typeface="+mj-lt"/>
          <a:ea typeface="+mj-ea"/>
          <a:cs typeface="+mj-cs"/>
        </a:defRPr>
      </a:lvl1pPr>
    </p:titleStyle>
    <p:bodyStyle>
      <a:lvl1pPr marL="478155" indent="-478155" algn="l" defTabSz="637540" rtl="0" eaLnBrk="1" latinLnBrk="0" hangingPunct="1">
        <a:spcBef>
          <a:spcPct val="20000"/>
        </a:spcBef>
        <a:buFont typeface="Arial" panose="020B0604020202020204"/>
        <a:buChar char="•"/>
        <a:defRPr sz="4500" kern="1200">
          <a:solidFill>
            <a:schemeClr val="tx1"/>
          </a:solidFill>
          <a:latin typeface="+mn-lt"/>
          <a:ea typeface="+mn-ea"/>
          <a:cs typeface="+mn-cs"/>
        </a:defRPr>
      </a:lvl1pPr>
      <a:lvl2pPr marL="1036320" indent="-398780" algn="l" defTabSz="637540" rtl="0" eaLnBrk="1" latinLnBrk="0" hangingPunct="1">
        <a:spcBef>
          <a:spcPct val="20000"/>
        </a:spcBef>
        <a:buFont typeface="Arial" panose="020B0604020202020204"/>
        <a:buChar char="–"/>
        <a:defRPr sz="3900" kern="1200">
          <a:solidFill>
            <a:schemeClr val="tx1"/>
          </a:solidFill>
          <a:latin typeface="+mn-lt"/>
          <a:ea typeface="+mn-ea"/>
          <a:cs typeface="+mn-cs"/>
        </a:defRPr>
      </a:lvl2pPr>
      <a:lvl3pPr marL="1594485" indent="-318770" algn="l" defTabSz="637540" rtl="0" eaLnBrk="1" latinLnBrk="0" hangingPunct="1">
        <a:spcBef>
          <a:spcPct val="20000"/>
        </a:spcBef>
        <a:buFont typeface="Arial" panose="020B0604020202020204"/>
        <a:buChar char="•"/>
        <a:defRPr sz="3300" kern="1200">
          <a:solidFill>
            <a:schemeClr val="tx1"/>
          </a:solidFill>
          <a:latin typeface="+mn-lt"/>
          <a:ea typeface="+mn-ea"/>
          <a:cs typeface="+mn-cs"/>
        </a:defRPr>
      </a:lvl3pPr>
      <a:lvl4pPr marL="2232025"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4pPr>
      <a:lvl5pPr marL="2869565"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5pPr>
      <a:lvl6pPr marL="3507105"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6pPr>
      <a:lvl7pPr marL="4145280"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7pPr>
      <a:lvl8pPr marL="4782820"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8pPr>
      <a:lvl9pPr marL="5420360" indent="-318770" algn="l" defTabSz="637540" rtl="0" eaLnBrk="1" latinLnBrk="0" hangingPunct="1">
        <a:spcBef>
          <a:spcPct val="20000"/>
        </a:spcBef>
        <a:buFont typeface="Arial" panose="020B0604020202020204"/>
        <a:buChar char="•"/>
        <a:defRPr sz="2800" kern="1200">
          <a:solidFill>
            <a:schemeClr val="tx1"/>
          </a:solidFill>
          <a:latin typeface="+mn-lt"/>
          <a:ea typeface="+mn-ea"/>
          <a:cs typeface="+mn-cs"/>
        </a:defRPr>
      </a:lvl9pPr>
    </p:bodyStyle>
    <p:otherStyle>
      <a:defPPr>
        <a:defRPr lang="zh-CN"/>
      </a:defPPr>
      <a:lvl1pPr marL="0" algn="l" defTabSz="637540" rtl="0" eaLnBrk="1" latinLnBrk="0" hangingPunct="1">
        <a:defRPr sz="2500" kern="1200">
          <a:solidFill>
            <a:schemeClr val="tx1"/>
          </a:solidFill>
          <a:latin typeface="+mn-lt"/>
          <a:ea typeface="+mn-ea"/>
          <a:cs typeface="+mn-cs"/>
        </a:defRPr>
      </a:lvl1pPr>
      <a:lvl2pPr marL="637540" algn="l" defTabSz="637540" rtl="0" eaLnBrk="1" latinLnBrk="0" hangingPunct="1">
        <a:defRPr sz="2500" kern="1200">
          <a:solidFill>
            <a:schemeClr val="tx1"/>
          </a:solidFill>
          <a:latin typeface="+mn-lt"/>
          <a:ea typeface="+mn-ea"/>
          <a:cs typeface="+mn-cs"/>
        </a:defRPr>
      </a:lvl2pPr>
      <a:lvl3pPr marL="1275715" algn="l" defTabSz="637540" rtl="0" eaLnBrk="1" latinLnBrk="0" hangingPunct="1">
        <a:defRPr sz="2500" kern="1200">
          <a:solidFill>
            <a:schemeClr val="tx1"/>
          </a:solidFill>
          <a:latin typeface="+mn-lt"/>
          <a:ea typeface="+mn-ea"/>
          <a:cs typeface="+mn-cs"/>
        </a:defRPr>
      </a:lvl3pPr>
      <a:lvl4pPr marL="1913255" algn="l" defTabSz="637540" rtl="0" eaLnBrk="1" latinLnBrk="0" hangingPunct="1">
        <a:defRPr sz="2500" kern="1200">
          <a:solidFill>
            <a:schemeClr val="tx1"/>
          </a:solidFill>
          <a:latin typeface="+mn-lt"/>
          <a:ea typeface="+mn-ea"/>
          <a:cs typeface="+mn-cs"/>
        </a:defRPr>
      </a:lvl4pPr>
      <a:lvl5pPr marL="2550795" algn="l" defTabSz="637540" rtl="0" eaLnBrk="1" latinLnBrk="0" hangingPunct="1">
        <a:defRPr sz="2500" kern="1200">
          <a:solidFill>
            <a:schemeClr val="tx1"/>
          </a:solidFill>
          <a:latin typeface="+mn-lt"/>
          <a:ea typeface="+mn-ea"/>
          <a:cs typeface="+mn-cs"/>
        </a:defRPr>
      </a:lvl5pPr>
      <a:lvl6pPr marL="3188335" algn="l" defTabSz="637540" rtl="0" eaLnBrk="1" latinLnBrk="0" hangingPunct="1">
        <a:defRPr sz="2500" kern="1200">
          <a:solidFill>
            <a:schemeClr val="tx1"/>
          </a:solidFill>
          <a:latin typeface="+mn-lt"/>
          <a:ea typeface="+mn-ea"/>
          <a:cs typeface="+mn-cs"/>
        </a:defRPr>
      </a:lvl6pPr>
      <a:lvl7pPr marL="3826510" algn="l" defTabSz="637540" rtl="0" eaLnBrk="1" latinLnBrk="0" hangingPunct="1">
        <a:defRPr sz="2500" kern="1200">
          <a:solidFill>
            <a:schemeClr val="tx1"/>
          </a:solidFill>
          <a:latin typeface="+mn-lt"/>
          <a:ea typeface="+mn-ea"/>
          <a:cs typeface="+mn-cs"/>
        </a:defRPr>
      </a:lvl7pPr>
      <a:lvl8pPr marL="4464050" algn="l" defTabSz="637540" rtl="0" eaLnBrk="1" latinLnBrk="0" hangingPunct="1">
        <a:defRPr sz="2500" kern="1200">
          <a:solidFill>
            <a:schemeClr val="tx1"/>
          </a:solidFill>
          <a:latin typeface="+mn-lt"/>
          <a:ea typeface="+mn-ea"/>
          <a:cs typeface="+mn-cs"/>
        </a:defRPr>
      </a:lvl8pPr>
      <a:lvl9pPr marL="5101590" algn="l" defTabSz="63754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559384" y="1556324"/>
            <a:ext cx="9262293" cy="1928727"/>
          </a:xfrm>
          <a:prstGeom prst="rect">
            <a:avLst/>
          </a:prstGeom>
        </p:spPr>
        <p:txBody>
          <a:bodyPr/>
          <a:lstStyle>
            <a:lvl1pPr algn="ctr" defTabSz="479425" rtl="0" eaLnBrk="0" fontAlgn="base" hangingPunct="0">
              <a:spcBef>
                <a:spcPct val="0"/>
              </a:spcBef>
              <a:spcAft>
                <a:spcPct val="0"/>
              </a:spcAft>
              <a:defRPr sz="4700" kern="1200">
                <a:solidFill>
                  <a:schemeClr val="tx1"/>
                </a:solidFill>
                <a:latin typeface="+mj-lt"/>
                <a:ea typeface="MS PGothic" pitchFamily="34" charset="-128"/>
                <a:cs typeface="ＭＳ Ｐゴシック" pitchFamily="-107" charset="-128"/>
              </a:defRPr>
            </a:lvl1pPr>
            <a:lvl2pPr algn="ctr" defTabSz="479425" rtl="0" eaLnBrk="0" fontAlgn="base" hangingPunct="0">
              <a:spcBef>
                <a:spcPct val="0"/>
              </a:spcBef>
              <a:spcAft>
                <a:spcPct val="0"/>
              </a:spcAft>
              <a:defRPr sz="4700">
                <a:solidFill>
                  <a:schemeClr val="tx1"/>
                </a:solidFill>
                <a:latin typeface="Calibri" pitchFamily="-107" charset="0"/>
                <a:ea typeface="MS PGothic" pitchFamily="34" charset="-128"/>
                <a:cs typeface="ＭＳ Ｐゴシック" pitchFamily="-107" charset="-128"/>
              </a:defRPr>
            </a:lvl2pPr>
            <a:lvl3pPr algn="ctr" defTabSz="479425" rtl="0" eaLnBrk="0" fontAlgn="base" hangingPunct="0">
              <a:spcBef>
                <a:spcPct val="0"/>
              </a:spcBef>
              <a:spcAft>
                <a:spcPct val="0"/>
              </a:spcAft>
              <a:defRPr sz="4700">
                <a:solidFill>
                  <a:schemeClr val="tx1"/>
                </a:solidFill>
                <a:latin typeface="Calibri" pitchFamily="-107" charset="0"/>
                <a:ea typeface="MS PGothic" pitchFamily="34" charset="-128"/>
                <a:cs typeface="ＭＳ Ｐゴシック" pitchFamily="-107" charset="-128"/>
              </a:defRPr>
            </a:lvl3pPr>
            <a:lvl4pPr algn="ctr" defTabSz="479425" rtl="0" eaLnBrk="0" fontAlgn="base" hangingPunct="0">
              <a:spcBef>
                <a:spcPct val="0"/>
              </a:spcBef>
              <a:spcAft>
                <a:spcPct val="0"/>
              </a:spcAft>
              <a:defRPr sz="4700">
                <a:solidFill>
                  <a:schemeClr val="tx1"/>
                </a:solidFill>
                <a:latin typeface="Calibri" pitchFamily="-107" charset="0"/>
                <a:ea typeface="MS PGothic" pitchFamily="34" charset="-128"/>
                <a:cs typeface="ＭＳ Ｐゴシック" pitchFamily="-107" charset="-128"/>
              </a:defRPr>
            </a:lvl4pPr>
            <a:lvl5pPr algn="ctr" defTabSz="479425" rtl="0" eaLnBrk="0" fontAlgn="base" hangingPunct="0">
              <a:spcBef>
                <a:spcPct val="0"/>
              </a:spcBef>
              <a:spcAft>
                <a:spcPct val="0"/>
              </a:spcAft>
              <a:defRPr sz="4700">
                <a:solidFill>
                  <a:schemeClr val="tx1"/>
                </a:solidFill>
                <a:latin typeface="Calibri" pitchFamily="-107" charset="0"/>
                <a:ea typeface="MS PGothic" pitchFamily="34" charset="-128"/>
                <a:cs typeface="ＭＳ Ｐゴシック" pitchFamily="-107" charset="-128"/>
              </a:defRPr>
            </a:lvl5pPr>
            <a:lvl6pPr marL="457156" algn="ctr" defTabSz="520650" rtl="0" fontAlgn="base">
              <a:spcBef>
                <a:spcPct val="0"/>
              </a:spcBef>
              <a:spcAft>
                <a:spcPct val="0"/>
              </a:spcAft>
              <a:defRPr sz="5000">
                <a:solidFill>
                  <a:schemeClr val="tx1"/>
                </a:solidFill>
                <a:latin typeface="Calibri" pitchFamily="-107" charset="0"/>
                <a:ea typeface="ＭＳ Ｐゴシック" pitchFamily="-107" charset="-128"/>
                <a:cs typeface="ＭＳ Ｐゴシック" pitchFamily="-107" charset="-128"/>
              </a:defRPr>
            </a:lvl6pPr>
            <a:lvl7pPr marL="914313" algn="ctr" defTabSz="520650" rtl="0" fontAlgn="base">
              <a:spcBef>
                <a:spcPct val="0"/>
              </a:spcBef>
              <a:spcAft>
                <a:spcPct val="0"/>
              </a:spcAft>
              <a:defRPr sz="5000">
                <a:solidFill>
                  <a:schemeClr val="tx1"/>
                </a:solidFill>
                <a:latin typeface="Calibri" pitchFamily="-107" charset="0"/>
                <a:ea typeface="ＭＳ Ｐゴシック" pitchFamily="-107" charset="-128"/>
                <a:cs typeface="ＭＳ Ｐゴシック" pitchFamily="-107" charset="-128"/>
              </a:defRPr>
            </a:lvl7pPr>
            <a:lvl8pPr marL="1371469" algn="ctr" defTabSz="520650" rtl="0" fontAlgn="base">
              <a:spcBef>
                <a:spcPct val="0"/>
              </a:spcBef>
              <a:spcAft>
                <a:spcPct val="0"/>
              </a:spcAft>
              <a:defRPr sz="5000">
                <a:solidFill>
                  <a:schemeClr val="tx1"/>
                </a:solidFill>
                <a:latin typeface="Calibri" pitchFamily="-107" charset="0"/>
                <a:ea typeface="ＭＳ Ｐゴシック" pitchFamily="-107" charset="-128"/>
                <a:cs typeface="ＭＳ Ｐゴシック" pitchFamily="-107" charset="-128"/>
              </a:defRPr>
            </a:lvl8pPr>
            <a:lvl9pPr marL="1828625" algn="ctr" defTabSz="520650" rtl="0" fontAlgn="base">
              <a:spcBef>
                <a:spcPct val="0"/>
              </a:spcBef>
              <a:spcAft>
                <a:spcPct val="0"/>
              </a:spcAft>
              <a:defRPr sz="5000">
                <a:solidFill>
                  <a:schemeClr val="tx1"/>
                </a:solidFill>
                <a:latin typeface="Calibri" pitchFamily="-107" charset="0"/>
                <a:ea typeface="ＭＳ Ｐゴシック" pitchFamily="-107" charset="-128"/>
                <a:cs typeface="ＭＳ Ｐゴシック" pitchFamily="-107" charset="-128"/>
              </a:defRPr>
            </a:lvl9pPr>
          </a:lstStyle>
          <a:p>
            <a:pPr algn="l">
              <a:lnSpc>
                <a:spcPct val="100000"/>
              </a:lnSpc>
            </a:pPr>
            <a:r>
              <a:rPr kumimoji="1" lang="en-US" altLang="zh-CN" sz="4723" b="1" dirty="0">
                <a:solidFill>
                  <a:schemeClr val="bg1"/>
                </a:solidFill>
                <a:latin typeface="微软雅黑" panose="020B0503020204020204" pitchFamily="34" charset="-122"/>
                <a:ea typeface="微软雅黑" panose="020B0503020204020204" pitchFamily="34" charset="-122"/>
              </a:rPr>
              <a:t>PPT</a:t>
            </a:r>
            <a:r>
              <a:rPr kumimoji="1" lang="zh-CN" altLang="en-US" sz="4723" b="1" dirty="0">
                <a:solidFill>
                  <a:schemeClr val="bg1"/>
                </a:solidFill>
                <a:latin typeface="微软雅黑" panose="020B0503020204020204" pitchFamily="34" charset="-122"/>
                <a:ea typeface="微软雅黑" panose="020B0503020204020204" pitchFamily="34" charset="-122"/>
              </a:rPr>
              <a:t>项目结项答辩</a:t>
            </a:r>
            <a:endParaRPr kumimoji="1" lang="en-US" altLang="zh-CN" sz="4723" b="1" dirty="0">
              <a:solidFill>
                <a:schemeClr val="bg1"/>
              </a:solidFill>
              <a:latin typeface="微软雅黑" panose="020B0503020204020204" pitchFamily="34" charset="-122"/>
              <a:ea typeface="微软雅黑" panose="020B0503020204020204" pitchFamily="34" charset="-122"/>
            </a:endParaRPr>
          </a:p>
          <a:p>
            <a:pPr algn="l">
              <a:lnSpc>
                <a:spcPct val="100000"/>
              </a:lnSpc>
            </a:pPr>
            <a:r>
              <a:rPr kumimoji="1" lang="en-US" altLang="zh-CN" sz="3200" b="1" dirty="0">
                <a:solidFill>
                  <a:schemeClr val="bg1"/>
                </a:solidFill>
                <a:latin typeface="微软雅黑" panose="020B0503020204020204" pitchFamily="34" charset="-122"/>
                <a:ea typeface="微软雅黑" panose="020B0503020204020204" pitchFamily="34" charset="-122"/>
              </a:rPr>
              <a:t>2020</a:t>
            </a:r>
            <a:r>
              <a:rPr kumimoji="1" lang="zh-CN" altLang="en-US" sz="3200" b="1" dirty="0">
                <a:solidFill>
                  <a:schemeClr val="bg1"/>
                </a:solidFill>
                <a:latin typeface="微软雅黑" panose="020B0503020204020204" pitchFamily="34" charset="-122"/>
                <a:ea typeface="微软雅黑" panose="020B0503020204020204" pitchFamily="34" charset="-122"/>
              </a:rPr>
              <a:t>年</a:t>
            </a:r>
            <a:r>
              <a:rPr kumimoji="1" lang="en-US" altLang="zh-CN" sz="3200" b="1" dirty="0">
                <a:solidFill>
                  <a:schemeClr val="bg1"/>
                </a:solidFill>
                <a:latin typeface="微软雅黑" panose="020B0503020204020204" pitchFamily="34" charset="-122"/>
                <a:ea typeface="微软雅黑" panose="020B0503020204020204" pitchFamily="34" charset="-122"/>
              </a:rPr>
              <a:t>4</a:t>
            </a:r>
            <a:r>
              <a:rPr kumimoji="1" lang="zh-CN" altLang="en-US" sz="3200" b="1" dirty="0">
                <a:solidFill>
                  <a:schemeClr val="bg1"/>
                </a:solidFill>
                <a:latin typeface="微软雅黑" panose="020B0503020204020204" pitchFamily="34" charset="-122"/>
                <a:ea typeface="微软雅黑" panose="020B0503020204020204" pitchFamily="34" charset="-122"/>
              </a:rPr>
              <a:t>月</a:t>
            </a:r>
            <a:r>
              <a:rPr kumimoji="1" lang="en-US" altLang="zh-CN" sz="3200" b="1" dirty="0">
                <a:solidFill>
                  <a:schemeClr val="bg1"/>
                </a:solidFill>
                <a:latin typeface="微软雅黑" panose="020B0503020204020204" pitchFamily="34" charset="-122"/>
                <a:ea typeface="微软雅黑" panose="020B0503020204020204" pitchFamily="34" charset="-122"/>
              </a:rPr>
              <a:t>24</a:t>
            </a:r>
            <a:r>
              <a:rPr kumimoji="1" lang="zh-CN" altLang="en-US" sz="3200" b="1" dirty="0">
                <a:solidFill>
                  <a:schemeClr val="bg1"/>
                </a:solidFill>
                <a:latin typeface="微软雅黑" panose="020B0503020204020204" pitchFamily="34" charset="-122"/>
                <a:ea typeface="微软雅黑" panose="020B0503020204020204" pitchFamily="34" charset="-122"/>
              </a:rPr>
              <a:t>日</a:t>
            </a:r>
          </a:p>
        </p:txBody>
      </p:sp>
      <p:sp>
        <p:nvSpPr>
          <p:cNvPr id="2" name="文本框 1">
            <a:extLst>
              <a:ext uri="{FF2B5EF4-FFF2-40B4-BE49-F238E27FC236}">
                <a16:creationId xmlns:a16="http://schemas.microsoft.com/office/drawing/2014/main" id="{EB91E5C5-9DCB-4791-9C24-7F7D1C5E9B12}"/>
              </a:ext>
            </a:extLst>
          </p:cNvPr>
          <p:cNvSpPr txBox="1"/>
          <p:nvPr/>
        </p:nvSpPr>
        <p:spPr>
          <a:xfrm>
            <a:off x="9634331" y="5526153"/>
            <a:ext cx="3922643" cy="477054"/>
          </a:xfrm>
          <a:prstGeom prst="rect">
            <a:avLst/>
          </a:prstGeom>
          <a:noFill/>
        </p:spPr>
        <p:txBody>
          <a:bodyPr wrap="square" rtlCol="0">
            <a:spAutoFit/>
          </a:bodyPr>
          <a:lstStyle/>
          <a:p>
            <a:r>
              <a:rPr lang="zh-CN" altLang="en-US" dirty="0">
                <a:solidFill>
                  <a:schemeClr val="bg1"/>
                </a:solidFill>
              </a:rPr>
              <a:t>成员：罗睿文、彭如琴</a:t>
            </a:r>
          </a:p>
        </p:txBody>
      </p:sp>
    </p:spTree>
    <p:extLst>
      <p:ext uri="{BB962C8B-B14F-4D97-AF65-F5344CB8AC3E}">
        <p14:creationId xmlns:p14="http://schemas.microsoft.com/office/powerpoint/2010/main" val="65552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a:picLocks noChangeAspect="1"/>
          </p:cNvPicPr>
          <p:nvPr/>
        </p:nvPicPr>
        <p:blipFill>
          <a:blip r:embed="rId2"/>
          <a:stretch>
            <a:fillRect/>
          </a:stretch>
        </p:blipFill>
        <p:spPr>
          <a:xfrm>
            <a:off x="360000" y="1728000"/>
            <a:ext cx="9000000" cy="720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68BBB15B-EA6E-4CE8-B118-66C79058EDCE}"/>
              </a:ext>
            </a:extLst>
          </p:cNvPr>
          <p:cNvSpPr/>
          <p:nvPr/>
        </p:nvSpPr>
        <p:spPr>
          <a:xfrm>
            <a:off x="9689427" y="2979462"/>
            <a:ext cx="3180108" cy="5116272"/>
          </a:xfrm>
          <a:prstGeom prst="rect">
            <a:avLst/>
          </a:prstGeom>
        </p:spPr>
        <p:txBody>
          <a:bodyPr wrap="square">
            <a:spAutoFit/>
          </a:bodyPr>
          <a:lstStyle/>
          <a:p>
            <a:pPr>
              <a:lnSpc>
                <a:spcPct val="150000"/>
              </a:lnSpc>
            </a:pPr>
            <a:r>
              <a:rPr lang="zh-CN" altLang="zh-CN" sz="2000" dirty="0">
                <a:latin typeface="微软雅黑"/>
              </a:rPr>
              <a:t>右下角第四梯队行业的累计收益率基本都为负，第三梯队的农林渔牧，国防军工，建材的累计收益率为正，第二梯队仅有电力设备及新能源行业的累计收益率为正，第一梯队中医药，计算机，食品饮料拥有正收益率，其中医药的收益率接近</a:t>
            </a:r>
            <a:r>
              <a:rPr lang="en-US" altLang="zh-CN" sz="2000" dirty="0">
                <a:latin typeface="微软雅黑"/>
              </a:rPr>
              <a:t>15%</a:t>
            </a:r>
            <a:r>
              <a:rPr lang="zh-CN" altLang="zh-CN" sz="2000" dirty="0">
                <a:latin typeface="微软雅黑"/>
              </a:rPr>
              <a:t>，位于</a:t>
            </a:r>
            <a:r>
              <a:rPr lang="en-US" altLang="zh-CN" sz="2000" dirty="0">
                <a:latin typeface="微软雅黑"/>
              </a:rPr>
              <a:t>30</a:t>
            </a:r>
            <a:r>
              <a:rPr lang="zh-CN" altLang="zh-CN" sz="2000" dirty="0">
                <a:latin typeface="微软雅黑"/>
              </a:rPr>
              <a:t>个行业之首</a:t>
            </a:r>
            <a:r>
              <a:rPr lang="zh-CN" altLang="en-US" sz="2000" dirty="0">
                <a:latin typeface="微软雅黑"/>
              </a:rPr>
              <a:t>。</a:t>
            </a:r>
          </a:p>
        </p:txBody>
      </p:sp>
    </p:spTree>
    <p:extLst>
      <p:ext uri="{BB962C8B-B14F-4D97-AF65-F5344CB8AC3E}">
        <p14:creationId xmlns:p14="http://schemas.microsoft.com/office/powerpoint/2010/main" val="422560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a:stretch>
            <a:fillRect/>
          </a:stretch>
        </p:blipFill>
        <p:spPr>
          <a:xfrm>
            <a:off x="360000" y="1620000"/>
            <a:ext cx="7560000" cy="7200000"/>
          </a:xfrm>
          <a:prstGeom prst="rect">
            <a:avLst/>
          </a:prstGeom>
        </p:spPr>
      </p:pic>
      <p:sp>
        <p:nvSpPr>
          <p:cNvPr id="3" name="TextBox 2"/>
          <p:cNvSpPr txBox="1"/>
          <p:nvPr/>
        </p:nvSpPr>
        <p:spPr>
          <a:xfrm>
            <a:off x="1080000" y="720000"/>
            <a:ext cx="3600000" cy="7920000"/>
          </a:xfrm>
          <a:prstGeom prst="rect">
            <a:avLst/>
          </a:prstGeom>
          <a:noFill/>
        </p:spPr>
        <p:txBody>
          <a:bodyPr wrap="square">
            <a:noAutofit/>
          </a:bodyPr>
          <a:lstStyle/>
          <a:p>
            <a:r>
              <a:rPr sz="3200" b="1" i="0">
                <a:latin typeface="微软雅黑"/>
              </a:rPr>
              <a:t>A股行业监测</a:t>
            </a:r>
          </a:p>
        </p:txBody>
      </p:sp>
      <p:sp>
        <p:nvSpPr>
          <p:cNvPr id="4" name="矩形 3">
            <a:extLst>
              <a:ext uri="{FF2B5EF4-FFF2-40B4-BE49-F238E27FC236}">
                <a16:creationId xmlns:a16="http://schemas.microsoft.com/office/drawing/2014/main" id="{72443F82-2CDE-44F3-AC4F-1610B3F3F111}"/>
              </a:ext>
            </a:extLst>
          </p:cNvPr>
          <p:cNvSpPr/>
          <p:nvPr/>
        </p:nvSpPr>
        <p:spPr>
          <a:xfrm>
            <a:off x="8525427" y="3478199"/>
            <a:ext cx="3282259" cy="2807948"/>
          </a:xfrm>
          <a:prstGeom prst="rect">
            <a:avLst/>
          </a:prstGeom>
        </p:spPr>
        <p:txBody>
          <a:bodyPr wrap="square">
            <a:spAutoFit/>
          </a:bodyPr>
          <a:lstStyle/>
          <a:p>
            <a:pPr lvl="0" algn="just">
              <a:lnSpc>
                <a:spcPct val="150000"/>
              </a:lnSpc>
              <a:spcAft>
                <a:spcPts val="0"/>
              </a:spcAft>
            </a:pPr>
            <a:r>
              <a:rPr lang="zh-CN" altLang="zh-CN" sz="2000" dirty="0">
                <a:latin typeface="微软雅黑"/>
              </a:rPr>
              <a:t>本周</a:t>
            </a:r>
            <a:r>
              <a:rPr lang="en-US" altLang="zh-CN" sz="2000" dirty="0">
                <a:latin typeface="微软雅黑"/>
              </a:rPr>
              <a:t>30</a:t>
            </a:r>
            <a:r>
              <a:rPr lang="zh-CN" altLang="zh-CN" sz="2000" dirty="0">
                <a:latin typeface="微软雅黑"/>
              </a:rPr>
              <a:t>个行业中医药行业的成交额最高，达</a:t>
            </a:r>
            <a:r>
              <a:rPr lang="en-US" altLang="zh-CN" sz="2000" dirty="0">
                <a:latin typeface="微软雅黑"/>
              </a:rPr>
              <a:t>874.39</a:t>
            </a:r>
            <a:r>
              <a:rPr lang="zh-CN" altLang="zh-CN" sz="2000" dirty="0">
                <a:latin typeface="微软雅黑"/>
              </a:rPr>
              <a:t>亿</a:t>
            </a:r>
            <a:r>
              <a:rPr lang="zh-CN" altLang="en-US" sz="2000" dirty="0">
                <a:latin typeface="微软雅黑"/>
              </a:rPr>
              <a:t>。</a:t>
            </a:r>
            <a:r>
              <a:rPr lang="zh-CN" altLang="zh-CN" sz="2000" dirty="0">
                <a:latin typeface="微软雅黑"/>
              </a:rPr>
              <a:t>成交额小于</a:t>
            </a:r>
            <a:r>
              <a:rPr lang="en-US" altLang="zh-CN" sz="2000" dirty="0">
                <a:latin typeface="微软雅黑"/>
              </a:rPr>
              <a:t>100</a:t>
            </a:r>
            <a:r>
              <a:rPr lang="zh-CN" altLang="zh-CN" sz="2000" dirty="0">
                <a:latin typeface="微软雅黑"/>
              </a:rPr>
              <a:t>亿的行业位于图九右上方的正方形中，有家电、轻工制造、银行、电力及公用事业等。</a:t>
            </a:r>
          </a:p>
        </p:txBody>
      </p:sp>
    </p:spTree>
    <p:extLst>
      <p:ext uri="{BB962C8B-B14F-4D97-AF65-F5344CB8AC3E}">
        <p14:creationId xmlns:p14="http://schemas.microsoft.com/office/powerpoint/2010/main" val="100303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jpg"/>
          <p:cNvPicPr>
            <a:picLocks noChangeAspect="1"/>
          </p:cNvPicPr>
          <p:nvPr/>
        </p:nvPicPr>
        <p:blipFill>
          <a:blip r:embed="rId2"/>
          <a:stretch>
            <a:fillRect/>
          </a:stretch>
        </p:blipFill>
        <p:spPr>
          <a:xfrm>
            <a:off x="180000" y="1800000"/>
            <a:ext cx="12960000" cy="450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D65D0C16-A9F0-4C9C-8966-7A9040DC29B3}"/>
              </a:ext>
            </a:extLst>
          </p:cNvPr>
          <p:cNvSpPr/>
          <p:nvPr/>
        </p:nvSpPr>
        <p:spPr>
          <a:xfrm>
            <a:off x="2014330" y="6788667"/>
            <a:ext cx="9382539" cy="1422954"/>
          </a:xfrm>
          <a:prstGeom prst="rect">
            <a:avLst/>
          </a:prstGeom>
        </p:spPr>
        <p:txBody>
          <a:bodyPr wrap="square">
            <a:spAutoFit/>
          </a:bodyPr>
          <a:lstStyle/>
          <a:p>
            <a:pPr lvl="0" algn="just">
              <a:lnSpc>
                <a:spcPct val="150000"/>
              </a:lnSpc>
              <a:spcAft>
                <a:spcPts val="0"/>
              </a:spcAft>
            </a:pPr>
            <a:r>
              <a:rPr lang="zh-CN" altLang="zh-CN" sz="2000" dirty="0">
                <a:latin typeface="微软雅黑"/>
              </a:rPr>
              <a:t>上周的日活跃度排名前三的行业分别是计算机，通信，电子，相对最不活跃的是有色金属，建材和机械行业，本周农林渔牧异军突起，从活跃度第七名一跃成为首位，电子则掉落到第</a:t>
            </a:r>
            <a:r>
              <a:rPr lang="en-US" altLang="zh-CN" sz="2000" dirty="0">
                <a:latin typeface="微软雅黑"/>
              </a:rPr>
              <a:t>10</a:t>
            </a:r>
            <a:r>
              <a:rPr lang="zh-CN" altLang="zh-CN" sz="2000" dirty="0">
                <a:latin typeface="微软雅黑"/>
              </a:rPr>
              <a:t>名。</a:t>
            </a:r>
          </a:p>
        </p:txBody>
      </p:sp>
    </p:spTree>
    <p:extLst>
      <p:ext uri="{BB962C8B-B14F-4D97-AF65-F5344CB8AC3E}">
        <p14:creationId xmlns:p14="http://schemas.microsoft.com/office/powerpoint/2010/main" val="142503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jpg"/>
          <p:cNvPicPr>
            <a:picLocks noChangeAspect="1"/>
          </p:cNvPicPr>
          <p:nvPr/>
        </p:nvPicPr>
        <p:blipFill>
          <a:blip r:embed="rId2"/>
          <a:stretch>
            <a:fillRect/>
          </a:stretch>
        </p:blipFill>
        <p:spPr>
          <a:xfrm>
            <a:off x="360000" y="1728000"/>
            <a:ext cx="7200000" cy="7200000"/>
          </a:xfrm>
          <a:prstGeom prst="rect">
            <a:avLst/>
          </a:prstGeom>
        </p:spPr>
      </p:pic>
      <p:sp>
        <p:nvSpPr>
          <p:cNvPr id="3" name="TextBox 2"/>
          <p:cNvSpPr txBox="1"/>
          <p:nvPr/>
        </p:nvSpPr>
        <p:spPr>
          <a:xfrm>
            <a:off x="1080000" y="720000"/>
            <a:ext cx="3600000" cy="79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C8BFEF5B-6D97-48F0-9F63-66F55C44ACC2}"/>
              </a:ext>
            </a:extLst>
          </p:cNvPr>
          <p:cNvSpPr/>
          <p:nvPr/>
        </p:nvSpPr>
        <p:spPr>
          <a:xfrm>
            <a:off x="8074126" y="3973866"/>
            <a:ext cx="4168174" cy="1884618"/>
          </a:xfrm>
          <a:prstGeom prst="rect">
            <a:avLst/>
          </a:prstGeom>
        </p:spPr>
        <p:txBody>
          <a:bodyPr wrap="square">
            <a:spAutoFit/>
          </a:bodyPr>
          <a:lstStyle/>
          <a:p>
            <a:pPr lvl="0" algn="just">
              <a:lnSpc>
                <a:spcPct val="150000"/>
              </a:lnSpc>
              <a:spcAft>
                <a:spcPts val="0"/>
              </a:spcAft>
            </a:pPr>
            <a:r>
              <a:rPr lang="zh-CN" altLang="zh-CN" sz="2000" dirty="0">
                <a:latin typeface="微软雅黑"/>
              </a:rPr>
              <a:t>这些行业目前的活跃度水平均在频数最高的区间的右侧，说明对于这些行业当下的活跃度是要高于历史水平的。</a:t>
            </a:r>
          </a:p>
        </p:txBody>
      </p:sp>
    </p:spTree>
    <p:extLst>
      <p:ext uri="{BB962C8B-B14F-4D97-AF65-F5344CB8AC3E}">
        <p14:creationId xmlns:p14="http://schemas.microsoft.com/office/powerpoint/2010/main" val="2040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jpg"/>
          <p:cNvPicPr>
            <a:picLocks noChangeAspect="1"/>
          </p:cNvPicPr>
          <p:nvPr/>
        </p:nvPicPr>
        <p:blipFill>
          <a:blip r:embed="rId2"/>
          <a:stretch>
            <a:fillRect/>
          </a:stretch>
        </p:blipFill>
        <p:spPr>
          <a:xfrm>
            <a:off x="360000" y="1728000"/>
            <a:ext cx="7200000" cy="7200000"/>
          </a:xfrm>
          <a:prstGeom prst="rect">
            <a:avLst/>
          </a:prstGeom>
        </p:spPr>
      </p:pic>
      <p:sp>
        <p:nvSpPr>
          <p:cNvPr id="3" name="TextBox 2"/>
          <p:cNvSpPr txBox="1"/>
          <p:nvPr/>
        </p:nvSpPr>
        <p:spPr>
          <a:xfrm>
            <a:off x="1080000" y="720000"/>
            <a:ext cx="3600000" cy="79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EA420F44-3973-432B-8582-2239EA9C8C1D}"/>
              </a:ext>
            </a:extLst>
          </p:cNvPr>
          <p:cNvSpPr/>
          <p:nvPr/>
        </p:nvSpPr>
        <p:spPr>
          <a:xfrm>
            <a:off x="8280000" y="4211249"/>
            <a:ext cx="3141185" cy="961289"/>
          </a:xfrm>
          <a:prstGeom prst="rect">
            <a:avLst/>
          </a:prstGeom>
        </p:spPr>
        <p:txBody>
          <a:bodyPr wrap="square">
            <a:spAutoFit/>
          </a:bodyPr>
          <a:lstStyle/>
          <a:p>
            <a:pPr lvl="0" algn="just">
              <a:lnSpc>
                <a:spcPct val="150000"/>
              </a:lnSpc>
              <a:spcAft>
                <a:spcPts val="0"/>
              </a:spcAft>
            </a:pPr>
            <a:r>
              <a:rPr lang="zh-CN" altLang="zh-CN" sz="2000" dirty="0">
                <a:latin typeface="微软雅黑"/>
              </a:rPr>
              <a:t>钢铁、银行行业</a:t>
            </a:r>
            <a:r>
              <a:rPr lang="zh-CN" altLang="en-US" sz="2000" dirty="0">
                <a:latin typeface="微软雅黑"/>
              </a:rPr>
              <a:t>的活跃度较为明显地低于历史水平</a:t>
            </a:r>
            <a:r>
              <a:rPr lang="zh-CN" altLang="zh-CN" sz="2000" dirty="0">
                <a:latin typeface="微软雅黑"/>
              </a:rPr>
              <a:t>。</a:t>
            </a:r>
          </a:p>
        </p:txBody>
      </p:sp>
    </p:spTree>
    <p:extLst>
      <p:ext uri="{BB962C8B-B14F-4D97-AF65-F5344CB8AC3E}">
        <p14:creationId xmlns:p14="http://schemas.microsoft.com/office/powerpoint/2010/main" val="118484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jpg"/>
          <p:cNvPicPr>
            <a:picLocks noChangeAspect="1"/>
          </p:cNvPicPr>
          <p:nvPr/>
        </p:nvPicPr>
        <p:blipFill>
          <a:blip r:embed="rId2"/>
          <a:stretch>
            <a:fillRect/>
          </a:stretch>
        </p:blipFill>
        <p:spPr>
          <a:xfrm>
            <a:off x="360000" y="1728000"/>
            <a:ext cx="9000000" cy="720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A32A4322-1D27-46EF-AC1A-2DDF0D214E1E}"/>
              </a:ext>
            </a:extLst>
          </p:cNvPr>
          <p:cNvSpPr/>
          <p:nvPr/>
        </p:nvSpPr>
        <p:spPr>
          <a:xfrm>
            <a:off x="9943410" y="4050727"/>
            <a:ext cx="2261843" cy="2807948"/>
          </a:xfrm>
          <a:prstGeom prst="rect">
            <a:avLst/>
          </a:prstGeom>
        </p:spPr>
        <p:txBody>
          <a:bodyPr wrap="square">
            <a:spAutoFit/>
          </a:bodyPr>
          <a:lstStyle/>
          <a:p>
            <a:pPr lvl="0" algn="just">
              <a:lnSpc>
                <a:spcPct val="150000"/>
              </a:lnSpc>
              <a:spcAft>
                <a:spcPts val="0"/>
              </a:spcAft>
            </a:pPr>
            <a:r>
              <a:rPr lang="zh-CN" altLang="zh-CN" sz="2000" dirty="0">
                <a:latin typeface="微软雅黑"/>
              </a:rPr>
              <a:t>近</a:t>
            </a:r>
            <a:r>
              <a:rPr lang="en-US" altLang="zh-CN" sz="2000" dirty="0">
                <a:latin typeface="微软雅黑"/>
              </a:rPr>
              <a:t>30</a:t>
            </a:r>
            <a:r>
              <a:rPr lang="zh-CN" altLang="zh-CN" sz="2000" dirty="0">
                <a:latin typeface="微软雅黑"/>
              </a:rPr>
              <a:t>天里，基础化工的日活跃度是最高的，有色金属的日活跃度波动比较频繁，幅度也比较大。</a:t>
            </a:r>
          </a:p>
        </p:txBody>
      </p:sp>
    </p:spTree>
    <p:extLst>
      <p:ext uri="{BB962C8B-B14F-4D97-AF65-F5344CB8AC3E}">
        <p14:creationId xmlns:p14="http://schemas.microsoft.com/office/powerpoint/2010/main" val="414369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jpg"/>
          <p:cNvPicPr>
            <a:picLocks noChangeAspect="1"/>
          </p:cNvPicPr>
          <p:nvPr/>
        </p:nvPicPr>
        <p:blipFill>
          <a:blip r:embed="rId2"/>
          <a:stretch>
            <a:fillRect/>
          </a:stretch>
        </p:blipFill>
        <p:spPr>
          <a:xfrm>
            <a:off x="1260000" y="1800000"/>
            <a:ext cx="10800000" cy="576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BEA41087-1173-4C3D-8745-1DB985E7A197}"/>
              </a:ext>
            </a:extLst>
          </p:cNvPr>
          <p:cNvSpPr/>
          <p:nvPr/>
        </p:nvSpPr>
        <p:spPr>
          <a:xfrm>
            <a:off x="2189531" y="7734472"/>
            <a:ext cx="10800000" cy="961289"/>
          </a:xfrm>
          <a:prstGeom prst="rect">
            <a:avLst/>
          </a:prstGeom>
        </p:spPr>
        <p:txBody>
          <a:bodyPr wrap="square">
            <a:spAutoFit/>
          </a:bodyPr>
          <a:lstStyle/>
          <a:p>
            <a:pPr lvl="0" algn="just">
              <a:lnSpc>
                <a:spcPct val="150000"/>
              </a:lnSpc>
              <a:spcAft>
                <a:spcPts val="0"/>
              </a:spcAft>
            </a:pPr>
            <a:r>
              <a:rPr lang="zh-CN" altLang="zh-CN" sz="2000" dirty="0">
                <a:latin typeface="微软雅黑"/>
              </a:rPr>
              <a:t>目前食品的估值最高，类似的农林渔牧</a:t>
            </a:r>
            <a:r>
              <a:rPr lang="zh-CN" altLang="en-US" sz="2000" dirty="0">
                <a:latin typeface="微软雅黑"/>
              </a:rPr>
              <a:t>、消费者服务</a:t>
            </a:r>
            <a:r>
              <a:rPr lang="zh-CN" altLang="zh-CN" sz="2000" dirty="0">
                <a:latin typeface="微软雅黑"/>
              </a:rPr>
              <a:t>的估值也基本达到了上限</a:t>
            </a:r>
            <a:r>
              <a:rPr lang="zh-CN" altLang="en-US" sz="2000" dirty="0">
                <a:latin typeface="微软雅黑"/>
              </a:rPr>
              <a:t>。</a:t>
            </a:r>
            <a:endParaRPr lang="en-US" altLang="zh-CN" sz="2000" dirty="0">
              <a:latin typeface="微软雅黑"/>
            </a:endParaRPr>
          </a:p>
          <a:p>
            <a:pPr lvl="0" algn="just">
              <a:lnSpc>
                <a:spcPct val="150000"/>
              </a:lnSpc>
              <a:spcAft>
                <a:spcPts val="0"/>
              </a:spcAft>
            </a:pPr>
            <a:r>
              <a:rPr lang="zh-CN" altLang="zh-CN" sz="2000" dirty="0">
                <a:latin typeface="微软雅黑"/>
              </a:rPr>
              <a:t>建筑，钢铁，石油石化，煤炭和银行现在的估值水平均处于历史水平的低位。</a:t>
            </a:r>
          </a:p>
        </p:txBody>
      </p:sp>
    </p:spTree>
    <p:extLst>
      <p:ext uri="{BB962C8B-B14F-4D97-AF65-F5344CB8AC3E}">
        <p14:creationId xmlns:p14="http://schemas.microsoft.com/office/powerpoint/2010/main" val="320450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95B8E88-6271-4E09-9EA4-AC53E3043F77}"/>
              </a:ext>
            </a:extLst>
          </p:cNvPr>
          <p:cNvGraphicFramePr/>
          <p:nvPr>
            <p:extLst>
              <p:ext uri="{D42A27DB-BD31-4B8C-83A1-F6EECF244321}">
                <p14:modId xmlns:p14="http://schemas.microsoft.com/office/powerpoint/2010/main" val="2847753580"/>
              </p:ext>
            </p:extLst>
          </p:nvPr>
        </p:nvGraphicFramePr>
        <p:xfrm>
          <a:off x="2143608" y="2398366"/>
          <a:ext cx="9035084" cy="5698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3">
            <a:extLst>
              <a:ext uri="{FF2B5EF4-FFF2-40B4-BE49-F238E27FC236}">
                <a16:creationId xmlns:a16="http://schemas.microsoft.com/office/drawing/2014/main" id="{F5DDA042-F7AC-4DF5-9C1C-13D8DA8BF642}"/>
              </a:ext>
            </a:extLst>
          </p:cNvPr>
          <p:cNvSpPr txBox="1"/>
          <p:nvPr/>
        </p:nvSpPr>
        <p:spPr>
          <a:xfrm>
            <a:off x="1080000" y="720000"/>
            <a:ext cx="3600000" cy="720000"/>
          </a:xfrm>
          <a:prstGeom prst="rect">
            <a:avLst/>
          </a:prstGeom>
          <a:noFill/>
        </p:spPr>
        <p:txBody>
          <a:bodyPr wrap="square">
            <a:noAutofit/>
          </a:bodyPr>
          <a:lstStyle/>
          <a:p>
            <a:r>
              <a:rPr lang="zh-CN" altLang="en-US" sz="3200" b="1" i="0" dirty="0">
                <a:latin typeface="微软雅黑"/>
              </a:rPr>
              <a:t>代码架构</a:t>
            </a:r>
            <a:endParaRPr sz="3200" b="1" i="0" dirty="0">
              <a:latin typeface="微软雅黑"/>
            </a:endParaRPr>
          </a:p>
        </p:txBody>
      </p:sp>
    </p:spTree>
    <p:extLst>
      <p:ext uri="{BB962C8B-B14F-4D97-AF65-F5344CB8AC3E}">
        <p14:creationId xmlns:p14="http://schemas.microsoft.com/office/powerpoint/2010/main" val="232723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D9EFCE-C6F9-4D15-9514-187222852895}"/>
              </a:ext>
            </a:extLst>
          </p:cNvPr>
          <p:cNvSpPr txBox="1"/>
          <p:nvPr/>
        </p:nvSpPr>
        <p:spPr>
          <a:xfrm>
            <a:off x="424070" y="1934817"/>
            <a:ext cx="2814577" cy="477054"/>
          </a:xfrm>
          <a:prstGeom prst="rect">
            <a:avLst/>
          </a:prstGeom>
          <a:noFill/>
        </p:spPr>
        <p:txBody>
          <a:bodyPr wrap="square" rtlCol="0">
            <a:spAutoFit/>
          </a:bodyPr>
          <a:lstStyle/>
          <a:p>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以</a:t>
            </a: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slide_4</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为例说明：</a:t>
            </a:r>
          </a:p>
        </p:txBody>
      </p:sp>
      <p:pic>
        <p:nvPicPr>
          <p:cNvPr id="6" name="图片 5">
            <a:extLst>
              <a:ext uri="{FF2B5EF4-FFF2-40B4-BE49-F238E27FC236}">
                <a16:creationId xmlns:a16="http://schemas.microsoft.com/office/drawing/2014/main" id="{AF07EA24-38C1-419B-A134-2A10AD4C66F8}"/>
              </a:ext>
            </a:extLst>
          </p:cNvPr>
          <p:cNvPicPr>
            <a:picLocks noChangeAspect="1"/>
          </p:cNvPicPr>
          <p:nvPr/>
        </p:nvPicPr>
        <p:blipFill>
          <a:blip r:embed="rId2"/>
          <a:stretch>
            <a:fillRect/>
          </a:stretch>
        </p:blipFill>
        <p:spPr>
          <a:xfrm>
            <a:off x="1266522" y="2677178"/>
            <a:ext cx="9275792" cy="2027343"/>
          </a:xfrm>
          <a:prstGeom prst="rect">
            <a:avLst/>
          </a:prstGeom>
          <a:ln>
            <a:solidFill>
              <a:schemeClr val="accent1"/>
            </a:solidFill>
          </a:ln>
        </p:spPr>
      </p:pic>
      <p:sp>
        <p:nvSpPr>
          <p:cNvPr id="7" name="文本框 6">
            <a:extLst>
              <a:ext uri="{FF2B5EF4-FFF2-40B4-BE49-F238E27FC236}">
                <a16:creationId xmlns:a16="http://schemas.microsoft.com/office/drawing/2014/main" id="{9C38B102-4AD5-4868-BDAB-7B4F2ECEA608}"/>
              </a:ext>
            </a:extLst>
          </p:cNvPr>
          <p:cNvSpPr txBox="1"/>
          <p:nvPr/>
        </p:nvSpPr>
        <p:spPr>
          <a:xfrm>
            <a:off x="1266522" y="5187556"/>
            <a:ext cx="10164418" cy="27970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dirty="0" err="1">
                <a:solidFill>
                  <a:prstClr val="black">
                    <a:hueOff val="0"/>
                    <a:satOff val="0"/>
                    <a:lumOff val="0"/>
                    <a:alphaOff val="0"/>
                  </a:prstClr>
                </a:solidFill>
                <a:latin typeface="微软雅黑" panose="020B0503020204020204" pitchFamily="34" charset="-122"/>
                <a:ea typeface="微软雅黑" panose="020B0503020204020204" pitchFamily="34" charset="-122"/>
              </a:rPr>
              <a:t>mysql</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是自定义的类，用于连接数据库、查询数据并返回查询结果。</a:t>
            </a:r>
            <a:endPar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data_process_1</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 </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是定义的用于处理图一至图四数据的函数。</a:t>
            </a:r>
            <a:endPar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plot_2</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（）是图一至图四的绘图函数，第一个输入参数是数据，第二个参数是图片编码，同时该函数返回相应幻灯片的文本内容。</a:t>
            </a:r>
            <a:endPar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ppt</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（）是适用于所有图的</a:t>
            </a:r>
            <a:r>
              <a:rPr lang="en-US" altLang="zh-CN"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ppt</a:t>
            </a:r>
            <a:r>
              <a:rPr lang="zh-CN" altLang="en-US" sz="2400" dirty="0">
                <a:solidFill>
                  <a:prstClr val="black">
                    <a:hueOff val="0"/>
                    <a:satOff val="0"/>
                    <a:lumOff val="0"/>
                    <a:alphaOff val="0"/>
                  </a:prstClr>
                </a:solidFill>
                <a:latin typeface="微软雅黑" panose="020B0503020204020204" pitchFamily="34" charset="-122"/>
                <a:ea typeface="微软雅黑" panose="020B0503020204020204" pitchFamily="34" charset="-122"/>
              </a:rPr>
              <a:t>编辑函数，包括插入图片、文本框等内容。</a:t>
            </a:r>
          </a:p>
        </p:txBody>
      </p:sp>
    </p:spTree>
    <p:extLst>
      <p:ext uri="{BB962C8B-B14F-4D97-AF65-F5344CB8AC3E}">
        <p14:creationId xmlns:p14="http://schemas.microsoft.com/office/powerpoint/2010/main" val="9722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4F9562-D79D-4891-9EF1-3EB7C15480BD}"/>
              </a:ext>
            </a:extLst>
          </p:cNvPr>
          <p:cNvPicPr>
            <a:picLocks noChangeAspect="1"/>
          </p:cNvPicPr>
          <p:nvPr/>
        </p:nvPicPr>
        <p:blipFill rotWithShape="1">
          <a:blip r:embed="rId2"/>
          <a:srcRect l="1281" r="12786" b="32660"/>
          <a:stretch/>
        </p:blipFill>
        <p:spPr>
          <a:xfrm>
            <a:off x="143701" y="268219"/>
            <a:ext cx="6957391" cy="4374460"/>
          </a:xfrm>
          <a:prstGeom prst="rect">
            <a:avLst/>
          </a:prstGeom>
        </p:spPr>
      </p:pic>
      <p:pic>
        <p:nvPicPr>
          <p:cNvPr id="5" name="图片 4">
            <a:extLst>
              <a:ext uri="{FF2B5EF4-FFF2-40B4-BE49-F238E27FC236}">
                <a16:creationId xmlns:a16="http://schemas.microsoft.com/office/drawing/2014/main" id="{70F4D586-60A7-4339-8ABA-0E52293FC432}"/>
              </a:ext>
            </a:extLst>
          </p:cNvPr>
          <p:cNvPicPr>
            <a:picLocks noChangeAspect="1"/>
          </p:cNvPicPr>
          <p:nvPr/>
        </p:nvPicPr>
        <p:blipFill rotWithShape="1">
          <a:blip r:embed="rId3"/>
          <a:srcRect l="-4998" t="6543" r="45371" b="10976"/>
          <a:stretch/>
        </p:blipFill>
        <p:spPr>
          <a:xfrm>
            <a:off x="6088685" y="289754"/>
            <a:ext cx="6957392" cy="4281695"/>
          </a:xfrm>
          <a:prstGeom prst="rect">
            <a:avLst/>
          </a:prstGeom>
        </p:spPr>
      </p:pic>
      <p:pic>
        <p:nvPicPr>
          <p:cNvPr id="6" name="图片 5">
            <a:extLst>
              <a:ext uri="{FF2B5EF4-FFF2-40B4-BE49-F238E27FC236}">
                <a16:creationId xmlns:a16="http://schemas.microsoft.com/office/drawing/2014/main" id="{BB678F9C-7EBF-46DF-B05F-E38BC5B92CBB}"/>
              </a:ext>
            </a:extLst>
          </p:cNvPr>
          <p:cNvPicPr>
            <a:picLocks noChangeAspect="1"/>
          </p:cNvPicPr>
          <p:nvPr/>
        </p:nvPicPr>
        <p:blipFill>
          <a:blip r:embed="rId4"/>
          <a:stretch>
            <a:fillRect/>
          </a:stretch>
        </p:blipFill>
        <p:spPr>
          <a:xfrm>
            <a:off x="143701" y="4856784"/>
            <a:ext cx="6057900" cy="3943350"/>
          </a:xfrm>
          <a:prstGeom prst="rect">
            <a:avLst/>
          </a:prstGeom>
        </p:spPr>
      </p:pic>
      <p:pic>
        <p:nvPicPr>
          <p:cNvPr id="8" name="图片 7">
            <a:extLst>
              <a:ext uri="{FF2B5EF4-FFF2-40B4-BE49-F238E27FC236}">
                <a16:creationId xmlns:a16="http://schemas.microsoft.com/office/drawing/2014/main" id="{6E5B48D9-D890-4BAE-98E4-9BF9AB31B831}"/>
              </a:ext>
            </a:extLst>
          </p:cNvPr>
          <p:cNvPicPr>
            <a:picLocks noChangeAspect="1"/>
          </p:cNvPicPr>
          <p:nvPr/>
        </p:nvPicPr>
        <p:blipFill>
          <a:blip r:embed="rId5"/>
          <a:stretch>
            <a:fillRect/>
          </a:stretch>
        </p:blipFill>
        <p:spPr>
          <a:xfrm>
            <a:off x="6330124" y="4785346"/>
            <a:ext cx="6848475" cy="4086225"/>
          </a:xfrm>
          <a:prstGeom prst="rect">
            <a:avLst/>
          </a:prstGeom>
        </p:spPr>
      </p:pic>
    </p:spTree>
    <p:extLst>
      <p:ext uri="{BB962C8B-B14F-4D97-AF65-F5344CB8AC3E}">
        <p14:creationId xmlns:p14="http://schemas.microsoft.com/office/powerpoint/2010/main" val="92693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663A00-DB52-4B79-AC60-D6BC11F734D6}"/>
              </a:ext>
            </a:extLst>
          </p:cNvPr>
          <p:cNvSpPr txBox="1"/>
          <p:nvPr/>
        </p:nvSpPr>
        <p:spPr>
          <a:xfrm>
            <a:off x="2036141" y="2915477"/>
            <a:ext cx="9250017" cy="348582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dirty="0"/>
              <a:t>PPT</a:t>
            </a:r>
            <a:r>
              <a:rPr lang="zh-CN" altLang="en-US" dirty="0"/>
              <a:t>项目是一个能够自动化读取数据，处理数据，绘图并且生成</a:t>
            </a:r>
            <a:r>
              <a:rPr lang="en-US" altLang="zh-CN" dirty="0"/>
              <a:t>PPT</a:t>
            </a:r>
            <a:r>
              <a:rPr lang="zh-CN" altLang="en-US" dirty="0"/>
              <a:t>的可视化项目。</a:t>
            </a:r>
            <a:endParaRPr lang="en-US" altLang="zh-CN" dirty="0"/>
          </a:p>
          <a:p>
            <a:pPr marL="342900" indent="-342900">
              <a:lnSpc>
                <a:spcPct val="150000"/>
              </a:lnSpc>
              <a:buFont typeface="Wingdings" panose="05000000000000000000" pitchFamily="2" charset="2"/>
              <a:buChar char="Ø"/>
            </a:pPr>
            <a:r>
              <a:rPr lang="zh-CN" altLang="en-US" dirty="0"/>
              <a:t>该项目可以用于生成日报、周报模板，生成的</a:t>
            </a:r>
            <a:r>
              <a:rPr lang="en-US" altLang="zh-CN" dirty="0"/>
              <a:t>PPT</a:t>
            </a:r>
            <a:r>
              <a:rPr lang="zh-CN" altLang="en-US" dirty="0"/>
              <a:t>拥有种类众多、信息量丰富的图表（共</a:t>
            </a:r>
            <a:r>
              <a:rPr lang="en-US" altLang="zh-CN" dirty="0"/>
              <a:t>14</a:t>
            </a:r>
            <a:r>
              <a:rPr lang="zh-CN" altLang="en-US" dirty="0"/>
              <a:t>种）。</a:t>
            </a:r>
            <a:endParaRPr lang="en-US" altLang="zh-CN" dirty="0"/>
          </a:p>
          <a:p>
            <a:pPr marL="342900" indent="-342900">
              <a:lnSpc>
                <a:spcPct val="150000"/>
              </a:lnSpc>
              <a:buFont typeface="Wingdings" panose="05000000000000000000" pitchFamily="2" charset="2"/>
              <a:buChar char="Ø"/>
            </a:pPr>
            <a:r>
              <a:rPr lang="zh-CN" altLang="en-US" dirty="0"/>
              <a:t>支持项目的</a:t>
            </a:r>
            <a:r>
              <a:rPr lang="en-US" altLang="zh-CN" dirty="0"/>
              <a:t>python</a:t>
            </a:r>
            <a:r>
              <a:rPr lang="zh-CN" altLang="en-US" dirty="0"/>
              <a:t>代码具有三层结构，从下至上依次是基础层、功能层和控制层，代码具有可读性、简洁性、可拓展性。</a:t>
            </a:r>
            <a:endParaRPr lang="en-US" altLang="zh-CN" dirty="0"/>
          </a:p>
        </p:txBody>
      </p:sp>
      <p:sp>
        <p:nvSpPr>
          <p:cNvPr id="3" name="TextBox 3">
            <a:extLst>
              <a:ext uri="{FF2B5EF4-FFF2-40B4-BE49-F238E27FC236}">
                <a16:creationId xmlns:a16="http://schemas.microsoft.com/office/drawing/2014/main" id="{A4C31273-BEF1-4858-8B88-C8C9DB5BD3E6}"/>
              </a:ext>
            </a:extLst>
          </p:cNvPr>
          <p:cNvSpPr txBox="1"/>
          <p:nvPr/>
        </p:nvSpPr>
        <p:spPr>
          <a:xfrm>
            <a:off x="1080000" y="720000"/>
            <a:ext cx="3600000" cy="720000"/>
          </a:xfrm>
          <a:prstGeom prst="rect">
            <a:avLst/>
          </a:prstGeom>
          <a:noFill/>
        </p:spPr>
        <p:txBody>
          <a:bodyPr wrap="square">
            <a:noAutofit/>
          </a:bodyPr>
          <a:lstStyle/>
          <a:p>
            <a:r>
              <a:rPr lang="zh-CN" altLang="en-US" sz="3200" b="1" dirty="0">
                <a:latin typeface="微软雅黑"/>
              </a:rPr>
              <a:t>项目简介</a:t>
            </a:r>
            <a:endParaRPr sz="3200" b="1" i="0" dirty="0">
              <a:latin typeface="微软雅黑"/>
            </a:endParaRPr>
          </a:p>
        </p:txBody>
      </p:sp>
    </p:spTree>
    <p:extLst>
      <p:ext uri="{BB962C8B-B14F-4D97-AF65-F5344CB8AC3E}">
        <p14:creationId xmlns:p14="http://schemas.microsoft.com/office/powerpoint/2010/main" val="3318594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175563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1800000" y="1620000"/>
            <a:ext cx="8640000" cy="5760000"/>
          </a:xfrm>
          <a:prstGeom prst="rect">
            <a:avLst/>
          </a:prstGeom>
        </p:spPr>
      </p:pic>
      <p:sp>
        <p:nvSpPr>
          <p:cNvPr id="3" name="TextBox 2"/>
          <p:cNvSpPr txBox="1"/>
          <p:nvPr/>
        </p:nvSpPr>
        <p:spPr>
          <a:xfrm>
            <a:off x="2287880" y="7377950"/>
            <a:ext cx="8746539" cy="1440000"/>
          </a:xfrm>
          <a:prstGeom prst="rect">
            <a:avLst/>
          </a:prstGeom>
          <a:noFill/>
        </p:spPr>
        <p:txBody>
          <a:bodyPr wrap="square">
            <a:noAutofit/>
          </a:bodyPr>
          <a:lstStyle/>
          <a:p>
            <a:r>
              <a:rPr sz="2000" b="0" i="0" dirty="0">
                <a:latin typeface="微软雅黑"/>
              </a:rPr>
              <a:t>全球主要指数中，本周收益率排名靠前的3个指数为：纳斯达克100（0.7%） 道琼斯指数（0.5%） 标普500（0.5%） </a:t>
            </a:r>
          </a:p>
          <a:p>
            <a:r>
              <a:rPr sz="2000" b="0" i="0" dirty="0">
                <a:latin typeface="微软雅黑"/>
              </a:rPr>
              <a:t>排名靠后的3个指数为：斯托克50（0.7%） 恒生指数（0.5%） 日经225（0.5%） </a:t>
            </a:r>
          </a:p>
        </p:txBody>
      </p:sp>
      <p:sp>
        <p:nvSpPr>
          <p:cNvPr id="4" name="TextBox 3"/>
          <p:cNvSpPr txBox="1"/>
          <p:nvPr/>
        </p:nvSpPr>
        <p:spPr>
          <a:xfrm>
            <a:off x="1080000" y="720000"/>
            <a:ext cx="3600000" cy="720000"/>
          </a:xfrm>
          <a:prstGeom prst="rect">
            <a:avLst/>
          </a:prstGeom>
          <a:noFill/>
        </p:spPr>
        <p:txBody>
          <a:bodyPr wrap="square">
            <a:noAutofit/>
          </a:bodyPr>
          <a:lstStyle/>
          <a:p>
            <a:r>
              <a:rPr sz="3200" b="1" i="0" dirty="0" err="1">
                <a:latin typeface="微软雅黑"/>
              </a:rPr>
              <a:t>全球主要指数监测</a:t>
            </a:r>
            <a:endParaRPr sz="3200" b="1" i="0" dirty="0">
              <a:latin typeface="微软雅黑"/>
            </a:endParaRPr>
          </a:p>
        </p:txBody>
      </p:sp>
    </p:spTree>
    <p:extLst>
      <p:ext uri="{BB962C8B-B14F-4D97-AF65-F5344CB8AC3E}">
        <p14:creationId xmlns:p14="http://schemas.microsoft.com/office/powerpoint/2010/main" val="137581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jpg"/>
          <p:cNvPicPr>
            <a:picLocks noChangeAspect="1"/>
          </p:cNvPicPr>
          <p:nvPr/>
        </p:nvPicPr>
        <p:blipFill>
          <a:blip r:embed="rId2"/>
          <a:stretch>
            <a:fillRect/>
          </a:stretch>
        </p:blipFill>
        <p:spPr>
          <a:xfrm>
            <a:off x="1800000" y="1616765"/>
            <a:ext cx="8640000" cy="5763235"/>
          </a:xfrm>
          <a:prstGeom prst="rect">
            <a:avLst/>
          </a:prstGeom>
        </p:spPr>
      </p:pic>
      <p:sp>
        <p:nvSpPr>
          <p:cNvPr id="3" name="TextBox 2"/>
          <p:cNvSpPr txBox="1"/>
          <p:nvPr/>
        </p:nvSpPr>
        <p:spPr>
          <a:xfrm>
            <a:off x="2557565" y="7377950"/>
            <a:ext cx="8640000" cy="1440000"/>
          </a:xfrm>
          <a:prstGeom prst="rect">
            <a:avLst/>
          </a:prstGeom>
          <a:noFill/>
        </p:spPr>
        <p:txBody>
          <a:bodyPr wrap="square">
            <a:noAutofit/>
          </a:bodyPr>
          <a:lstStyle/>
          <a:p>
            <a:pPr>
              <a:lnSpc>
                <a:spcPct val="150000"/>
              </a:lnSpc>
            </a:pPr>
            <a:r>
              <a:rPr sz="2000" b="0" i="0" dirty="0">
                <a:latin typeface="微软雅黑"/>
              </a:rPr>
              <a:t>年初至今，收益率最高的指数为：纳斯达克100, </a:t>
            </a:r>
            <a:r>
              <a:rPr sz="2000" b="0" i="0" dirty="0" err="1">
                <a:latin typeface="微软雅黑"/>
              </a:rPr>
              <a:t>累计（上涨</a:t>
            </a:r>
            <a:r>
              <a:rPr sz="2000" b="0" i="0" dirty="0">
                <a:latin typeface="微软雅黑"/>
              </a:rPr>
              <a:t>/</a:t>
            </a:r>
            <a:r>
              <a:rPr sz="2000" b="0" i="0" dirty="0" err="1">
                <a:latin typeface="微软雅黑"/>
              </a:rPr>
              <a:t>下跌</a:t>
            </a:r>
            <a:r>
              <a:rPr sz="2000" b="0" i="0" dirty="0">
                <a:latin typeface="微软雅黑"/>
              </a:rPr>
              <a:t>）-1.0%;</a:t>
            </a:r>
          </a:p>
          <a:p>
            <a:pPr>
              <a:lnSpc>
                <a:spcPct val="150000"/>
              </a:lnSpc>
            </a:pPr>
            <a:r>
              <a:rPr sz="2000" b="0" i="0" dirty="0">
                <a:latin typeface="微软雅黑"/>
              </a:rPr>
              <a:t>收益率最低的指数为：欧洲STOXX50, </a:t>
            </a:r>
            <a:r>
              <a:rPr sz="2000" b="0" i="0" dirty="0" err="1">
                <a:latin typeface="微软雅黑"/>
              </a:rPr>
              <a:t>累计（上涨</a:t>
            </a:r>
            <a:r>
              <a:rPr sz="2000" b="0" i="0" dirty="0">
                <a:latin typeface="微软雅黑"/>
              </a:rPr>
              <a:t>/</a:t>
            </a:r>
            <a:r>
              <a:rPr sz="2000" b="0" i="0" dirty="0" err="1">
                <a:latin typeface="微软雅黑"/>
              </a:rPr>
              <a:t>下跌</a:t>
            </a:r>
            <a:r>
              <a:rPr sz="2000" b="0" i="0" dirty="0">
                <a:latin typeface="微软雅黑"/>
              </a:rPr>
              <a:t>）-18.3%;</a:t>
            </a:r>
          </a:p>
        </p:txBody>
      </p:sp>
      <p:sp>
        <p:nvSpPr>
          <p:cNvPr id="4" name="TextBox 3"/>
          <p:cNvSpPr txBox="1"/>
          <p:nvPr/>
        </p:nvSpPr>
        <p:spPr>
          <a:xfrm>
            <a:off x="1080000" y="720000"/>
            <a:ext cx="3600000" cy="720000"/>
          </a:xfrm>
          <a:prstGeom prst="rect">
            <a:avLst/>
          </a:prstGeom>
          <a:noFill/>
        </p:spPr>
        <p:txBody>
          <a:bodyPr wrap="square">
            <a:noAutofit/>
          </a:bodyPr>
          <a:lstStyle/>
          <a:p>
            <a:r>
              <a:rPr sz="3200" b="1" i="0">
                <a:latin typeface="微软雅黑"/>
              </a:rPr>
              <a:t>全球主要指数监测</a:t>
            </a:r>
          </a:p>
        </p:txBody>
      </p:sp>
    </p:spTree>
    <p:extLst>
      <p:ext uri="{BB962C8B-B14F-4D97-AF65-F5344CB8AC3E}">
        <p14:creationId xmlns:p14="http://schemas.microsoft.com/office/powerpoint/2010/main" val="64419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1800000" y="1620000"/>
            <a:ext cx="8640000" cy="5760000"/>
          </a:xfrm>
          <a:prstGeom prst="rect">
            <a:avLst/>
          </a:prstGeom>
        </p:spPr>
      </p:pic>
      <p:sp>
        <p:nvSpPr>
          <p:cNvPr id="3" name="TextBox 2"/>
          <p:cNvSpPr txBox="1"/>
          <p:nvPr/>
        </p:nvSpPr>
        <p:spPr>
          <a:xfrm>
            <a:off x="2160000" y="7377950"/>
            <a:ext cx="8640000" cy="1440000"/>
          </a:xfrm>
          <a:prstGeom prst="rect">
            <a:avLst/>
          </a:prstGeom>
          <a:noFill/>
        </p:spPr>
        <p:txBody>
          <a:bodyPr wrap="square">
            <a:noAutofit/>
          </a:bodyPr>
          <a:lstStyle/>
          <a:p>
            <a:r>
              <a:rPr sz="2000" b="0" i="0" dirty="0">
                <a:latin typeface="微软雅黑"/>
              </a:rPr>
              <a:t>A股主要指数中，本周收益率排名靠前的3个指数为：沪深300（-1.5%） </a:t>
            </a:r>
            <a:r>
              <a:rPr sz="2000" b="0" i="0" dirty="0" err="1">
                <a:latin typeface="微软雅黑"/>
              </a:rPr>
              <a:t>上证指数</a:t>
            </a:r>
            <a:r>
              <a:rPr sz="2000" b="0" i="0" dirty="0">
                <a:latin typeface="微软雅黑"/>
              </a:rPr>
              <a:t>（-1.5%） 上证50（-1.6%） </a:t>
            </a:r>
          </a:p>
          <a:p>
            <a:r>
              <a:rPr sz="2000" b="0" i="0" dirty="0">
                <a:latin typeface="微软雅黑"/>
              </a:rPr>
              <a:t>排名靠后的3个指数为：创业板指（-1.5%） 中证500（-1.5%） </a:t>
            </a:r>
            <a:r>
              <a:rPr sz="2000" b="0" i="0" dirty="0" err="1">
                <a:latin typeface="微软雅黑"/>
              </a:rPr>
              <a:t>中小板指</a:t>
            </a:r>
            <a:r>
              <a:rPr sz="2000" b="0" i="0" dirty="0">
                <a:latin typeface="微软雅黑"/>
              </a:rPr>
              <a:t>（-1.6%） </a:t>
            </a:r>
          </a:p>
        </p:txBody>
      </p:sp>
      <p:sp>
        <p:nvSpPr>
          <p:cNvPr id="4" name="TextBox 3"/>
          <p:cNvSpPr txBox="1"/>
          <p:nvPr/>
        </p:nvSpPr>
        <p:spPr>
          <a:xfrm>
            <a:off x="1080000" y="720000"/>
            <a:ext cx="3600000" cy="720000"/>
          </a:xfrm>
          <a:prstGeom prst="rect">
            <a:avLst/>
          </a:prstGeom>
          <a:noFill/>
        </p:spPr>
        <p:txBody>
          <a:bodyPr wrap="square">
            <a:noAutofit/>
          </a:bodyPr>
          <a:lstStyle/>
          <a:p>
            <a:r>
              <a:rPr sz="3200" b="1" i="0">
                <a:latin typeface="微软雅黑"/>
              </a:rPr>
              <a:t>A股主要指数监测</a:t>
            </a:r>
          </a:p>
        </p:txBody>
      </p:sp>
    </p:spTree>
    <p:extLst>
      <p:ext uri="{BB962C8B-B14F-4D97-AF65-F5344CB8AC3E}">
        <p14:creationId xmlns:p14="http://schemas.microsoft.com/office/powerpoint/2010/main" val="323900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1800000" y="1550504"/>
            <a:ext cx="8640000" cy="5829496"/>
          </a:xfrm>
          <a:prstGeom prst="rect">
            <a:avLst/>
          </a:prstGeom>
        </p:spPr>
      </p:pic>
      <p:sp>
        <p:nvSpPr>
          <p:cNvPr id="3" name="TextBox 2"/>
          <p:cNvSpPr txBox="1"/>
          <p:nvPr/>
        </p:nvSpPr>
        <p:spPr>
          <a:xfrm>
            <a:off x="2570817" y="7336590"/>
            <a:ext cx="8640000" cy="1440000"/>
          </a:xfrm>
          <a:prstGeom prst="rect">
            <a:avLst/>
          </a:prstGeom>
          <a:noFill/>
        </p:spPr>
        <p:txBody>
          <a:bodyPr wrap="square">
            <a:noAutofit/>
          </a:bodyPr>
          <a:lstStyle/>
          <a:p>
            <a:pPr>
              <a:lnSpc>
                <a:spcPct val="150000"/>
              </a:lnSpc>
            </a:pPr>
            <a:r>
              <a:rPr sz="2000" b="0" i="0" dirty="0" err="1">
                <a:latin typeface="微软雅黑"/>
              </a:rPr>
              <a:t>年初至今，收益率最高的指数为：创业板指</a:t>
            </a:r>
            <a:r>
              <a:rPr sz="2000" b="0" i="0" dirty="0">
                <a:latin typeface="微软雅黑"/>
              </a:rPr>
              <a:t>, </a:t>
            </a:r>
            <a:r>
              <a:rPr sz="2000" b="0" i="0" dirty="0" err="1">
                <a:latin typeface="微软雅黑"/>
              </a:rPr>
              <a:t>累计（上涨</a:t>
            </a:r>
            <a:r>
              <a:rPr sz="2000" b="0" i="0" dirty="0">
                <a:latin typeface="微软雅黑"/>
              </a:rPr>
              <a:t>/下跌）9.3%;</a:t>
            </a:r>
          </a:p>
          <a:p>
            <a:pPr>
              <a:lnSpc>
                <a:spcPct val="150000"/>
              </a:lnSpc>
            </a:pPr>
            <a:r>
              <a:rPr sz="2000" b="0" i="0" dirty="0">
                <a:latin typeface="微软雅黑"/>
              </a:rPr>
              <a:t>收益率最低的指数为：上证50, </a:t>
            </a:r>
            <a:r>
              <a:rPr sz="2000" b="0" i="0" dirty="0" err="1">
                <a:latin typeface="微软雅黑"/>
              </a:rPr>
              <a:t>累计（上涨</a:t>
            </a:r>
            <a:r>
              <a:rPr sz="2000" b="0" i="0" dirty="0">
                <a:latin typeface="微软雅黑"/>
              </a:rPr>
              <a:t>/</a:t>
            </a:r>
            <a:r>
              <a:rPr sz="2000" b="0" i="0" dirty="0" err="1">
                <a:latin typeface="微软雅黑"/>
              </a:rPr>
              <a:t>下跌</a:t>
            </a:r>
            <a:r>
              <a:rPr sz="2000" b="0" i="0" dirty="0">
                <a:latin typeface="微软雅黑"/>
              </a:rPr>
              <a:t>）-10.2%;</a:t>
            </a:r>
          </a:p>
        </p:txBody>
      </p:sp>
      <p:sp>
        <p:nvSpPr>
          <p:cNvPr id="4" name="TextBox 3"/>
          <p:cNvSpPr txBox="1"/>
          <p:nvPr/>
        </p:nvSpPr>
        <p:spPr>
          <a:xfrm>
            <a:off x="1080000" y="720000"/>
            <a:ext cx="3600000" cy="720000"/>
          </a:xfrm>
          <a:prstGeom prst="rect">
            <a:avLst/>
          </a:prstGeom>
          <a:noFill/>
        </p:spPr>
        <p:txBody>
          <a:bodyPr wrap="square">
            <a:noAutofit/>
          </a:bodyPr>
          <a:lstStyle/>
          <a:p>
            <a:r>
              <a:rPr sz="3200" b="1" i="0">
                <a:latin typeface="微软雅黑"/>
              </a:rPr>
              <a:t>A股主要指数监测</a:t>
            </a:r>
          </a:p>
        </p:txBody>
      </p:sp>
    </p:spTree>
    <p:extLst>
      <p:ext uri="{BB962C8B-B14F-4D97-AF65-F5344CB8AC3E}">
        <p14:creationId xmlns:p14="http://schemas.microsoft.com/office/powerpoint/2010/main" val="423141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0000" y="720000"/>
            <a:ext cx="3600000" cy="720000"/>
          </a:xfrm>
          <a:prstGeom prst="rect">
            <a:avLst/>
          </a:prstGeom>
          <a:noFill/>
        </p:spPr>
        <p:txBody>
          <a:bodyPr wrap="square">
            <a:noAutofit/>
          </a:bodyPr>
          <a:lstStyle/>
          <a:p>
            <a:r>
              <a:rPr sz="3200" b="1" i="0" dirty="0" err="1">
                <a:latin typeface="微软雅黑"/>
              </a:rPr>
              <a:t>A股行业监测</a:t>
            </a:r>
            <a:endParaRPr sz="3200" b="1" i="0" dirty="0">
              <a:latin typeface="微软雅黑"/>
            </a:endParaRPr>
          </a:p>
        </p:txBody>
      </p:sp>
      <p:pic>
        <p:nvPicPr>
          <p:cNvPr id="4" name="Picture 3" descr="5.jpg"/>
          <p:cNvPicPr>
            <a:picLocks noChangeAspect="1"/>
          </p:cNvPicPr>
          <p:nvPr/>
        </p:nvPicPr>
        <p:blipFill>
          <a:blip r:embed="rId2"/>
          <a:stretch>
            <a:fillRect/>
          </a:stretch>
        </p:blipFill>
        <p:spPr>
          <a:xfrm>
            <a:off x="360000" y="2160000"/>
            <a:ext cx="12600000" cy="4500000"/>
          </a:xfrm>
          <a:prstGeom prst="rect">
            <a:avLst/>
          </a:prstGeom>
        </p:spPr>
      </p:pic>
      <p:pic>
        <p:nvPicPr>
          <p:cNvPr id="7" name="Picture 6" descr="image.jpg"/>
          <p:cNvPicPr>
            <a:picLocks noChangeAspect="1"/>
          </p:cNvPicPr>
          <p:nvPr/>
        </p:nvPicPr>
        <p:blipFill>
          <a:blip r:embed="rId2"/>
          <a:stretch>
            <a:fillRect/>
          </a:stretch>
        </p:blipFill>
        <p:spPr>
          <a:xfrm>
            <a:off x="360000" y="2160000"/>
            <a:ext cx="12600000" cy="4500000"/>
          </a:xfrm>
          <a:prstGeom prst="rect">
            <a:avLst/>
          </a:prstGeom>
        </p:spPr>
      </p:pic>
      <p:sp>
        <p:nvSpPr>
          <p:cNvPr id="10" name="矩形 9">
            <a:extLst>
              <a:ext uri="{FF2B5EF4-FFF2-40B4-BE49-F238E27FC236}">
                <a16:creationId xmlns:a16="http://schemas.microsoft.com/office/drawing/2014/main" id="{9B95537C-62FC-45D3-B8FF-A42D22A4DE9C}"/>
              </a:ext>
            </a:extLst>
          </p:cNvPr>
          <p:cNvSpPr/>
          <p:nvPr/>
        </p:nvSpPr>
        <p:spPr>
          <a:xfrm>
            <a:off x="2560591" y="7262383"/>
            <a:ext cx="8781912" cy="961289"/>
          </a:xfrm>
          <a:prstGeom prst="rect">
            <a:avLst/>
          </a:prstGeom>
        </p:spPr>
        <p:txBody>
          <a:bodyPr wrap="square">
            <a:spAutoFit/>
          </a:bodyPr>
          <a:lstStyle/>
          <a:p>
            <a:pPr lvl="0" algn="just">
              <a:lnSpc>
                <a:spcPct val="150000"/>
              </a:lnSpc>
              <a:spcAft>
                <a:spcPts val="0"/>
              </a:spcAft>
            </a:pPr>
            <a:r>
              <a:rPr lang="zh-CN" altLang="zh-CN" sz="2000" dirty="0">
                <a:latin typeface="微软雅黑"/>
              </a:rPr>
              <a:t>近两周成交额最高的是深证成指，远超排名第二的上证指数，上证</a:t>
            </a:r>
            <a:r>
              <a:rPr lang="en-US" altLang="zh-CN" sz="2000" dirty="0">
                <a:latin typeface="微软雅黑"/>
              </a:rPr>
              <a:t>50</a:t>
            </a:r>
            <a:r>
              <a:rPr lang="zh-CN" altLang="zh-CN" sz="2000" dirty="0">
                <a:latin typeface="微软雅黑"/>
              </a:rPr>
              <a:t>的成交额最低（上证</a:t>
            </a:r>
            <a:r>
              <a:rPr lang="en-US" altLang="zh-CN" sz="2000" dirty="0">
                <a:latin typeface="微软雅黑"/>
              </a:rPr>
              <a:t>50</a:t>
            </a:r>
            <a:r>
              <a:rPr lang="zh-CN" altLang="en-US" sz="2000" dirty="0">
                <a:latin typeface="微软雅黑"/>
              </a:rPr>
              <a:t>指数中金融行业占比</a:t>
            </a:r>
            <a:r>
              <a:rPr lang="en-US" altLang="zh-CN" sz="2000" dirty="0">
                <a:latin typeface="微软雅黑"/>
              </a:rPr>
              <a:t>52%</a:t>
            </a:r>
            <a:r>
              <a:rPr lang="zh-CN" altLang="zh-CN" sz="2000" dirty="0">
                <a:latin typeface="微软雅黑"/>
              </a:rPr>
              <a:t>） </a:t>
            </a:r>
          </a:p>
        </p:txBody>
      </p:sp>
    </p:spTree>
    <p:extLst>
      <p:ext uri="{BB962C8B-B14F-4D97-AF65-F5344CB8AC3E}">
        <p14:creationId xmlns:p14="http://schemas.microsoft.com/office/powerpoint/2010/main" val="47154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jpg"/>
          <p:cNvPicPr>
            <a:picLocks noChangeAspect="1"/>
          </p:cNvPicPr>
          <p:nvPr/>
        </p:nvPicPr>
        <p:blipFill>
          <a:blip r:embed="rId2"/>
          <a:stretch>
            <a:fillRect/>
          </a:stretch>
        </p:blipFill>
        <p:spPr>
          <a:xfrm>
            <a:off x="2520000" y="1800000"/>
            <a:ext cx="7560000" cy="504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a:latin typeface="微软雅黑"/>
              </a:rPr>
              <a:t>A股行业监测</a:t>
            </a:r>
          </a:p>
        </p:txBody>
      </p:sp>
      <p:sp>
        <p:nvSpPr>
          <p:cNvPr id="5" name="矩形 4">
            <a:extLst>
              <a:ext uri="{FF2B5EF4-FFF2-40B4-BE49-F238E27FC236}">
                <a16:creationId xmlns:a16="http://schemas.microsoft.com/office/drawing/2014/main" id="{0498B14D-815E-47A2-AED8-B780A1361CE4}"/>
              </a:ext>
            </a:extLst>
          </p:cNvPr>
          <p:cNvSpPr/>
          <p:nvPr/>
        </p:nvSpPr>
        <p:spPr>
          <a:xfrm>
            <a:off x="1567725" y="7199970"/>
            <a:ext cx="10584416" cy="961289"/>
          </a:xfrm>
          <a:prstGeom prst="rect">
            <a:avLst/>
          </a:prstGeom>
        </p:spPr>
        <p:txBody>
          <a:bodyPr wrap="square">
            <a:spAutoFit/>
          </a:bodyPr>
          <a:lstStyle/>
          <a:p>
            <a:pPr lvl="0" algn="just">
              <a:lnSpc>
                <a:spcPct val="150000"/>
              </a:lnSpc>
              <a:spcAft>
                <a:spcPts val="0"/>
              </a:spcAft>
            </a:pPr>
            <a:r>
              <a:rPr lang="zh-CN" altLang="zh-CN" sz="2000" dirty="0">
                <a:latin typeface="微软雅黑"/>
              </a:rPr>
              <a:t>不同指数的运动轨迹是类似的，其中中小板指和创业板指的活跃度比其余指数的活跃度高了一个量级，也就是说将近是</a:t>
            </a:r>
            <a:r>
              <a:rPr lang="en-US" altLang="zh-CN" sz="2000" dirty="0">
                <a:latin typeface="微软雅黑"/>
              </a:rPr>
              <a:t>10</a:t>
            </a:r>
            <a:r>
              <a:rPr lang="zh-CN" altLang="zh-CN" sz="2000" dirty="0">
                <a:latin typeface="微软雅黑"/>
              </a:rPr>
              <a:t>倍的差距，说明中小板和创业板发生的交易更加频繁。</a:t>
            </a:r>
            <a:endParaRPr lang="en-US" altLang="zh-CN" sz="2000" dirty="0">
              <a:latin typeface="微软雅黑"/>
            </a:endParaRPr>
          </a:p>
        </p:txBody>
      </p:sp>
    </p:spTree>
    <p:extLst>
      <p:ext uri="{BB962C8B-B14F-4D97-AF65-F5344CB8AC3E}">
        <p14:creationId xmlns:p14="http://schemas.microsoft.com/office/powerpoint/2010/main" val="99592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stretch>
            <a:fillRect/>
          </a:stretch>
        </p:blipFill>
        <p:spPr>
          <a:xfrm>
            <a:off x="180000" y="1800000"/>
            <a:ext cx="12960000" cy="4500000"/>
          </a:xfrm>
          <a:prstGeom prst="rect">
            <a:avLst/>
          </a:prstGeom>
        </p:spPr>
      </p:pic>
      <p:sp>
        <p:nvSpPr>
          <p:cNvPr id="3" name="TextBox 2"/>
          <p:cNvSpPr txBox="1"/>
          <p:nvPr/>
        </p:nvSpPr>
        <p:spPr>
          <a:xfrm>
            <a:off x="1080000" y="720000"/>
            <a:ext cx="3600000" cy="720000"/>
          </a:xfrm>
          <a:prstGeom prst="rect">
            <a:avLst/>
          </a:prstGeom>
          <a:noFill/>
        </p:spPr>
        <p:txBody>
          <a:bodyPr wrap="square">
            <a:noAutofit/>
          </a:bodyPr>
          <a:lstStyle/>
          <a:p>
            <a:r>
              <a:rPr sz="3200" b="1" i="0" dirty="0" err="1">
                <a:latin typeface="微软雅黑"/>
              </a:rPr>
              <a:t>A股行业监测</a:t>
            </a:r>
            <a:endParaRPr sz="3200" b="1" i="0" dirty="0">
              <a:latin typeface="微软雅黑"/>
            </a:endParaRPr>
          </a:p>
        </p:txBody>
      </p:sp>
      <p:sp>
        <p:nvSpPr>
          <p:cNvPr id="5" name="矩形 4">
            <a:extLst>
              <a:ext uri="{FF2B5EF4-FFF2-40B4-BE49-F238E27FC236}">
                <a16:creationId xmlns:a16="http://schemas.microsoft.com/office/drawing/2014/main" id="{B0E0C91B-A2FF-4149-9746-3136A3802FC0}"/>
              </a:ext>
            </a:extLst>
          </p:cNvPr>
          <p:cNvSpPr/>
          <p:nvPr/>
        </p:nvSpPr>
        <p:spPr>
          <a:xfrm>
            <a:off x="3118539" y="6978052"/>
            <a:ext cx="7165148" cy="961289"/>
          </a:xfrm>
          <a:prstGeom prst="rect">
            <a:avLst/>
          </a:prstGeom>
        </p:spPr>
        <p:txBody>
          <a:bodyPr wrap="square">
            <a:spAutoFit/>
          </a:bodyPr>
          <a:lstStyle/>
          <a:p>
            <a:pPr lvl="0" algn="just">
              <a:lnSpc>
                <a:spcPct val="150000"/>
              </a:lnSpc>
              <a:spcAft>
                <a:spcPts val="0"/>
              </a:spcAft>
            </a:pPr>
            <a:r>
              <a:rPr lang="zh-CN" altLang="zh-CN" sz="2000" dirty="0">
                <a:latin typeface="微软雅黑"/>
              </a:rPr>
              <a:t>本周</a:t>
            </a:r>
            <a:r>
              <a:rPr lang="en-US" altLang="zh-CN" sz="2000" dirty="0">
                <a:latin typeface="微软雅黑"/>
              </a:rPr>
              <a:t>wind</a:t>
            </a:r>
            <a:r>
              <a:rPr lang="zh-CN" altLang="zh-CN" sz="2000" dirty="0">
                <a:latin typeface="微软雅黑"/>
              </a:rPr>
              <a:t>的</a:t>
            </a:r>
            <a:r>
              <a:rPr lang="en-US" altLang="zh-CN" sz="2000" dirty="0">
                <a:latin typeface="微软雅黑"/>
              </a:rPr>
              <a:t>30</a:t>
            </a:r>
            <a:r>
              <a:rPr lang="zh-CN" altLang="zh-CN" sz="2000" dirty="0">
                <a:latin typeface="微软雅黑"/>
              </a:rPr>
              <a:t>个行业中，仅有农林渔牧、食品饮料、消费者服务三个行业的涨跌幅大于</a:t>
            </a:r>
            <a:r>
              <a:rPr lang="en-US" altLang="zh-CN" sz="2000" dirty="0">
                <a:latin typeface="微软雅黑"/>
              </a:rPr>
              <a:t>0</a:t>
            </a:r>
            <a:r>
              <a:rPr lang="zh-CN" altLang="zh-CN" sz="2000" dirty="0">
                <a:latin typeface="微软雅黑"/>
              </a:rPr>
              <a:t>，其余行业基本均为下跌状态。</a:t>
            </a:r>
          </a:p>
        </p:txBody>
      </p:sp>
    </p:spTree>
    <p:extLst>
      <p:ext uri="{BB962C8B-B14F-4D97-AF65-F5344CB8AC3E}">
        <p14:creationId xmlns:p14="http://schemas.microsoft.com/office/powerpoint/2010/main" val="1920597530"/>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TotalTime>
  <Words>854</Words>
  <Application>Microsoft Office PowerPoint</Application>
  <PresentationFormat>自定义</PresentationFormat>
  <Paragraphs>53</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微软雅黑</vt:lpstr>
      <vt:lpstr>Arial</vt:lpstr>
      <vt:lpstr>Calibri</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appgz appgz</dc:creator>
  <cp:lastModifiedBy> </cp:lastModifiedBy>
  <cp:revision>721</cp:revision>
  <dcterms:created xsi:type="dcterms:W3CDTF">2017-01-05T02:40:00Z</dcterms:created>
  <dcterms:modified xsi:type="dcterms:W3CDTF">2020-05-05T08:23:42Z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