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E-commerce Task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143000" y="3602160"/>
            <a:ext cx="6857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task for demonstrating your skills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567440" y="496440"/>
            <a:ext cx="52635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How to deliver task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567440" y="1528200"/>
            <a:ext cx="416628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task will be delivered into an APK and source code added together in a zip file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Name the project with your name and the source code file also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734760" y="3660840"/>
            <a:ext cx="9166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Consider running flutter clean to reduce source code file size before sending 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1815840" y="4884480"/>
            <a:ext cx="4689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72c4"/>
                </a:solidFill>
                <a:latin typeface="Calibri"/>
                <a:ea typeface="DejaVu Sans"/>
              </a:rPr>
              <a:t>fictionteamapps@gmail.com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1606680" y="4515120"/>
            <a:ext cx="4414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Send the file to this e-mail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630000" y="457200"/>
            <a:ext cx="2948400" cy="63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Demo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630000" y="1215000"/>
            <a:ext cx="2948400" cy="297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This is a demo design to demonstrate the features required in this task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It is important to know that you shouldn't copy this design, instead do it differently in your way and you should follow the requirements we put on the job offer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18" name="صورة 2" descr=""/>
          <p:cNvPicPr/>
          <p:nvPr/>
        </p:nvPicPr>
        <p:blipFill>
          <a:blip r:embed="rId1"/>
          <a:stretch/>
        </p:blipFill>
        <p:spPr>
          <a:xfrm>
            <a:off x="5810040" y="0"/>
            <a:ext cx="3166560" cy="6857280"/>
          </a:xfrm>
          <a:prstGeom prst="rect">
            <a:avLst/>
          </a:prstGeom>
          <a:ln>
            <a:noFill/>
          </a:ln>
        </p:spPr>
      </p:pic>
      <p:sp>
        <p:nvSpPr>
          <p:cNvPr id="119" name="CustomShape 3"/>
          <p:cNvSpPr/>
          <p:nvPr/>
        </p:nvSpPr>
        <p:spPr>
          <a:xfrm>
            <a:off x="914400" y="4715640"/>
            <a:ext cx="470196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IMPORTANT: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Please read till the last slide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Send task files to this email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72c4"/>
                </a:solidFill>
                <a:latin typeface="Calibri"/>
                <a:ea typeface="DejaVu Sans"/>
              </a:rPr>
              <a:t>fictionteamapps@gmail.com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292480" y="371160"/>
            <a:ext cx="45583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First page will be a screen with your name and email and phone number with a button that navigates to the app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2377440" y="1307520"/>
            <a:ext cx="4087800" cy="4922640"/>
          </a:xfrm>
          <a:prstGeom prst="rect">
            <a:avLst/>
          </a:prstGeom>
          <a:solidFill>
            <a:srgbClr val="ffffff"/>
          </a:solidFill>
          <a:ln w="1260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>
            <a:off x="2908800" y="2756160"/>
            <a:ext cx="2729520" cy="364320"/>
          </a:xfrm>
          <a:prstGeom prst="rect">
            <a:avLst/>
          </a:prstGeom>
          <a:solidFill>
            <a:srgbClr val="ffffff"/>
          </a:solidFill>
          <a:ln w="1260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b9bd5"/>
                </a:solidFill>
                <a:latin typeface="Calibri"/>
                <a:ea typeface="DejaVu Sans"/>
              </a:rPr>
              <a:t>Phone: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2908800" y="3427920"/>
            <a:ext cx="2729520" cy="364320"/>
          </a:xfrm>
          <a:prstGeom prst="rect">
            <a:avLst/>
          </a:prstGeom>
          <a:solidFill>
            <a:srgbClr val="ffffff"/>
          </a:solidFill>
          <a:ln w="1260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b9bd5"/>
                </a:solidFill>
                <a:latin typeface="Calibri"/>
                <a:ea typeface="DejaVu Sans"/>
              </a:rPr>
              <a:t>E-mail: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2908800" y="2099160"/>
            <a:ext cx="2729520" cy="364320"/>
          </a:xfrm>
          <a:prstGeom prst="rect">
            <a:avLst/>
          </a:prstGeom>
          <a:solidFill>
            <a:srgbClr val="ffffff"/>
          </a:solidFill>
          <a:ln w="12600">
            <a:solidFill>
              <a:srgbClr val="5b9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b9bd5"/>
                </a:solidFill>
                <a:latin typeface="Calibri"/>
                <a:ea typeface="DejaVu Sans"/>
              </a:rPr>
              <a:t>Name: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3559680" y="4808880"/>
            <a:ext cx="1723680" cy="44604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12600">
            <a:solidFill>
              <a:srgbClr val="43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Run App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عنصر نائب للمحتوى 4" descr=""/>
          <p:cNvPicPr/>
          <p:nvPr/>
        </p:nvPicPr>
        <p:blipFill>
          <a:blip r:embed="rId1"/>
          <a:stretch/>
        </p:blipFill>
        <p:spPr>
          <a:xfrm>
            <a:off x="7272360" y="1530360"/>
            <a:ext cx="622800" cy="674640"/>
          </a:xfrm>
          <a:prstGeom prst="rect">
            <a:avLst/>
          </a:prstGeom>
          <a:ln>
            <a:noFill/>
          </a:ln>
        </p:spPr>
      </p:pic>
      <p:sp>
        <p:nvSpPr>
          <p:cNvPr id="127" name="CustomShape 1"/>
          <p:cNvSpPr/>
          <p:nvPr/>
        </p:nvSpPr>
        <p:spPr>
          <a:xfrm flipH="1" flipV="1">
            <a:off x="4817880" y="1865160"/>
            <a:ext cx="2451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5b9bd5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417960" y="1538640"/>
            <a:ext cx="440136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This button navigates to a screen named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‘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Add product’ which user can add a new product with all properties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4297680" y="2379240"/>
            <a:ext cx="4153320" cy="475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screen contains a list of components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3faf46"/>
                </a:highlight>
                <a:latin typeface="Calibri"/>
                <a:ea typeface="DejaVu Sans"/>
              </a:rPr>
              <a:t>A button to pick an image from gallery or camera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3faf46"/>
                </a:highlight>
                <a:latin typeface="Calibri"/>
                <a:ea typeface="DejaVu Sans"/>
              </a:rPr>
              <a:t>A list of  text fields with required values Such Product name, Product description, and price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3faf46"/>
                </a:highlight>
                <a:latin typeface="Calibri"/>
                <a:ea typeface="DejaVu Sans"/>
              </a:rPr>
              <a:t>A text field for Sale price but will be optional so product can have one or not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3faf46"/>
                </a:highlight>
                <a:latin typeface="Calibri"/>
                <a:ea typeface="DejaVu Sans"/>
              </a:rPr>
              <a:t>A text field for product stock which determines how many products left in the storage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3faf46"/>
                </a:highlight>
                <a:latin typeface="Calibri"/>
                <a:ea typeface="DejaVu Sans"/>
              </a:rPr>
              <a:t>A button to confirm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2342160" y="773640"/>
            <a:ext cx="39211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Task description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صورة 6" descr=""/>
          <p:cNvPicPr/>
          <p:nvPr/>
        </p:nvPicPr>
        <p:blipFill>
          <a:blip r:embed="rId1"/>
          <a:stretch/>
        </p:blipFill>
        <p:spPr>
          <a:xfrm>
            <a:off x="5993280" y="1253880"/>
            <a:ext cx="2436840" cy="436824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914400" y="-89640"/>
            <a:ext cx="3787560" cy="66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This is product item with all properties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3faf46"/>
                </a:highlight>
                <a:latin typeface="Calibri"/>
                <a:ea typeface="DejaVu Sans"/>
              </a:rPr>
              <a:t>As shown you will display these properties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3faf46"/>
                </a:highlight>
                <a:latin typeface="Calibri"/>
                <a:ea typeface="DejaVu Sans"/>
              </a:rPr>
              <a:t>If the product has a sale price you will show it in green color and strike the price with red color 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3faf46"/>
                </a:highlight>
                <a:latin typeface="Calibri"/>
                <a:ea typeface="DejaVu Sans"/>
              </a:rPr>
              <a:t>If it has not you will show the price only in black  color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3faf46"/>
                </a:highlight>
                <a:latin typeface="Calibri"/>
                <a:ea typeface="DejaVu Sans"/>
              </a:rPr>
              <a:t>Add and remove button will control the quantity of the product by adding or removing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3faf46"/>
                </a:highlight>
                <a:latin typeface="Calibri"/>
                <a:ea typeface="DejaVu Sans"/>
              </a:rPr>
              <a:t>User can’t add more than the product stock that you determined earlier when you created the product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3faf46"/>
                </a:highlight>
                <a:latin typeface="Calibri"/>
                <a:ea typeface="DejaVu Sans"/>
              </a:rPr>
              <a:t>If the quantity became 0 you will hide the add and remove button with the quantity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685160" y="718560"/>
            <a:ext cx="534204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3faf46"/>
                </a:highlight>
                <a:latin typeface="Calibri"/>
                <a:ea typeface="DejaVu Sans"/>
              </a:rPr>
              <a:t>If user drag product item to right it will be added to the favorites</a:t>
            </a:r>
            <a:endParaRPr b="0" lang="en-US" sz="1800" spc="-1" strike="noStrike">
              <a:highlight>
                <a:srgbClr val="3faf46"/>
              </a:highlight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3faf46"/>
                </a:highlight>
                <a:latin typeface="Calibri"/>
                <a:ea typeface="DejaVu Sans"/>
              </a:rPr>
              <a:t>Consider updating favorites count and favorites icon for the favorite product</a:t>
            </a:r>
            <a:endParaRPr b="0" lang="en-US" sz="1800" spc="-1" strike="noStrike">
              <a:highlight>
                <a:srgbClr val="3faf46"/>
              </a:highlight>
              <a:latin typeface="Arial"/>
            </a:endParaRPr>
          </a:p>
        </p:txBody>
      </p:sp>
      <p:pic>
        <p:nvPicPr>
          <p:cNvPr id="134" name="صورة 4" descr=""/>
          <p:cNvPicPr/>
          <p:nvPr/>
        </p:nvPicPr>
        <p:blipFill>
          <a:blip r:embed="rId1"/>
          <a:stretch/>
        </p:blipFill>
        <p:spPr>
          <a:xfrm>
            <a:off x="3013560" y="2076840"/>
            <a:ext cx="2436840" cy="4368240"/>
          </a:xfrm>
          <a:prstGeom prst="rect">
            <a:avLst/>
          </a:prstGeom>
          <a:ln>
            <a:noFill/>
          </a:ln>
        </p:spPr>
      </p:pic>
      <p:pic>
        <p:nvPicPr>
          <p:cNvPr id="135" name="صورة 6" descr=""/>
          <p:cNvPicPr/>
          <p:nvPr/>
        </p:nvPicPr>
        <p:blipFill>
          <a:blip r:embed="rId2"/>
          <a:stretch/>
        </p:blipFill>
        <p:spPr>
          <a:xfrm>
            <a:off x="6506280" y="3861360"/>
            <a:ext cx="612360" cy="57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>
                                      <p:cBhvr>
                                        <p:cTn id="6" dur="2000" fill="hold"/>
                                        <p:tgtEl>
                                          <p:spTgt spid="134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685160" y="339480"/>
            <a:ext cx="53420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3faf46"/>
                </a:highlight>
                <a:latin typeface="Calibri"/>
                <a:ea typeface="DejaVu Sans"/>
              </a:rPr>
              <a:t>If user drag product item to the top it will be added to the cart</a:t>
            </a:r>
            <a:endParaRPr b="0" lang="en-US" sz="1800" spc="-1" strike="noStrike">
              <a:highlight>
                <a:srgbClr val="3faf46"/>
              </a:highlight>
              <a:latin typeface="Arial"/>
            </a:endParaRPr>
          </a:p>
        </p:txBody>
      </p:sp>
      <p:pic>
        <p:nvPicPr>
          <p:cNvPr id="137" name="صورة 7" descr=""/>
          <p:cNvPicPr/>
          <p:nvPr/>
        </p:nvPicPr>
        <p:blipFill>
          <a:blip r:embed="rId1"/>
          <a:stretch/>
        </p:blipFill>
        <p:spPr>
          <a:xfrm>
            <a:off x="3137760" y="2681640"/>
            <a:ext cx="2436840" cy="4368240"/>
          </a:xfrm>
          <a:prstGeom prst="rect">
            <a:avLst/>
          </a:prstGeom>
          <a:ln>
            <a:noFill/>
          </a:ln>
        </p:spPr>
      </p:pic>
      <p:pic>
        <p:nvPicPr>
          <p:cNvPr id="138" name="صورة 9" descr=""/>
          <p:cNvPicPr/>
          <p:nvPr/>
        </p:nvPicPr>
        <p:blipFill>
          <a:blip r:embed="rId2"/>
          <a:stretch/>
        </p:blipFill>
        <p:spPr>
          <a:xfrm>
            <a:off x="2890440" y="1992960"/>
            <a:ext cx="2931120" cy="56736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1685160" y="1095120"/>
            <a:ext cx="49370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3faf46"/>
                </a:highlight>
                <a:latin typeface="Calibri"/>
                <a:ea typeface="DejaVu Sans"/>
              </a:rPr>
              <a:t>Consider Updating the cart amount and total amount</a:t>
            </a:r>
            <a:endParaRPr b="0" lang="en-US" sz="1800" spc="-1" strike="noStrike">
              <a:highlight>
                <a:srgbClr val="3faf46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path" presetID="64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006 -7.40741E-007 L 1.11111E-006 -0.25 E">
                                      <p:cBhvr>
                                        <p:cTn id="12" dur="2000" fill="hold"/>
                                        <p:tgtEl>
                                          <p:spTgt spid="137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201680" y="2378160"/>
            <a:ext cx="51721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Will have all products in the cart each product with image, product name, quantity and total price and add with remove button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201680" y="3539880"/>
            <a:ext cx="44798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You can modify quantity or remove item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2" name="صورة 7" descr=""/>
          <p:cNvPicPr/>
          <p:nvPr/>
        </p:nvPicPr>
        <p:blipFill>
          <a:blip r:embed="rId1"/>
          <a:stretch/>
        </p:blipFill>
        <p:spPr>
          <a:xfrm>
            <a:off x="4335120" y="885240"/>
            <a:ext cx="3843720" cy="1085400"/>
          </a:xfrm>
          <a:prstGeom prst="rect">
            <a:avLst/>
          </a:prstGeom>
          <a:ln>
            <a:noFill/>
          </a:ln>
        </p:spPr>
      </p:pic>
      <p:sp>
        <p:nvSpPr>
          <p:cNvPr id="143" name="CustomShape 3"/>
          <p:cNvSpPr/>
          <p:nvPr/>
        </p:nvSpPr>
        <p:spPr>
          <a:xfrm>
            <a:off x="1201680" y="764640"/>
            <a:ext cx="286020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Cart screen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1201680" y="764640"/>
            <a:ext cx="286020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Favorites Screen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45" name="صورة 5" descr=""/>
          <p:cNvPicPr/>
          <p:nvPr/>
        </p:nvPicPr>
        <p:blipFill>
          <a:blip r:embed="rId1"/>
          <a:srcRect l="0" t="0" r="0" b="18605"/>
          <a:stretch/>
        </p:blipFill>
        <p:spPr>
          <a:xfrm>
            <a:off x="1794960" y="1359360"/>
            <a:ext cx="1888200" cy="2754720"/>
          </a:xfrm>
          <a:prstGeom prst="rect">
            <a:avLst/>
          </a:prstGeom>
          <a:ln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1593720" y="5264280"/>
            <a:ext cx="51328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Will have all favorites products and user can remove any of them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7" name="صورة 7" descr=""/>
          <p:cNvPicPr/>
          <p:nvPr/>
        </p:nvPicPr>
        <p:blipFill>
          <a:blip r:embed="rId2"/>
          <a:srcRect l="0" t="0" r="0" b="18605"/>
          <a:stretch/>
        </p:blipFill>
        <p:spPr>
          <a:xfrm>
            <a:off x="4160520" y="1359360"/>
            <a:ext cx="1888200" cy="2754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007 -4.07407E-006 L 0.25 -4.07407E-006 E">
                                      <p:cBhvr>
                                        <p:cTn id="18" dur="2000" fill="hold"/>
                                        <p:tgtEl>
                                          <p:spTgt spid="145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006 -4.07407E-006 L 0.25 -4.07407E-006 E">
                                      <p:cBhvr>
                                        <p:cTn id="22" dur="2000" fill="hold"/>
                                        <p:tgtEl>
                                          <p:spTgt spid="147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2015-05-12T01:30:45Z</dcterms:created>
  <dc:creator>RMX2170</dc:creator>
  <dc:description/>
  <dc:language>en-US</dc:language>
  <cp:lastModifiedBy/>
  <dcterms:modified xsi:type="dcterms:W3CDTF">2021-09-05T21:47:06Z</dcterms:modified>
  <cp:revision>6</cp:revision>
  <dc:subject/>
  <dc:title>E-commerce Task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عرض على الشاشة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