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E9DF6F6-EA16-47EA-804E-97F1880D1FAD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5/28/18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B4AA90A-1454-49CC-B7CC-E047F6E2AA7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FA9153B-6E48-4E5A-9554-A5015AC049C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5/28/18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2C50F40-BB83-4669-8469-968CAE17296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1" lang="en-US" sz="6000" spc="-1" strike="noStrike">
                <a:solidFill>
                  <a:srgbClr val="000000"/>
                </a:solidFill>
                <a:latin typeface="Calibri Light"/>
              </a:rPr>
              <a:t>TeamRed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Cornelis Doorenbos, Mili Biswas,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Julia Eigenmann, Lars Vögtlin, Niklaus Joel, Shushan Toneyan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38080" y="2817720"/>
            <a:ext cx="10515240" cy="3358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Thank you for your attention!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Molecules Task using GED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5" name="Picture 4" descr=""/>
          <p:cNvPicPr/>
          <p:nvPr/>
        </p:nvPicPr>
        <p:blipFill>
          <a:blip r:embed="rId1"/>
          <a:stretch/>
        </p:blipFill>
        <p:spPr>
          <a:xfrm>
            <a:off x="4249440" y="906120"/>
            <a:ext cx="5077440" cy="5769000"/>
          </a:xfrm>
          <a:prstGeom prst="rect">
            <a:avLst/>
          </a:prstGeom>
          <a:ln>
            <a:noFill/>
          </a:ln>
        </p:spPr>
      </p:pic>
      <p:sp>
        <p:nvSpPr>
          <p:cNvPr id="8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8" name="Picture 4" descr=""/>
          <p:cNvPicPr/>
          <p:nvPr/>
        </p:nvPicPr>
        <p:blipFill>
          <a:blip r:embed="rId1"/>
          <a:stretch/>
        </p:blipFill>
        <p:spPr>
          <a:xfrm>
            <a:off x="-285480" y="0"/>
            <a:ext cx="8974080" cy="6857640"/>
          </a:xfrm>
          <a:prstGeom prst="rect">
            <a:avLst/>
          </a:prstGeom>
          <a:ln>
            <a:noFill/>
          </a:ln>
        </p:spPr>
      </p:pic>
      <p:sp>
        <p:nvSpPr>
          <p:cNvPr id="89" name="CustomShape 2"/>
          <p:cNvSpPr/>
          <p:nvPr/>
        </p:nvSpPr>
        <p:spPr>
          <a:xfrm>
            <a:off x="7000200" y="1144440"/>
            <a:ext cx="5398560" cy="47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Package ged4py for implementing GED by:</a:t>
            </a:r>
            <a:endParaRPr b="0" lang="en-US" sz="28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Creating and normalising the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cost matrix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Performing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linear sum assignment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using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scipy.optimize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function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Computing the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GED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value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KNN Implementation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828800" y="1554480"/>
            <a:ext cx="8649720" cy="512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KNN Implementation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3" name="Picture 8" descr=""/>
          <p:cNvPicPr/>
          <p:nvPr/>
        </p:nvPicPr>
        <p:blipFill>
          <a:blip r:embed="rId1"/>
          <a:stretch/>
        </p:blipFill>
        <p:spPr>
          <a:xfrm>
            <a:off x="2377440" y="1554480"/>
            <a:ext cx="6858000" cy="499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Signatures Task using DTW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Team and Software Organization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38080" y="1825560"/>
            <a:ext cx="55994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385623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385623"/>
                </a:solidFill>
                <a:latin typeface="Calibri"/>
              </a:rPr>
              <a:t>Liberal selection (and execution) of subtasks on first come first served basis.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00000"/>
                </a:solidFill>
                <a:latin typeface="Calibri"/>
              </a:rPr>
              <a:t>Suboptimal overall group management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385623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385623"/>
                </a:solidFill>
                <a:latin typeface="Calibri"/>
              </a:rPr>
              <a:t>United over the use of Python for solving the tasks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Graphic 3" descr=""/>
          <p:cNvPicPr/>
          <p:nvPr/>
        </p:nvPicPr>
        <p:blipFill>
          <a:blip r:embed="rId1"/>
          <a:stretch/>
        </p:blipFill>
        <p:spPr>
          <a:xfrm>
            <a:off x="5723280" y="2210760"/>
            <a:ext cx="6362280" cy="358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Lessons learnt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Implementation of many concepts discussed during the lectures: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Graph Edit Distance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Dynamic Time Warping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Multi Layer Perceptron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Support Vector Machine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Practical skills in making choices of optimization parameters for each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Group work and management: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Optimal division of labour on time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Making sure the nodes are interlinked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Application>LibreOffice/6.0.2.1$MacOSX_X86_64 LibreOffice_project/f7f06a8f319e4b62f9bc5095aa112a65d2f3ac89</Application>
  <Words>132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2018-05-28T04:25:39Z</dcterms:created>
  <dc:creator>Shushan Toneyan</dc:creator>
  <dc:description/>
  <dc:language>en-US</dc:language>
  <cp:lastModifiedBy/>
  <dcterms:modified xsi:type="dcterms:W3CDTF">2018-05-28T13:42:07Z</dcterms:modified>
  <cp:revision>16</cp:revision>
  <dc:subject/>
  <dc:title>TeamRed 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