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1" r:id="rId5"/>
    <p:sldId id="260" r:id="rId6"/>
    <p:sldId id="263" r:id="rId7"/>
    <p:sldId id="257" r:id="rId8"/>
    <p:sldId id="258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31B7-9EC0-41FA-BFB1-4E39B5E0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85513-34CE-4503-89C9-8891C7603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D70B3-88E4-429E-B1CA-9057BF34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BD2-D9C7-4B21-968B-479DFF94C761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2612D-D11D-440E-8E80-3A4C21CF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E6587-1972-4235-8465-457A92C4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1699-0878-45CF-86F2-6C9FB123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5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CBDD-FFD2-431D-8E55-5BE6F8FE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E2038-FEBE-4770-8819-0FB479D43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AFC68-CACF-4F15-B772-2DC7A6F9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BD2-D9C7-4B21-968B-479DFF94C761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C1F95-4200-43BE-B633-2BB3FD6E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A97F8-E2E7-4438-9B26-4DC8E612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1699-0878-45CF-86F2-6C9FB123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4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27576-61E8-468D-BDCC-F1177A0EB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FD8A4-2E85-4EA5-958A-C4C0F7CC1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A50DB-8E32-4BAF-A959-68D1845E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BD2-D9C7-4B21-968B-479DFF94C761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33771-E01E-46BD-81C7-BAB6D11C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0867F-885F-4EC3-9B39-D544A3BB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1699-0878-45CF-86F2-6C9FB123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A215-574A-44CA-ABBE-F4EAA5A9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DE796-6AEF-403C-92AC-6191602F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849A9-CD49-4E13-8DDA-688B459E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BD2-D9C7-4B21-968B-479DFF94C761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80D8A-80CB-4BFD-8885-BCD46DCF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E3BE0-08F9-4A05-999A-0824C6CC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1699-0878-45CF-86F2-6C9FB123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4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885A-BD50-4E03-A213-6E0E08C5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7465B-D30B-4FC7-9718-4EDD07AAB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E89A0-1A71-430D-AC62-2364FD44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BD2-D9C7-4B21-968B-479DFF94C761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59DA1-733D-4056-BB8B-1A853200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5492-D8D5-41F0-B072-F19040B7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1699-0878-45CF-86F2-6C9FB123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7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8935-1097-458A-87CB-4A9D1EFFC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B474C-799E-48AD-8F73-D3DB1AC38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43421-EE88-46C1-8500-356FA40E3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D2E45-3991-4945-8357-4D26DBD8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BD2-D9C7-4B21-968B-479DFF94C761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81B5-4679-4E4A-B70B-1CBE3F41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4AA89-2CBD-4597-A361-79C66AC1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1699-0878-45CF-86F2-6C9FB123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0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BBFE-C135-42A2-B1A3-BA0713AE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A6C87-DC9C-4206-B0FE-89E11184C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36B9B-3E0B-4499-B78E-6640BD658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987A1-DEA5-414C-9234-5357AD2CA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BC4F7-38E4-4C0E-8426-3018C2104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A6E0B-C302-4D71-821C-56910033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BD2-D9C7-4B21-968B-479DFF94C761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3A77-A2AB-47CF-9B79-ADE60288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8899C-1FAD-4860-91F9-C5B1B118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1699-0878-45CF-86F2-6C9FB123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5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D9FB-6A9E-4866-91C8-B74234A3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3373B-A714-45BF-B4FF-80344F39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BD2-D9C7-4B21-968B-479DFF94C761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3453B-6D08-46D2-910A-962FD4FE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0E374-4B72-40E6-8DC8-069B000B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1699-0878-45CF-86F2-6C9FB123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4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669FD-4858-452B-9ADF-43E2557E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BD2-D9C7-4B21-968B-479DFF94C761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9C2E4-051B-4221-9DD3-165CB552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7D6DA-C219-42F0-861D-835DFCFB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1699-0878-45CF-86F2-6C9FB123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7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769A-0AEE-47D7-B535-3BC94A77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4C37-D614-4E9F-A8F3-F249CCD5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89B42-5C11-4DDA-980D-BDAF0EB38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68833-7FF6-4B7D-870A-72891C89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BD2-D9C7-4B21-968B-479DFF94C761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079AD-6352-41D9-99D7-5341BBFF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8BD8A-32DD-4B06-9F49-674FF420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1699-0878-45CF-86F2-6C9FB123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1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02D7-12BE-4350-9C9E-805619F1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51316-B626-4EC5-9594-6DA8543D6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C69D4-08F2-44BA-9B5B-CE36901B6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BF066-89EB-43F8-990B-FFA96CD0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DBD2-D9C7-4B21-968B-479DFF94C761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928F3-F9A6-4BB5-9983-8561B9BA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3834E-6818-44B9-A879-12CCD967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1699-0878-45CF-86F2-6C9FB123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D20EF-553E-4A96-A3D9-2938C70A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D7A19-ACBC-4399-9CE7-988AA9A2A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6347B-A844-4C3F-8CF6-F36D38318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DBD2-D9C7-4B21-968B-479DFF94C761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FA9F6-AEAE-4002-8050-326B919F8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91B5D-96AA-429C-9CF8-C660E1591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61699-0878-45CF-86F2-6C9FB123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0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37C1-0D71-48EA-AB01-8CB02401B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TeamRed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C924B-C4D1-43DA-95AD-32E058649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Cornelis </a:t>
            </a:r>
            <a:r>
              <a:rPr lang="en-IN" sz="2000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Doorenbos</a:t>
            </a:r>
            <a: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</a:t>
            </a:r>
            <a: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Biswas, </a:t>
            </a:r>
            <a:b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 </a:t>
            </a:r>
            <a:r>
              <a:rPr lang="en-IN" sz="2000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Eigenmann</a:t>
            </a:r>
            <a: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Lars </a:t>
            </a:r>
            <a:r>
              <a:rPr lang="en-IN" sz="2000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Vögtlin</a:t>
            </a:r>
            <a: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Niklaus </a:t>
            </a:r>
            <a: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Joel, Shushan Toneyan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12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4FB0-F544-4EA8-B616-C2FCFC46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Molecules Task using GED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50A73-9A05-436D-AAC6-793B7F48B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878" y="1088497"/>
            <a:ext cx="5077838" cy="576950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3A13C-F454-4AC9-8DED-6629D086A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4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19DC7-5876-4426-B972-A2B8968EC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A84F2-C82B-4828-ACB6-1F14DDA40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391" y="0"/>
            <a:ext cx="8974553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973793-C0B2-4B37-AD83-BEA6E4AB9B28}"/>
              </a:ext>
            </a:extLst>
          </p:cNvPr>
          <p:cNvSpPr txBox="1">
            <a:spLocks/>
          </p:cNvSpPr>
          <p:nvPr/>
        </p:nvSpPr>
        <p:spPr>
          <a:xfrm>
            <a:off x="7000340" y="1144588"/>
            <a:ext cx="5398851" cy="4738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Package ged4py for implementing GED by: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Creating and </a:t>
            </a:r>
            <a:r>
              <a:rPr lang="en-US" dirty="0" err="1"/>
              <a:t>normalising</a:t>
            </a:r>
            <a:r>
              <a:rPr lang="en-US" dirty="0"/>
              <a:t> the </a:t>
            </a:r>
            <a:r>
              <a:rPr lang="en-US" b="1" dirty="0"/>
              <a:t>cost matrix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Performing </a:t>
            </a:r>
            <a:r>
              <a:rPr lang="en-US" b="1" dirty="0"/>
              <a:t>linear sum assignment </a:t>
            </a:r>
            <a:r>
              <a:rPr lang="en-US" dirty="0"/>
              <a:t>using </a:t>
            </a:r>
            <a:r>
              <a:rPr lang="en-US" i="1" dirty="0" err="1"/>
              <a:t>scipy.optimize</a:t>
            </a:r>
            <a:r>
              <a:rPr lang="en-US" i="1" dirty="0"/>
              <a:t> </a:t>
            </a:r>
            <a:r>
              <a:rPr lang="en-US" dirty="0"/>
              <a:t>function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Computing the </a:t>
            </a:r>
            <a:r>
              <a:rPr lang="en-US" b="1" dirty="0"/>
              <a:t>GED</a:t>
            </a:r>
            <a:r>
              <a:rPr lang="en-US" dirty="0"/>
              <a:t> value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5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DBC3-1D4A-4007-A889-E3912B47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2285F-314E-4518-A163-B5A6D45A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290D4C-57A5-4F3A-8D05-74A26F247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81" y="1895475"/>
            <a:ext cx="5991225" cy="3067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F6C9EA-A956-4C94-B857-7332B1AC2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81" y="1895475"/>
            <a:ext cx="7115175" cy="3267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30E787-4F30-42C0-8205-463361B47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81" y="1895475"/>
            <a:ext cx="7581900" cy="2905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A8A9A9-DEA4-41DD-A72C-8B64FA670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515" y="2557754"/>
            <a:ext cx="54959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7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9DE2-A6BC-4C2E-A56C-D0120160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Signatures Task using DTW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330FD-83EF-4BF4-9C46-7C6AA7F0A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2AE7-6057-4AB6-A0D5-C8301350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61BA8-E499-43B1-85F7-C621B0A36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0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5779-980F-4977-AF53-F62F9878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and Software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1D54-B4E1-4279-BB64-E60DF7E66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9922" cy="435133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Liberal selection (and execution) of subtasks on first come first served basis.</a:t>
            </a:r>
          </a:p>
          <a:p>
            <a:r>
              <a:rPr lang="en-US" dirty="0">
                <a:solidFill>
                  <a:srgbClr val="C00000"/>
                </a:solidFill>
              </a:rPr>
              <a:t>Suboptimal overall group management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United over the use of Python for solving the tasks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25CC294-A281-4DCC-B2EF-307B78C51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3164" y="2210594"/>
            <a:ext cx="63627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2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20D1-F549-4364-BA52-B2E90A35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125B7-598C-4177-8E99-C6E115F87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many concepts discussed during the lectures:</a:t>
            </a:r>
          </a:p>
          <a:p>
            <a:pPr lvl="1"/>
            <a:r>
              <a:rPr lang="en-US" i="1" dirty="0"/>
              <a:t>Graph Edit Distance</a:t>
            </a:r>
          </a:p>
          <a:p>
            <a:pPr lvl="1"/>
            <a:r>
              <a:rPr lang="en-US" i="1" dirty="0"/>
              <a:t>Dynamic Time Warping</a:t>
            </a:r>
          </a:p>
          <a:p>
            <a:pPr lvl="1"/>
            <a:r>
              <a:rPr lang="en-US" i="1" dirty="0"/>
              <a:t>Multi Layer Perceptron</a:t>
            </a:r>
          </a:p>
          <a:p>
            <a:pPr lvl="1"/>
            <a:r>
              <a:rPr lang="en-US" i="1" dirty="0"/>
              <a:t>Support Vector Machine</a:t>
            </a:r>
          </a:p>
          <a:p>
            <a:r>
              <a:rPr lang="en-US" dirty="0"/>
              <a:t>Practical skills in making choices of optimization parameters for each</a:t>
            </a:r>
          </a:p>
          <a:p>
            <a:r>
              <a:rPr lang="en-US" dirty="0"/>
              <a:t>Group work and management:</a:t>
            </a:r>
          </a:p>
          <a:p>
            <a:pPr lvl="1"/>
            <a:r>
              <a:rPr lang="en-US" i="1" dirty="0"/>
              <a:t>Optimal division of </a:t>
            </a:r>
            <a:r>
              <a:rPr lang="en-US" i="1" dirty="0" err="1"/>
              <a:t>labour</a:t>
            </a:r>
            <a:r>
              <a:rPr lang="en-US" i="1" dirty="0"/>
              <a:t> on time</a:t>
            </a:r>
          </a:p>
          <a:p>
            <a:pPr lvl="1"/>
            <a:r>
              <a:rPr lang="en-US" i="1" dirty="0"/>
              <a:t>Making sure the nodes are interlinked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9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D6B5-68C6-4B9D-A130-C07D5269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715FB-9F35-40CD-8130-09B6084C1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45"/>
            <a:ext cx="10515600" cy="33591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41981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132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TeamRed </vt:lpstr>
      <vt:lpstr>Molecules Task using GED</vt:lpstr>
      <vt:lpstr>PowerPoint Presentation</vt:lpstr>
      <vt:lpstr>KNN Implementation </vt:lpstr>
      <vt:lpstr>Signatures Task using DTW</vt:lpstr>
      <vt:lpstr>PowerPoint Presentation</vt:lpstr>
      <vt:lpstr>Team and Software Organization</vt:lpstr>
      <vt:lpstr>Lessons learnt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TeamRed  </dc:title>
  <dc:creator>Shushan Toneyan</dc:creator>
  <cp:lastModifiedBy>Shushan Toneyan</cp:lastModifiedBy>
  <cp:revision>15</cp:revision>
  <dcterms:created xsi:type="dcterms:W3CDTF">2018-05-28T04:25:39Z</dcterms:created>
  <dcterms:modified xsi:type="dcterms:W3CDTF">2018-05-28T07:32:59Z</dcterms:modified>
</cp:coreProperties>
</file>