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4.995%" autoAdjust="0"/>
    <p:restoredTop sz="73.507%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notesMaster" Target="notesMasters/notesMaster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viewProps" Target="view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1AD7-969B-48AE-88C1-8E737A181543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C2EB2-A5C7-438A-A019-BC1C1303708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321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9760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13092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72438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27578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5696106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825254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2940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91977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831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966010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2987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05032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6398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5688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624689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3159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%"/>
                <a:lumOff val="50%"/>
              </a:schemeClr>
            </a:solidFill>
            <a:miter lim="800%"/>
          </a:ln>
          <a:effectLst>
            <a:innerShdw blurRad="57150" dist="38100" dir="14460000">
              <a:srgbClr val="000000">
                <a:alpha val="70%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01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20" Type="http://purl.oclc.org/ooxml/officeDocument/relationships/image" Target="../media/image4.pn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3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%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A7-DE5B-4AF2-95C4-A8DF4D4FD65D}" type="datetimeFigureOut">
              <a:rPr lang="en-CH" smtClean="0"/>
              <a:t>03/05/2018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6797B-E659-4278-93E6-5B26740132E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%"/>
        </a:spcBef>
        <a:buNone/>
        <a:defRPr sz="4400" kern="1200" cap="none">
          <a:ln w="3175" cmpd="sng">
            <a:noFill/>
          </a:ln>
          <a:solidFill>
            <a:schemeClr val="tx1">
              <a:lumMod val="85%"/>
              <a:lumOff val="15%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20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8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6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9986-2245-4396-8A39-B79FCEBC3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m </a:t>
            </a:r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Exercise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185915-7F06-4543-8500-4A2A1A04D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n</a:t>
            </a:r>
            <a:r>
              <a:rPr lang="de-DE" dirty="0"/>
              <a:t>e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s </a:t>
            </a:r>
            <a:r>
              <a:rPr lang="de-DE" dirty="0"/>
              <a:t>D</a:t>
            </a:r>
            <a:r>
              <a:rPr lang="en-CH" dirty="0" err="1"/>
              <a:t>oorenbos</a:t>
            </a:r>
            <a:r>
              <a:rPr lang="en-CH" dirty="0"/>
              <a:t>, S</a:t>
            </a:r>
            <a:r>
              <a:rPr lang="de-DE" dirty="0"/>
              <a:t>h</a:t>
            </a:r>
            <a:r>
              <a:rPr lang="en-CH" dirty="0"/>
              <a:t>u</a:t>
            </a:r>
            <a:r>
              <a:rPr lang="de-DE" dirty="0"/>
              <a:t>s</a:t>
            </a:r>
            <a:r>
              <a:rPr lang="en-CH" dirty="0"/>
              <a:t>h</a:t>
            </a:r>
            <a:r>
              <a:rPr lang="de-DE" dirty="0"/>
              <a:t>a</a:t>
            </a:r>
            <a:r>
              <a:rPr lang="en-CH" dirty="0"/>
              <a:t>n </a:t>
            </a:r>
            <a:r>
              <a:rPr lang="de-DE" dirty="0"/>
              <a:t>T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e</a:t>
            </a:r>
            <a:r>
              <a:rPr lang="de-DE" dirty="0"/>
              <a:t>y</a:t>
            </a:r>
            <a:r>
              <a:rPr lang="en-CH" dirty="0"/>
              <a:t>a</a:t>
            </a:r>
            <a:r>
              <a:rPr lang="de-DE" dirty="0"/>
              <a:t>n</a:t>
            </a:r>
            <a:r>
              <a:rPr lang="en-CH" dirty="0"/>
              <a:t>, </a:t>
            </a:r>
            <a:r>
              <a:rPr lang="de-DE" dirty="0"/>
              <a:t>J</a:t>
            </a:r>
            <a:r>
              <a:rPr lang="en-CH" dirty="0" err="1"/>
              <a:t>ulia</a:t>
            </a:r>
            <a:r>
              <a:rPr lang="en-CH" dirty="0"/>
              <a:t> </a:t>
            </a:r>
            <a:r>
              <a:rPr lang="en-CH" dirty="0" err="1"/>
              <a:t>Eigenmann</a:t>
            </a:r>
            <a:r>
              <a:rPr lang="en-CH" dirty="0"/>
              <a:t>, </a:t>
            </a:r>
            <a:r>
              <a:rPr lang="de-DE" dirty="0"/>
              <a:t>L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s </a:t>
            </a:r>
            <a:r>
              <a:rPr lang="de-DE" dirty="0"/>
              <a:t>V</a:t>
            </a:r>
            <a:r>
              <a:rPr lang="en-CH" dirty="0"/>
              <a:t>ö</a:t>
            </a:r>
            <a:r>
              <a:rPr lang="de-DE" dirty="0"/>
              <a:t>g</a:t>
            </a:r>
            <a:r>
              <a:rPr lang="en-CH" dirty="0"/>
              <a:t>t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, </a:t>
            </a:r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en-CH" dirty="0"/>
              <a:t> </a:t>
            </a:r>
            <a:r>
              <a:rPr lang="de-DE" dirty="0"/>
              <a:t>B</a:t>
            </a:r>
            <a:r>
              <a:rPr lang="en-CH" dirty="0" err="1"/>
              <a:t>i</a:t>
            </a:r>
            <a:r>
              <a:rPr lang="de-DE" dirty="0"/>
              <a:t>s</a:t>
            </a:r>
            <a:r>
              <a:rPr lang="en-CH" dirty="0"/>
              <a:t>was, </a:t>
            </a:r>
            <a:r>
              <a:rPr lang="en-CH" sz="1050" dirty="0"/>
              <a:t>Joel N</a:t>
            </a:r>
            <a:r>
              <a:rPr lang="de-DE" sz="1050" dirty="0"/>
              <a:t>i</a:t>
            </a:r>
            <a:r>
              <a:rPr lang="en-CH" sz="1050" dirty="0"/>
              <a:t>k</a:t>
            </a:r>
            <a:r>
              <a:rPr lang="de-DE" sz="1050" dirty="0"/>
              <a:t>l</a:t>
            </a:r>
            <a:r>
              <a:rPr lang="en-CH" sz="1050" dirty="0"/>
              <a:t>a</a:t>
            </a:r>
            <a:r>
              <a:rPr lang="de-DE" sz="1050" dirty="0"/>
              <a:t>u</a:t>
            </a:r>
            <a:r>
              <a:rPr lang="en-CH" sz="1050" dirty="0"/>
              <a:t>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2549379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FD479-DBE2-47B4-B229-AB0CEC3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s</a:t>
            </a:r>
            <a:r>
              <a:rPr lang="en-CH" dirty="0"/>
              <a:t>s</a:t>
            </a:r>
            <a:r>
              <a:rPr lang="de-DE" dirty="0"/>
              <a:t>o</a:t>
            </a:r>
            <a:r>
              <a:rPr lang="en-CH" dirty="0"/>
              <a:t>n</a:t>
            </a:r>
            <a:r>
              <a:rPr lang="de-DE" dirty="0"/>
              <a:t>s</a:t>
            </a:r>
            <a:r>
              <a:rPr lang="en-CH" dirty="0"/>
              <a:t> Learned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6DF3B7-1EA5-45CD-B93B-A7776F31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’t trust Joel!!!</a:t>
            </a:r>
          </a:p>
        </p:txBody>
      </p:sp>
    </p:spTree>
    <p:extLst>
      <p:ext uri="{BB962C8B-B14F-4D97-AF65-F5344CB8AC3E}">
        <p14:creationId xmlns:p14="http://schemas.microsoft.com/office/powerpoint/2010/main" val="124119309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32B64-EFC9-4593-A567-C6030B11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</a:t>
            </a:r>
            <a:r>
              <a:rPr lang="en-CH" dirty="0"/>
              <a:t>u</a:t>
            </a:r>
            <a:r>
              <a:rPr lang="de-DE" dirty="0"/>
              <a:t>e</a:t>
            </a:r>
            <a:r>
              <a:rPr lang="en-CH" dirty="0" err="1"/>
              <a:t>stions</a:t>
            </a:r>
            <a:r>
              <a:rPr lang="en-CH" dirty="0"/>
              <a:t>???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045D50-C4FA-445D-A3E2-A03A27A3A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93299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DC1E2-D5CD-4FA1-B89F-958AD5CC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t</a:t>
            </a:r>
            <a:r>
              <a:rPr lang="de-DE" dirty="0"/>
              <a:t>e</a:t>
            </a:r>
            <a:r>
              <a:rPr lang="en-CH" dirty="0"/>
              <a:t>n</a:t>
            </a:r>
            <a:r>
              <a:rPr lang="de-DE" dirty="0"/>
              <a:t>t</a:t>
            </a:r>
            <a:r>
              <a:rPr lang="en-CH" dirty="0"/>
              <a:t>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2A578-51F3-4A5D-9DFA-F477129D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.5%" lnSpcReduction="10%"/>
          </a:bodyPr>
          <a:lstStyle/>
          <a:p>
            <a:r>
              <a:rPr lang="de-DE" dirty="0"/>
              <a:t>U</a:t>
            </a:r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d </a:t>
            </a:r>
            <a:r>
              <a:rPr lang="de-DE" dirty="0"/>
              <a:t>L</a:t>
            </a:r>
            <a:r>
              <a:rPr lang="en-CH" dirty="0" err="1"/>
              <a:t>i</a:t>
            </a:r>
            <a:r>
              <a:rPr lang="de-DE" dirty="0"/>
              <a:t>b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i</a:t>
            </a:r>
            <a:r>
              <a:rPr lang="en-CH" dirty="0"/>
              <a:t>e</a:t>
            </a:r>
            <a:r>
              <a:rPr lang="de-DE" dirty="0"/>
              <a:t>s</a:t>
            </a:r>
            <a:endParaRPr lang="en-CH" dirty="0"/>
          </a:p>
          <a:p>
            <a:r>
              <a:rPr lang="en-CH" dirty="0"/>
              <a:t>Tasks</a:t>
            </a:r>
          </a:p>
          <a:p>
            <a:pPr lvl="1"/>
            <a:r>
              <a:rPr lang="de-DE" dirty="0"/>
              <a:t>I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g</a:t>
            </a:r>
            <a:r>
              <a:rPr lang="de-DE" dirty="0"/>
              <a:t>e</a:t>
            </a:r>
            <a:r>
              <a:rPr lang="en-CH" dirty="0"/>
              <a:t> Binarization</a:t>
            </a:r>
          </a:p>
          <a:p>
            <a:pPr lvl="1"/>
            <a:r>
              <a:rPr lang="en-CH" dirty="0"/>
              <a:t>Image </a:t>
            </a:r>
            <a:r>
              <a:rPr lang="de-DE" dirty="0"/>
              <a:t>C</a:t>
            </a:r>
            <a:r>
              <a:rPr lang="en-CH" dirty="0"/>
              <a:t>r</a:t>
            </a:r>
            <a:r>
              <a:rPr lang="de-DE" dirty="0"/>
              <a:t>o</a:t>
            </a:r>
            <a:r>
              <a:rPr lang="en-CH" dirty="0"/>
              <a:t>p</a:t>
            </a:r>
            <a:r>
              <a:rPr lang="de-DE" dirty="0"/>
              <a:t>p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g</a:t>
            </a:r>
          </a:p>
          <a:p>
            <a:pPr lvl="1"/>
            <a:r>
              <a:rPr lang="en-CH" dirty="0"/>
              <a:t>Feature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z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  <a:p>
            <a:pPr lvl="1"/>
            <a:r>
              <a:rPr lang="en-CH" dirty="0"/>
              <a:t>Feature </a:t>
            </a:r>
            <a:r>
              <a:rPr lang="de-DE" dirty="0"/>
              <a:t>E</a:t>
            </a:r>
            <a:r>
              <a:rPr lang="en-CH" dirty="0"/>
              <a:t>x</a:t>
            </a:r>
            <a:r>
              <a:rPr lang="de-DE" dirty="0"/>
              <a:t>t</a:t>
            </a:r>
            <a:r>
              <a:rPr lang="en-CH" dirty="0"/>
              <a:t>r</a:t>
            </a:r>
            <a:r>
              <a:rPr lang="de-DE" dirty="0"/>
              <a:t>a</a:t>
            </a:r>
            <a:r>
              <a:rPr lang="en-CH" dirty="0"/>
              <a:t>c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  <a:p>
            <a:pPr lvl="1"/>
            <a:r>
              <a:rPr lang="en-CH" dirty="0"/>
              <a:t>Dynamic Time Warping</a:t>
            </a:r>
          </a:p>
          <a:p>
            <a:pPr lvl="1"/>
            <a:r>
              <a:rPr lang="en-CH" dirty="0"/>
              <a:t>E</a:t>
            </a:r>
            <a:r>
              <a:rPr lang="de-DE" dirty="0"/>
              <a:t>v</a:t>
            </a:r>
            <a:r>
              <a:rPr lang="en-CH" dirty="0"/>
              <a:t>a</a:t>
            </a:r>
            <a:r>
              <a:rPr lang="de-DE" dirty="0"/>
              <a:t>l</a:t>
            </a:r>
            <a:r>
              <a:rPr lang="en-CH" dirty="0"/>
              <a:t>u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2313832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9544-1055-4CFA-9B52-F3335BFC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Used </a:t>
            </a:r>
            <a:r>
              <a:rPr lang="en-CH" dirty="0" err="1"/>
              <a:t>Libaries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7DBBC-39B9-4EC3-A0E4-EA9DA7C5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CH" dirty="0"/>
              <a:t>y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o</a:t>
            </a:r>
            <a:r>
              <a:rPr lang="en-CH" dirty="0"/>
              <a:t>n 3.6.4</a:t>
            </a:r>
          </a:p>
          <a:p>
            <a:r>
              <a:rPr lang="de-DE" dirty="0"/>
              <a:t>S</a:t>
            </a:r>
            <a:r>
              <a:rPr lang="en-CH" dirty="0" err="1"/>
              <a:t>cikit</a:t>
            </a:r>
            <a:r>
              <a:rPr lang="en-CH" dirty="0"/>
              <a:t> Learn (</a:t>
            </a:r>
            <a:r>
              <a:rPr lang="de-DE" dirty="0"/>
              <a:t>s</a:t>
            </a:r>
            <a:r>
              <a:rPr lang="en-CH" dirty="0"/>
              <a:t>k</a:t>
            </a:r>
            <a:r>
              <a:rPr lang="de-DE" dirty="0"/>
              <a:t>l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r</a:t>
            </a:r>
            <a:r>
              <a:rPr lang="de-DE" dirty="0"/>
              <a:t>n</a:t>
            </a:r>
            <a:r>
              <a:rPr lang="en-CH" dirty="0"/>
              <a:t>)</a:t>
            </a:r>
          </a:p>
          <a:p>
            <a:r>
              <a:rPr lang="de-DE" dirty="0"/>
              <a:t>N</a:t>
            </a:r>
            <a:r>
              <a:rPr lang="en-CH" dirty="0"/>
              <a:t>u</a:t>
            </a:r>
            <a:r>
              <a:rPr lang="de-DE" dirty="0"/>
              <a:t>m</a:t>
            </a:r>
            <a:r>
              <a:rPr lang="en-CH" dirty="0"/>
              <a:t>p</a:t>
            </a:r>
            <a:r>
              <a:rPr lang="de-DE" dirty="0"/>
              <a:t>y</a:t>
            </a:r>
          </a:p>
          <a:p>
            <a:r>
              <a:rPr lang="de-DE" dirty="0"/>
              <a:t>P</a:t>
            </a:r>
            <a:r>
              <a:rPr lang="en-CH" dirty="0"/>
              <a:t>ickle</a:t>
            </a:r>
          </a:p>
          <a:p>
            <a:r>
              <a:rPr lang="de-DE" dirty="0"/>
              <a:t>P</a:t>
            </a:r>
            <a:r>
              <a:rPr lang="en-CH" dirty="0"/>
              <a:t>IL</a:t>
            </a:r>
          </a:p>
          <a:p>
            <a:r>
              <a:rPr lang="de-DE" dirty="0"/>
              <a:t>S</a:t>
            </a:r>
            <a:r>
              <a:rPr lang="en-CH" dirty="0" err="1"/>
              <a:t>vgpathtools</a:t>
            </a:r>
            <a:r>
              <a:rPr lang="en-CH" dirty="0"/>
              <a:t> for reading polygons from </a:t>
            </a:r>
            <a:r>
              <a:rPr lang="en-CH" dirty="0" err="1"/>
              <a:t>svg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26549570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7B497-253F-42A3-BC96-2E0E3211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de-DE" dirty="0"/>
              <a:t>m</a:t>
            </a:r>
            <a:r>
              <a:rPr lang="en-CH" dirty="0"/>
              <a:t>a</a:t>
            </a:r>
            <a:r>
              <a:rPr lang="de-DE" dirty="0"/>
              <a:t>g</a:t>
            </a:r>
            <a:r>
              <a:rPr lang="en-CH" dirty="0"/>
              <a:t>e </a:t>
            </a:r>
            <a:r>
              <a:rPr lang="de-DE" dirty="0"/>
              <a:t>B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 err="1"/>
              <a:t>i</a:t>
            </a:r>
            <a:r>
              <a:rPr lang="de-DE" dirty="0"/>
              <a:t>z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7CEFE-B8BB-490F-9BC3-35CE6F0A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D</a:t>
            </a:r>
            <a:r>
              <a:rPr lang="en-CH" dirty="0"/>
              <a:t>I</a:t>
            </a:r>
            <a:r>
              <a:rPr lang="de-DE" dirty="0"/>
              <a:t>V</a:t>
            </a:r>
            <a:r>
              <a:rPr lang="en-CH" dirty="0"/>
              <a:t>A </a:t>
            </a:r>
            <a:r>
              <a:rPr lang="de-DE" dirty="0"/>
              <a:t>S</a:t>
            </a:r>
            <a:r>
              <a:rPr lang="en-CH" dirty="0"/>
              <a:t>e</a:t>
            </a:r>
            <a:r>
              <a:rPr lang="de-DE" dirty="0"/>
              <a:t>r</a:t>
            </a:r>
            <a:r>
              <a:rPr lang="en-CH" dirty="0"/>
              <a:t>v</a:t>
            </a:r>
            <a:r>
              <a:rPr lang="de-DE" dirty="0"/>
              <a:t>i</a:t>
            </a:r>
            <a:r>
              <a:rPr lang="en-CH" dirty="0"/>
              <a:t>c</a:t>
            </a:r>
            <a:r>
              <a:rPr lang="de-DE" dirty="0"/>
              <a:t>e</a:t>
            </a:r>
            <a:r>
              <a:rPr lang="en-CH" dirty="0"/>
              <a:t>s </a:t>
            </a:r>
            <a:r>
              <a:rPr lang="de-DE" dirty="0"/>
              <a:t>H</a:t>
            </a:r>
            <a:r>
              <a:rPr lang="en-CH" dirty="0"/>
              <a:t>A</a:t>
            </a:r>
            <a:r>
              <a:rPr lang="de-DE" dirty="0"/>
              <a:t>H</a:t>
            </a:r>
            <a:r>
              <a:rPr lang="en-CH" dirty="0"/>
              <a:t>A</a:t>
            </a:r>
            <a:r>
              <a:rPr lang="de-DE" dirty="0"/>
              <a:t>H</a:t>
            </a:r>
            <a:r>
              <a:rPr lang="en-CH" dirty="0"/>
              <a:t>A</a:t>
            </a:r>
            <a:r>
              <a:rPr lang="de-DE" dirty="0"/>
              <a:t>H</a:t>
            </a:r>
            <a:r>
              <a:rPr lang="en-CH" dirty="0"/>
              <a:t>A</a:t>
            </a:r>
            <a:r>
              <a:rPr lang="de-DE" dirty="0"/>
              <a:t>H</a:t>
            </a:r>
            <a:r>
              <a:rPr lang="en-CH" dirty="0"/>
              <a:t>A</a:t>
            </a:r>
            <a:r>
              <a:rPr lang="de-DE" dirty="0"/>
              <a:t>H</a:t>
            </a:r>
            <a:r>
              <a:rPr lang="en-CH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3017220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Image Cropping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d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o</a:t>
            </a:r>
            <a:r>
              <a:rPr lang="de-DE" dirty="0"/>
              <a:t>l</a:t>
            </a:r>
            <a:r>
              <a:rPr lang="en-CH" dirty="0"/>
              <a:t>y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s </a:t>
            </a:r>
            <a:r>
              <a:rPr lang="de-DE" dirty="0"/>
              <a:t>f</a:t>
            </a:r>
            <a:r>
              <a:rPr lang="en-CH" dirty="0"/>
              <a:t>or the words from the </a:t>
            </a:r>
            <a:r>
              <a:rPr lang="en-CH" dirty="0" err="1"/>
              <a:t>svg</a:t>
            </a:r>
            <a:r>
              <a:rPr lang="en-CH" dirty="0"/>
              <a:t> file (</a:t>
            </a:r>
            <a:r>
              <a:rPr lang="de-DE" dirty="0"/>
              <a:t>s</a:t>
            </a:r>
            <a:r>
              <a:rPr lang="en-CH" dirty="0"/>
              <a:t>v</a:t>
            </a:r>
            <a:r>
              <a:rPr lang="de-DE" dirty="0"/>
              <a:t>g</a:t>
            </a:r>
            <a:r>
              <a:rPr lang="en-CH" dirty="0"/>
              <a:t>p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h</a:t>
            </a:r>
            <a:r>
              <a:rPr lang="en-CH" dirty="0"/>
              <a:t>tools)</a:t>
            </a:r>
          </a:p>
          <a:p>
            <a:pPr lvl="1"/>
            <a:r>
              <a:rPr lang="en-CH" dirty="0" err="1"/>
              <a:t>Wor</a:t>
            </a:r>
            <a:r>
              <a:rPr lang="de-DE" dirty="0"/>
              <a:t>k</a:t>
            </a:r>
            <a:r>
              <a:rPr lang="en-CH" dirty="0"/>
              <a:t>e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f</a:t>
            </a:r>
            <a:r>
              <a:rPr lang="en-CH" dirty="0" err="1"/>
              <a:t>i</a:t>
            </a:r>
            <a:r>
              <a:rPr lang="de-DE" dirty="0"/>
              <a:t>n</a:t>
            </a:r>
            <a:r>
              <a:rPr lang="en-CH" dirty="0"/>
              <a:t>e</a:t>
            </a:r>
          </a:p>
          <a:p>
            <a:r>
              <a:rPr lang="de-DE" dirty="0"/>
              <a:t>C</a:t>
            </a:r>
            <a:r>
              <a:rPr lang="en-CH" dirty="0" err="1"/>
              <a:t>rop</a:t>
            </a:r>
            <a:r>
              <a:rPr lang="en-CH" dirty="0"/>
              <a:t> the </a:t>
            </a:r>
            <a:r>
              <a:rPr lang="de-DE" dirty="0"/>
              <a:t>d</a:t>
            </a:r>
            <a:r>
              <a:rPr lang="en-CH" dirty="0" err="1"/>
              <a:t>ocument</a:t>
            </a:r>
            <a:r>
              <a:rPr lang="en-CH" dirty="0"/>
              <a:t> based on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s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/>
              <a:t>o</a:t>
            </a:r>
            <a:r>
              <a:rPr lang="de-DE" dirty="0"/>
              <a:t>l</a:t>
            </a:r>
            <a:r>
              <a:rPr lang="en-CH" dirty="0"/>
              <a:t>y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n</a:t>
            </a:r>
            <a:r>
              <a:rPr lang="en-CH" dirty="0"/>
              <a:t>s (</a:t>
            </a:r>
            <a:r>
              <a:rPr lang="de-DE" dirty="0"/>
              <a:t>P</a:t>
            </a:r>
            <a:r>
              <a:rPr lang="en-CH" dirty="0"/>
              <a:t>I</a:t>
            </a:r>
            <a:r>
              <a:rPr lang="de-DE" dirty="0"/>
              <a:t>L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Did not work </a:t>
            </a:r>
            <a:r>
              <a:rPr lang="en-CH" dirty="0" err="1"/>
              <a:t>unf</a:t>
            </a:r>
            <a:r>
              <a:rPr lang="de-DE" dirty="0"/>
              <a:t>o</a:t>
            </a:r>
            <a:r>
              <a:rPr lang="en-CH" dirty="0"/>
              <a:t>r</a:t>
            </a:r>
            <a:r>
              <a:rPr lang="de-DE" dirty="0"/>
              <a:t>t</a:t>
            </a:r>
            <a:r>
              <a:rPr lang="en-CH" dirty="0"/>
              <a:t>u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/>
              <a:t>e</a:t>
            </a:r>
            <a:r>
              <a:rPr lang="de-DE" dirty="0"/>
              <a:t>l</a:t>
            </a:r>
            <a:r>
              <a:rPr lang="en-CH" dirty="0"/>
              <a:t>y: Always filled polygon with black pixels</a:t>
            </a:r>
          </a:p>
          <a:p>
            <a:pPr lvl="1"/>
            <a:r>
              <a:rPr lang="de-DE" dirty="0"/>
              <a:t>F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 each </a:t>
            </a:r>
            <a:r>
              <a:rPr lang="en-CH" dirty="0" err="1"/>
              <a:t>wor</a:t>
            </a:r>
            <a:r>
              <a:rPr lang="de-DE" dirty="0"/>
              <a:t>d</a:t>
            </a:r>
            <a:r>
              <a:rPr lang="en-CH" dirty="0"/>
              <a:t> </a:t>
            </a:r>
            <a:r>
              <a:rPr lang="de-DE" dirty="0"/>
              <a:t>w</a:t>
            </a:r>
            <a:r>
              <a:rPr lang="en-CH" dirty="0"/>
              <a:t>e </a:t>
            </a:r>
            <a:r>
              <a:rPr lang="de-DE" dirty="0"/>
              <a:t>g</a:t>
            </a:r>
            <a:r>
              <a:rPr lang="en-CH" dirty="0"/>
              <a:t>o</a:t>
            </a:r>
            <a:r>
              <a:rPr lang="de-DE" dirty="0"/>
              <a:t>t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en-CH" dirty="0" err="1"/>
              <a:t>enti</a:t>
            </a:r>
            <a:r>
              <a:rPr lang="de-DE" dirty="0"/>
              <a:t>r</a:t>
            </a:r>
            <a:r>
              <a:rPr lang="en-CH" dirty="0"/>
              <a:t>e </a:t>
            </a:r>
            <a:r>
              <a:rPr lang="de-DE" dirty="0"/>
              <a:t>d</a:t>
            </a:r>
            <a:r>
              <a:rPr lang="en-CH" dirty="0"/>
              <a:t>o</a:t>
            </a:r>
            <a:r>
              <a:rPr lang="de-DE" dirty="0"/>
              <a:t>c</a:t>
            </a:r>
            <a:r>
              <a:rPr lang="en-CH" dirty="0"/>
              <a:t>u</a:t>
            </a:r>
            <a:r>
              <a:rPr lang="de-DE" dirty="0"/>
              <a:t>m</a:t>
            </a:r>
            <a:r>
              <a:rPr lang="en-CH" dirty="0"/>
              <a:t>e</a:t>
            </a:r>
            <a:r>
              <a:rPr lang="de-DE" dirty="0"/>
              <a:t>n</a:t>
            </a:r>
            <a:r>
              <a:rPr lang="en-CH" dirty="0"/>
              <a:t>t </a:t>
            </a:r>
            <a:r>
              <a:rPr lang="de-DE" dirty="0"/>
              <a:t>w</a:t>
            </a:r>
            <a:r>
              <a:rPr lang="en-CH" dirty="0" err="1"/>
              <a:t>i</a:t>
            </a:r>
            <a:r>
              <a:rPr lang="de-DE" dirty="0"/>
              <a:t>t</a:t>
            </a:r>
            <a:r>
              <a:rPr lang="en-CH" dirty="0"/>
              <a:t>h </a:t>
            </a:r>
            <a:r>
              <a:rPr lang="de-DE" dirty="0"/>
              <a:t>e</a:t>
            </a:r>
            <a:r>
              <a:rPr lang="en-CH" dirty="0"/>
              <a:t>m</a:t>
            </a:r>
            <a:r>
              <a:rPr lang="de-DE" dirty="0"/>
              <a:t>p</a:t>
            </a:r>
            <a:r>
              <a:rPr lang="en-CH" dirty="0"/>
              <a:t>t</a:t>
            </a:r>
            <a:r>
              <a:rPr lang="de-DE" dirty="0"/>
              <a:t>y</a:t>
            </a:r>
            <a:r>
              <a:rPr lang="en-CH" dirty="0"/>
              <a:t> </a:t>
            </a:r>
            <a:r>
              <a:rPr lang="de-DE" dirty="0"/>
              <a:t>p</a:t>
            </a:r>
            <a:r>
              <a:rPr lang="en-CH" dirty="0" err="1"/>
              <a:t>i</a:t>
            </a:r>
            <a:r>
              <a:rPr lang="de-DE" dirty="0"/>
              <a:t>x</a:t>
            </a:r>
            <a:r>
              <a:rPr lang="en-CH" dirty="0"/>
              <a:t>e</a:t>
            </a:r>
            <a:r>
              <a:rPr lang="de-DE" dirty="0"/>
              <a:t>l</a:t>
            </a:r>
            <a:r>
              <a:rPr lang="en-CH" dirty="0"/>
              <a:t>s </a:t>
            </a:r>
            <a:r>
              <a:rPr lang="en-CH" dirty="0" err="1"/>
              <a:t>outsid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/>
              <a:t>h</a:t>
            </a:r>
            <a:r>
              <a:rPr lang="de-DE" dirty="0"/>
              <a:t>e</a:t>
            </a:r>
            <a:r>
              <a:rPr lang="en-CH" dirty="0"/>
              <a:t> polygon and black pixels inside the polygon </a:t>
            </a:r>
            <a:r>
              <a:rPr lang="en-CH" dirty="0">
                <a:sym typeface="Wingdings" panose="05000000000000000000" pitchFamily="2" charset="2"/>
              </a:rPr>
              <a:t> should compute </a:t>
            </a:r>
            <a:r>
              <a:rPr lang="de-DE" dirty="0">
                <a:sym typeface="Wingdings" panose="05000000000000000000" pitchFamily="2" charset="2"/>
              </a:rPr>
              <a:t>r</a:t>
            </a:r>
            <a:r>
              <a:rPr lang="en-CH" dirty="0">
                <a:sym typeface="Wingdings" panose="05000000000000000000" pitchFamily="2" charset="2"/>
              </a:rPr>
              <a:t>e</a:t>
            </a:r>
            <a:r>
              <a:rPr lang="de-DE" dirty="0">
                <a:sym typeface="Wingdings" panose="05000000000000000000" pitchFamily="2" charset="2"/>
              </a:rPr>
              <a:t>c</a:t>
            </a:r>
            <a:r>
              <a:rPr lang="en-CH" dirty="0">
                <a:sym typeface="Wingdings" panose="05000000000000000000" pitchFamily="2" charset="2"/>
              </a:rPr>
              <a:t>t</a:t>
            </a:r>
            <a:r>
              <a:rPr lang="de-DE" dirty="0">
                <a:sym typeface="Wingdings" panose="05000000000000000000" pitchFamily="2" charset="2"/>
              </a:rPr>
              <a:t>a</a:t>
            </a:r>
            <a:r>
              <a:rPr lang="en-CH" dirty="0">
                <a:sym typeface="Wingdings" panose="05000000000000000000" pitchFamily="2" charset="2"/>
              </a:rPr>
              <a:t>n</a:t>
            </a:r>
            <a:r>
              <a:rPr lang="de-DE" dirty="0">
                <a:sym typeface="Wingdings" panose="05000000000000000000" pitchFamily="2" charset="2"/>
              </a:rPr>
              <a:t>g</a:t>
            </a:r>
            <a:r>
              <a:rPr lang="en-CH" dirty="0">
                <a:sym typeface="Wingdings" panose="05000000000000000000" pitchFamily="2" charset="2"/>
              </a:rPr>
              <a:t>u</a:t>
            </a:r>
            <a:r>
              <a:rPr lang="de-DE" dirty="0">
                <a:sym typeface="Wingdings" panose="05000000000000000000" pitchFamily="2" charset="2"/>
              </a:rPr>
              <a:t>l</a:t>
            </a:r>
            <a:r>
              <a:rPr lang="en-CH" dirty="0">
                <a:sym typeface="Wingdings" panose="05000000000000000000" pitchFamily="2" charset="2"/>
              </a:rPr>
              <a:t>a</a:t>
            </a:r>
            <a:r>
              <a:rPr lang="de-DE" dirty="0">
                <a:sym typeface="Wingdings" panose="05000000000000000000" pitchFamily="2" charset="2"/>
              </a:rPr>
              <a:t>r</a:t>
            </a:r>
            <a:r>
              <a:rPr lang="en-CH" dirty="0">
                <a:sym typeface="Wingdings" panose="05000000000000000000" pitchFamily="2" charset="2"/>
              </a:rPr>
              <a:t> boundary around polygon and only save this as </a:t>
            </a:r>
            <a:r>
              <a:rPr lang="en-CH">
                <a:sym typeface="Wingdings" panose="05000000000000000000" pitchFamily="2" charset="2"/>
              </a:rPr>
              <a:t>small image</a:t>
            </a:r>
            <a:endParaRPr lang="en-CH" dirty="0"/>
          </a:p>
          <a:p>
            <a:pPr lvl="1"/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0617217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N</a:t>
            </a:r>
            <a:r>
              <a:rPr lang="en-CH" dirty="0"/>
              <a:t>o</a:t>
            </a:r>
            <a:r>
              <a:rPr lang="de-DE" dirty="0"/>
              <a:t>r</a:t>
            </a:r>
            <a:r>
              <a:rPr lang="en-CH" dirty="0"/>
              <a:t>m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i</a:t>
            </a:r>
            <a:r>
              <a:rPr lang="en-CH" dirty="0"/>
              <a:t>z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i</a:t>
            </a:r>
            <a:r>
              <a:rPr lang="en-CH" dirty="0"/>
              <a:t>o</a:t>
            </a:r>
            <a:r>
              <a:rPr lang="de-DE" dirty="0"/>
              <a:t>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6989568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</a:t>
            </a:r>
            <a:r>
              <a:rPr lang="en-CH" dirty="0"/>
              <a:t>e</a:t>
            </a:r>
            <a:r>
              <a:rPr lang="de-DE" dirty="0"/>
              <a:t>a</a:t>
            </a:r>
            <a:r>
              <a:rPr lang="en-CH" dirty="0"/>
              <a:t>t</a:t>
            </a:r>
            <a:r>
              <a:rPr lang="de-DE" dirty="0"/>
              <a:t>u</a:t>
            </a:r>
            <a:r>
              <a:rPr lang="en-CH" dirty="0"/>
              <a:t>r</a:t>
            </a:r>
            <a:r>
              <a:rPr lang="de-DE" dirty="0"/>
              <a:t>e</a:t>
            </a:r>
            <a:r>
              <a:rPr lang="en-CH" dirty="0"/>
              <a:t> </a:t>
            </a:r>
            <a:r>
              <a:rPr lang="de-DE" dirty="0"/>
              <a:t>E</a:t>
            </a:r>
            <a:r>
              <a:rPr lang="en-CH" dirty="0" err="1"/>
              <a:t>xtraction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936403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272A0-8EE4-4D02-B226-9D39ED08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</a:t>
            </a:r>
            <a:r>
              <a:rPr lang="en-CH" dirty="0"/>
              <a:t>y</a:t>
            </a:r>
            <a:r>
              <a:rPr lang="de-DE" dirty="0"/>
              <a:t>n</a:t>
            </a:r>
            <a:r>
              <a:rPr lang="en-CH" dirty="0"/>
              <a:t>a</a:t>
            </a:r>
            <a:r>
              <a:rPr lang="de-DE" dirty="0"/>
              <a:t>m</a:t>
            </a:r>
            <a:r>
              <a:rPr lang="en-CH" dirty="0" err="1"/>
              <a:t>i</a:t>
            </a:r>
            <a:r>
              <a:rPr lang="de-DE" dirty="0"/>
              <a:t>c</a:t>
            </a:r>
            <a:r>
              <a:rPr lang="en-CH" dirty="0"/>
              <a:t> 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m</a:t>
            </a:r>
            <a:r>
              <a:rPr lang="en-CH" dirty="0"/>
              <a:t>e </a:t>
            </a:r>
            <a:r>
              <a:rPr lang="de-DE" dirty="0"/>
              <a:t>W</a:t>
            </a:r>
            <a:r>
              <a:rPr lang="en-CH" dirty="0"/>
              <a:t>a</a:t>
            </a:r>
            <a:r>
              <a:rPr lang="de-DE" dirty="0"/>
              <a:t>r</a:t>
            </a:r>
            <a:r>
              <a:rPr lang="en-CH" dirty="0"/>
              <a:t>p</a:t>
            </a:r>
            <a:r>
              <a:rPr lang="de-DE" dirty="0"/>
              <a:t>i</a:t>
            </a:r>
            <a:r>
              <a:rPr lang="en-CH" dirty="0"/>
              <a:t>n</a:t>
            </a:r>
            <a:r>
              <a:rPr lang="de-DE" dirty="0"/>
              <a:t>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76F85-EDA0-46E1-B61B-5577E252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84002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A36C0-7610-46E0-A65C-6FCEA876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en-CH" dirty="0"/>
              <a:t>v</a:t>
            </a:r>
            <a:r>
              <a:rPr lang="de-DE" dirty="0"/>
              <a:t>a</a:t>
            </a:r>
            <a:r>
              <a:rPr lang="en-CH" dirty="0"/>
              <a:t>l</a:t>
            </a:r>
            <a:r>
              <a:rPr lang="de-DE" dirty="0"/>
              <a:t>u</a:t>
            </a:r>
            <a:r>
              <a:rPr lang="en-CH" dirty="0"/>
              <a:t>a</a:t>
            </a:r>
            <a:r>
              <a:rPr lang="de-DE" dirty="0"/>
              <a:t>t</a:t>
            </a:r>
            <a:r>
              <a:rPr lang="en-CH" dirty="0" err="1"/>
              <a:t>i</a:t>
            </a:r>
            <a:r>
              <a:rPr lang="de-DE" dirty="0"/>
              <a:t>o</a:t>
            </a:r>
            <a:r>
              <a:rPr lang="en-CH" dirty="0"/>
              <a:t>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25B37-63EA-457C-8066-5287EB9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0610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lumMod val="110%"/>
              </a:schemeClr>
            </a:gs>
            <a:gs pos="100%">
              <a:schemeClr val="phClr">
                <a:tint val="82%"/>
              </a:schemeClr>
            </a:gs>
          </a:gsLst>
          <a:lin ang="5400000" scaled="0"/>
        </a:gradFill>
        <a:blipFill>
          <a:blip xmlns:r="http://purl.oclc.org/ooxml/officeDocument/relationships" r:embed="rId1">
            <a:duotone>
              <a:schemeClr val="phClr">
                <a:shade val="74%"/>
                <a:satMod val="130%"/>
                <a:lumMod val="90%"/>
              </a:schemeClr>
              <a:schemeClr val="phClr">
                <a:tint val="94%"/>
                <a:satMod val="120%"/>
                <a:lumMod val="104%"/>
              </a:schemeClr>
            </a:duotone>
          </a:blip>
          <a:tile tx="0" ty="0" sx="100%" sy="100%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88%"/>
                <a:lumMod val="98%"/>
              </a:schemeClr>
            </a:gs>
          </a:gsLst>
          <a:lin ang="5400000" scaled="0"/>
        </a:gradFill>
        <a:blipFill>
          <a:blip xmlns:r="http://purl.oclc.org/ooxml/officeDocument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purl.oclc.org/ooxml/drawingml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Organic</Template>
  <TotalTime>1149</TotalTime>
  <Words>466</Words>
  <Application>Microsoft Office PowerPoint</Application>
  <PresentationFormat>Breitbild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Organisch</vt:lpstr>
      <vt:lpstr>Team Red Exercise 3</vt:lpstr>
      <vt:lpstr>Contents</vt:lpstr>
      <vt:lpstr>Used Libaries</vt:lpstr>
      <vt:lpstr>Image Binarization</vt:lpstr>
      <vt:lpstr>Image Cropping</vt:lpstr>
      <vt:lpstr>Feature Normalization</vt:lpstr>
      <vt:lpstr>Feature Extraction</vt:lpstr>
      <vt:lpstr>Dynamic Time Warping</vt:lpstr>
      <vt:lpstr>Evaluation</vt:lpstr>
      <vt:lpstr>Lessons Learned 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Red SVM</dc:title>
  <dc:creator>Joel Niklaus</dc:creator>
  <cp:lastModifiedBy>Joel Niklaus</cp:lastModifiedBy>
  <cp:revision>10</cp:revision>
  <dcterms:created xsi:type="dcterms:W3CDTF">2018-04-23T08:21:16Z</dcterms:created>
  <dcterms:modified xsi:type="dcterms:W3CDTF">2018-05-04T09:05:22Z</dcterms:modified>
</cp:coreProperties>
</file>