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sldIdLst>
    <p:sldId id="256" r:id="rId4"/>
    <p:sldId id="257" r:id="rId5"/>
    <p:sldId id="258" r:id="rId6"/>
    <p:sldId id="259" r:id="rId7"/>
    <p:sldId id="260" r:id="rId8"/>
    <p:sldId id="261" r:id="rId9"/>
    <p:sldId id="267" r:id="rId10"/>
    <p:sldId id="262" r:id="rId11"/>
    <p:sldId id="263" r:id="rId12"/>
    <p:sldId id="264" r:id="rId13"/>
    <p:sldId id="265" r:id="rId14"/>
    <p:sldId id="266" r:id="rId15"/>
  </p:sldIdLst>
  <p:sldSz cx="12192000" cy="68580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7" Type="http://schemas.openxmlformats.org/officeDocument/2006/relationships/image" Target="../media/image18.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692440" y="1871280"/>
            <a:ext cx="6815160" cy="1515240"/>
          </a:xfrm>
          <a:prstGeom prst="rect">
            <a:avLst/>
          </a:prstGeom>
        </p:spPr>
        <p:txBody>
          <a:bodyPr lIns="0" tIns="0" rIns="0" bIns="0" anchor="ctr"/>
          <a:p>
            <a:endParaRPr lang="en-US" sz="1800" b="0" strike="noStrike" spc="-1">
              <a:solidFill>
                <a:srgbClr val="000000"/>
              </a:solidFill>
              <a:latin typeface="Garamond" panose="02020404030301010803"/>
            </a:endParaRPr>
          </a:p>
        </p:txBody>
      </p:sp>
      <p:sp>
        <p:nvSpPr>
          <p:cNvPr id="38"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
        <p:nvSpPr>
          <p:cNvPr id="39"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2692440" y="1871280"/>
            <a:ext cx="6815160" cy="1515240"/>
          </a:xfrm>
          <a:prstGeom prst="rect">
            <a:avLst/>
          </a:prstGeom>
        </p:spPr>
        <p:txBody>
          <a:bodyPr lIns="0" tIns="0" rIns="0" bIns="0" anchor="ctr"/>
          <a:p>
            <a:endParaRPr lang="en-US" sz="1800" b="0" strike="noStrike" spc="-1">
              <a:solidFill>
                <a:srgbClr val="000000"/>
              </a:solidFill>
              <a:latin typeface="Garamond" panose="02020404030301010803"/>
            </a:endParaRPr>
          </a:p>
        </p:txBody>
      </p:sp>
      <p:sp>
        <p:nvSpPr>
          <p:cNvPr id="41"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
        <p:nvSpPr>
          <p:cNvPr id="42"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
        <p:nvSpPr>
          <p:cNvPr id="43"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
        <p:nvSpPr>
          <p:cNvPr id="44"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2692440" y="1871280"/>
            <a:ext cx="6815160" cy="1515240"/>
          </a:xfrm>
          <a:prstGeom prst="rect">
            <a:avLst/>
          </a:prstGeom>
        </p:spPr>
        <p:txBody>
          <a:bodyPr lIns="0" tIns="0" rIns="0" bIns="0" anchor="ctr"/>
          <a:p>
            <a:endParaRPr lang="en-US" sz="1800" b="0" strike="noStrike" spc="-1">
              <a:solidFill>
                <a:srgbClr val="000000"/>
              </a:solidFill>
              <a:latin typeface="Garamond" panose="02020404030301010803"/>
            </a:endParaRPr>
          </a:p>
        </p:txBody>
      </p:sp>
      <p:sp>
        <p:nvSpPr>
          <p:cNvPr id="46"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
        <p:nvSpPr>
          <p:cNvPr id="47"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
        <p:nvSpPr>
          <p:cNvPr id="48"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
        <p:nvSpPr>
          <p:cNvPr id="49"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
        <p:nvSpPr>
          <p:cNvPr id="50"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
        <p:nvSpPr>
          <p:cNvPr id="51"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3" name="PlaceHolder 1"/>
          <p:cNvSpPr>
            <a:spLocks noGrp="1"/>
          </p:cNvSpPr>
          <p:nvPr>
            <p:ph type="title"/>
          </p:nvPr>
        </p:nvSpPr>
        <p:spPr>
          <a:xfrm>
            <a:off x="2692440" y="1871280"/>
            <a:ext cx="6815160" cy="1515240"/>
          </a:xfrm>
          <a:prstGeom prst="rect">
            <a:avLst/>
          </a:prstGeom>
        </p:spPr>
        <p:txBody>
          <a:bodyPr lIns="0" tIns="0" rIns="0" bIns="0" anchor="ctr"/>
          <a:p>
            <a:endParaRPr lang="en-US" sz="1800" b="0" strike="noStrike" spc="-1">
              <a:solidFill>
                <a:srgbClr val="000000"/>
              </a:solidFill>
              <a:latin typeface="Garamond" panose="02020404030301010803"/>
            </a:endParaRPr>
          </a:p>
        </p:txBody>
      </p:sp>
      <p:sp>
        <p:nvSpPr>
          <p:cNvPr id="64"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IN"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2692440" y="1871280"/>
            <a:ext cx="6815160" cy="1515240"/>
          </a:xfrm>
          <a:prstGeom prst="rect">
            <a:avLst/>
          </a:prstGeom>
        </p:spPr>
        <p:txBody>
          <a:bodyPr lIns="0" tIns="0" rIns="0" bIns="0" anchor="ctr"/>
          <a:p>
            <a:endParaRPr lang="en-US" sz="1800" b="0" strike="noStrike" spc="-1">
              <a:solidFill>
                <a:srgbClr val="000000"/>
              </a:solidFill>
              <a:latin typeface="Garamond" panose="02020404030301010803"/>
            </a:endParaRPr>
          </a:p>
        </p:txBody>
      </p:sp>
      <p:sp>
        <p:nvSpPr>
          <p:cNvPr id="66"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2692440" y="1871280"/>
            <a:ext cx="6815160" cy="1515240"/>
          </a:xfrm>
          <a:prstGeom prst="rect">
            <a:avLst/>
          </a:prstGeom>
        </p:spPr>
        <p:txBody>
          <a:bodyPr lIns="0" tIns="0" rIns="0" bIns="0" anchor="ctr"/>
          <a:p>
            <a:endParaRPr lang="en-US" sz="1800" b="0" strike="noStrike" spc="-1">
              <a:solidFill>
                <a:srgbClr val="000000"/>
              </a:solidFill>
              <a:latin typeface="Garamond" panose="02020404030301010803"/>
            </a:endParaRPr>
          </a:p>
        </p:txBody>
      </p:sp>
      <p:sp>
        <p:nvSpPr>
          <p:cNvPr id="68"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
        <p:nvSpPr>
          <p:cNvPr id="69"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0" name="PlaceHolder 1"/>
          <p:cNvSpPr>
            <a:spLocks noGrp="1"/>
          </p:cNvSpPr>
          <p:nvPr>
            <p:ph type="title"/>
          </p:nvPr>
        </p:nvSpPr>
        <p:spPr>
          <a:xfrm>
            <a:off x="2692440" y="1871280"/>
            <a:ext cx="6815160" cy="1515240"/>
          </a:xfrm>
          <a:prstGeom prst="rect">
            <a:avLst/>
          </a:prstGeom>
        </p:spPr>
        <p:txBody>
          <a:bodyPr lIns="0" tIns="0" rIns="0" bIns="0" anchor="ctr"/>
          <a:p>
            <a:endParaRPr lang="en-US" sz="1800" b="0" strike="noStrike" spc="-1">
              <a:solidFill>
                <a:srgbClr val="000000"/>
              </a:solidFill>
              <a:latin typeface="Garamond" panose="02020404030301010803"/>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1" name="PlaceHolder 1"/>
          <p:cNvSpPr>
            <a:spLocks noGrp="1"/>
          </p:cNvSpPr>
          <p:nvPr>
            <p:ph type="subTitle"/>
          </p:nvPr>
        </p:nvSpPr>
        <p:spPr>
          <a:xfrm>
            <a:off x="2692440" y="1871280"/>
            <a:ext cx="6815160" cy="7025040"/>
          </a:xfrm>
          <a:prstGeom prst="rect">
            <a:avLst/>
          </a:prstGeom>
        </p:spPr>
        <p:txBody>
          <a:bodyPr lIns="0" tIns="0" rIns="0" bIns="0" anchor="ctr"/>
          <a:p>
            <a:pPr algn="ctr"/>
            <a:endParaRPr lang="en-IN"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692440" y="1871280"/>
            <a:ext cx="6815160" cy="1515240"/>
          </a:xfrm>
          <a:prstGeom prst="rect">
            <a:avLst/>
          </a:prstGeom>
        </p:spPr>
        <p:txBody>
          <a:bodyPr lIns="0" tIns="0" rIns="0" bIns="0" anchor="ctr"/>
          <a:p>
            <a:endParaRPr lang="en-US" sz="1800" b="0" strike="noStrike" spc="-1">
              <a:solidFill>
                <a:srgbClr val="000000"/>
              </a:solidFill>
              <a:latin typeface="Garamond" panose="02020404030301010803"/>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
        <p:nvSpPr>
          <p:cNvPr id="74"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
        <p:nvSpPr>
          <p:cNvPr id="75"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2692440" y="1871280"/>
            <a:ext cx="6815160" cy="1515240"/>
          </a:xfrm>
          <a:prstGeom prst="rect">
            <a:avLst/>
          </a:prstGeom>
        </p:spPr>
        <p:txBody>
          <a:bodyPr lIns="0" tIns="0" rIns="0" bIns="0" anchor="ctr"/>
          <a:p>
            <a:endParaRPr lang="en-US" sz="1800" b="0" strike="noStrike" spc="-1">
              <a:solidFill>
                <a:srgbClr val="000000"/>
              </a:solidFill>
              <a:latin typeface="Garamond" panose="02020404030301010803"/>
            </a:endParaRPr>
          </a:p>
        </p:txBody>
      </p:sp>
      <p:sp>
        <p:nvSpPr>
          <p:cNvPr id="17"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IN"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2692440" y="1871280"/>
            <a:ext cx="6815160" cy="1515240"/>
          </a:xfrm>
          <a:prstGeom prst="rect">
            <a:avLst/>
          </a:prstGeom>
        </p:spPr>
        <p:txBody>
          <a:bodyPr lIns="0" tIns="0" rIns="0" bIns="0" anchor="ctr"/>
          <a:p>
            <a:endParaRPr lang="en-US" sz="1800" b="0" strike="noStrike" spc="-1">
              <a:solidFill>
                <a:srgbClr val="000000"/>
              </a:solidFill>
              <a:latin typeface="Garamond" panose="02020404030301010803"/>
            </a:endParaRPr>
          </a:p>
        </p:txBody>
      </p:sp>
      <p:sp>
        <p:nvSpPr>
          <p:cNvPr id="77"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
        <p:nvSpPr>
          <p:cNvPr id="78"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
        <p:nvSpPr>
          <p:cNvPr id="79"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2692440" y="1871280"/>
            <a:ext cx="6815160" cy="1515240"/>
          </a:xfrm>
          <a:prstGeom prst="rect">
            <a:avLst/>
          </a:prstGeom>
        </p:spPr>
        <p:txBody>
          <a:bodyPr lIns="0" tIns="0" rIns="0" bIns="0" anchor="ctr"/>
          <a:p>
            <a:endParaRPr lang="en-US" sz="1800" b="0" strike="noStrike" spc="-1">
              <a:solidFill>
                <a:srgbClr val="000000"/>
              </a:solidFill>
              <a:latin typeface="Garamond" panose="02020404030301010803"/>
            </a:endParaRPr>
          </a:p>
        </p:txBody>
      </p:sp>
      <p:sp>
        <p:nvSpPr>
          <p:cNvPr id="81"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
        <p:nvSpPr>
          <p:cNvPr id="82"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
        <p:nvSpPr>
          <p:cNvPr id="83"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2692440" y="1871280"/>
            <a:ext cx="6815160" cy="1515240"/>
          </a:xfrm>
          <a:prstGeom prst="rect">
            <a:avLst/>
          </a:prstGeom>
        </p:spPr>
        <p:txBody>
          <a:bodyPr lIns="0" tIns="0" rIns="0" bIns="0" anchor="ctr"/>
          <a:p>
            <a:endParaRPr lang="en-US" sz="1800" b="0" strike="noStrike" spc="-1">
              <a:solidFill>
                <a:srgbClr val="000000"/>
              </a:solidFill>
              <a:latin typeface="Garamond" panose="02020404030301010803"/>
            </a:endParaRPr>
          </a:p>
        </p:txBody>
      </p:sp>
      <p:sp>
        <p:nvSpPr>
          <p:cNvPr id="85"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
        <p:nvSpPr>
          <p:cNvPr id="86"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2692440" y="1871280"/>
            <a:ext cx="6815160" cy="1515240"/>
          </a:xfrm>
          <a:prstGeom prst="rect">
            <a:avLst/>
          </a:prstGeom>
        </p:spPr>
        <p:txBody>
          <a:bodyPr lIns="0" tIns="0" rIns="0" bIns="0" anchor="ctr"/>
          <a:p>
            <a:endParaRPr lang="en-US" sz="1800" b="0" strike="noStrike" spc="-1">
              <a:solidFill>
                <a:srgbClr val="000000"/>
              </a:solidFill>
              <a:latin typeface="Garamond" panose="02020404030301010803"/>
            </a:endParaRPr>
          </a:p>
        </p:txBody>
      </p:sp>
      <p:sp>
        <p:nvSpPr>
          <p:cNvPr id="88"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
        <p:nvSpPr>
          <p:cNvPr id="89"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
        <p:nvSpPr>
          <p:cNvPr id="90"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
        <p:nvSpPr>
          <p:cNvPr id="91"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2692440" y="1871280"/>
            <a:ext cx="6815160" cy="1515240"/>
          </a:xfrm>
          <a:prstGeom prst="rect">
            <a:avLst/>
          </a:prstGeom>
        </p:spPr>
        <p:txBody>
          <a:bodyPr lIns="0" tIns="0" rIns="0" bIns="0" anchor="ctr"/>
          <a:p>
            <a:endParaRPr lang="en-US" sz="1800" b="0" strike="noStrike" spc="-1">
              <a:solidFill>
                <a:srgbClr val="000000"/>
              </a:solidFill>
              <a:latin typeface="Garamond" panose="02020404030301010803"/>
            </a:endParaRPr>
          </a:p>
        </p:txBody>
      </p:sp>
      <p:sp>
        <p:nvSpPr>
          <p:cNvPr id="93"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
        <p:nvSpPr>
          <p:cNvPr id="94"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
        <p:nvSpPr>
          <p:cNvPr id="95"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
        <p:nvSpPr>
          <p:cNvPr id="96"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
        <p:nvSpPr>
          <p:cNvPr id="97"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
        <p:nvSpPr>
          <p:cNvPr id="98"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692440" y="1871280"/>
            <a:ext cx="6815160" cy="1515240"/>
          </a:xfrm>
          <a:prstGeom prst="rect">
            <a:avLst/>
          </a:prstGeom>
        </p:spPr>
        <p:txBody>
          <a:bodyPr lIns="0" tIns="0" rIns="0" bIns="0" anchor="ctr"/>
          <a:p>
            <a:endParaRPr lang="en-US" sz="1800" b="0" strike="noStrike" spc="-1">
              <a:solidFill>
                <a:srgbClr val="000000"/>
              </a:solidFill>
              <a:latin typeface="Garamond" panose="02020404030301010803"/>
            </a:endParaRPr>
          </a:p>
        </p:txBody>
      </p:sp>
      <p:sp>
        <p:nvSpPr>
          <p:cNvPr id="19"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692440" y="1871280"/>
            <a:ext cx="6815160" cy="1515240"/>
          </a:xfrm>
          <a:prstGeom prst="rect">
            <a:avLst/>
          </a:prstGeom>
        </p:spPr>
        <p:txBody>
          <a:bodyPr lIns="0" tIns="0" rIns="0" bIns="0" anchor="ctr"/>
          <a:p>
            <a:endParaRPr lang="en-US" sz="1800" b="0" strike="noStrike" spc="-1">
              <a:solidFill>
                <a:srgbClr val="000000"/>
              </a:solidFill>
              <a:latin typeface="Garamond" panose="02020404030301010803"/>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
        <p:nvSpPr>
          <p:cNvPr id="22"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2692440" y="1871280"/>
            <a:ext cx="6815160" cy="1515240"/>
          </a:xfrm>
          <a:prstGeom prst="rect">
            <a:avLst/>
          </a:prstGeom>
        </p:spPr>
        <p:txBody>
          <a:bodyPr lIns="0" tIns="0" rIns="0" bIns="0" anchor="ctr"/>
          <a:p>
            <a:endParaRPr lang="en-US" sz="1800" b="0" strike="noStrike" spc="-1">
              <a:solidFill>
                <a:srgbClr val="000000"/>
              </a:solidFill>
              <a:latin typeface="Garamond" panose="02020404030301010803"/>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2692440" y="1871280"/>
            <a:ext cx="6815160" cy="7025040"/>
          </a:xfrm>
          <a:prstGeom prst="rect">
            <a:avLst/>
          </a:prstGeom>
        </p:spPr>
        <p:txBody>
          <a:bodyPr lIns="0" tIns="0" rIns="0" bIns="0" anchor="ctr"/>
          <a:p>
            <a:pPr algn="ct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692440" y="1871280"/>
            <a:ext cx="6815160" cy="1515240"/>
          </a:xfrm>
          <a:prstGeom prst="rect">
            <a:avLst/>
          </a:prstGeom>
        </p:spPr>
        <p:txBody>
          <a:bodyPr lIns="0" tIns="0" rIns="0" bIns="0" anchor="ctr"/>
          <a:p>
            <a:endParaRPr lang="en-US" sz="1800" b="0" strike="noStrike" spc="-1">
              <a:solidFill>
                <a:srgbClr val="000000"/>
              </a:solidFill>
              <a:latin typeface="Garamond" panose="02020404030301010803"/>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
        <p:nvSpPr>
          <p:cNvPr id="27"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
        <p:nvSpPr>
          <p:cNvPr id="28"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692440" y="1871280"/>
            <a:ext cx="6815160" cy="1515240"/>
          </a:xfrm>
          <a:prstGeom prst="rect">
            <a:avLst/>
          </a:prstGeom>
        </p:spPr>
        <p:txBody>
          <a:bodyPr lIns="0" tIns="0" rIns="0" bIns="0" anchor="ctr"/>
          <a:p>
            <a:endParaRPr lang="en-US" sz="1800" b="0" strike="noStrike" spc="-1">
              <a:solidFill>
                <a:srgbClr val="000000"/>
              </a:solidFill>
              <a:latin typeface="Garamond" panose="02020404030301010803"/>
            </a:endParaRPr>
          </a:p>
        </p:txBody>
      </p:sp>
      <p:sp>
        <p:nvSpPr>
          <p:cNvPr id="30"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
        <p:nvSpPr>
          <p:cNvPr id="32"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692440" y="1871280"/>
            <a:ext cx="6815160" cy="1515240"/>
          </a:xfrm>
          <a:prstGeom prst="rect">
            <a:avLst/>
          </a:prstGeom>
        </p:spPr>
        <p:txBody>
          <a:bodyPr lIns="0" tIns="0" rIns="0" bIns="0" anchor="ctr"/>
          <a:p>
            <a:endParaRPr lang="en-US" sz="1800" b="0" strike="noStrike" spc="-1">
              <a:solidFill>
                <a:srgbClr val="000000"/>
              </a:solidFill>
              <a:latin typeface="Garamond" panose="02020404030301010803"/>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
        <p:nvSpPr>
          <p:cNvPr id="36"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2400" b="0" strike="noStrike" spc="-1">
              <a:solidFill>
                <a:srgbClr val="262626"/>
              </a:solidFill>
              <a:latin typeface="Garamond" panose="02020404030301010803"/>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7.png"/><Relationship Id="rId18" Type="http://schemas.openxmlformats.org/officeDocument/2006/relationships/image" Target="../media/image6.png"/><Relationship Id="rId17" Type="http://schemas.openxmlformats.org/officeDocument/2006/relationships/image" Target="../media/image5.png"/><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image" Target="../media/image11.png"/><Relationship Id="rId15" Type="http://schemas.openxmlformats.org/officeDocument/2006/relationships/image" Target="../media/image10.png"/><Relationship Id="rId14" Type="http://schemas.openxmlformats.org/officeDocument/2006/relationships/image" Target="../media/image9.png"/><Relationship Id="rId13" Type="http://schemas.openxmlformats.org/officeDocument/2006/relationships/image" Target="../media/image8.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grpSp>
        <p:nvGrpSpPr>
          <p:cNvPr id="0" name="Group 1"/>
          <p:cNvGrpSpPr/>
          <p:nvPr/>
        </p:nvGrpSpPr>
        <p:grpSpPr>
          <a:xfrm>
            <a:off x="-15840" y="0"/>
            <a:ext cx="12229560" cy="6855840"/>
            <a:chOff x="-15840" y="0"/>
            <a:chExt cx="12229560" cy="6855840"/>
          </a:xfrm>
        </p:grpSpPr>
        <p:pic>
          <p:nvPicPr>
            <p:cNvPr id="2" name="Picture 7"/>
            <p:cNvPicPr/>
            <p:nvPr/>
          </p:nvPicPr>
          <p:blipFill>
            <a:blip r:embed="rId14"/>
            <a:stretch>
              <a:fillRect/>
            </a:stretch>
          </p:blipFill>
          <p:spPr>
            <a:xfrm>
              <a:off x="0" y="0"/>
              <a:ext cx="12188520" cy="6855840"/>
            </a:xfrm>
            <a:prstGeom prst="rect">
              <a:avLst/>
            </a:prstGeom>
            <a:ln>
              <a:noFill/>
            </a:ln>
          </p:spPr>
        </p:pic>
        <p:sp>
          <p:nvSpPr>
            <p:cNvPr id="3" name="CustomShape 2"/>
            <p:cNvSpPr/>
            <p:nvPr/>
          </p:nvSpPr>
          <p:spPr>
            <a:xfrm>
              <a:off x="608040" y="609480"/>
              <a:ext cx="10972440" cy="5638320"/>
            </a:xfrm>
            <a:prstGeom prst="rect">
              <a:avLst/>
            </a:prstGeom>
            <a:noFill/>
            <a:ln w="15840">
              <a:miter/>
            </a:ln>
            <a:effectLst>
              <a:innerShdw blurRad="25400" dist="12700" dir="13500000">
                <a:srgbClr val="000000">
                  <a:alpha val="45000"/>
                </a:srgbClr>
              </a:innerShdw>
            </a:effectLst>
          </p:spPr>
          <p:style>
            <a:lnRef idx="1">
              <a:schemeClr val="accent1"/>
            </a:lnRef>
            <a:fillRef idx="3">
              <a:schemeClr val="accent1"/>
            </a:fillRef>
            <a:effectRef idx="2">
              <a:schemeClr val="accent1"/>
            </a:effectRef>
            <a:fontRef idx="minor"/>
          </p:style>
        </p:sp>
        <p:pic>
          <p:nvPicPr>
            <p:cNvPr id="4" name="Picture 9"/>
            <p:cNvPicPr/>
            <p:nvPr/>
          </p:nvPicPr>
          <p:blipFill>
            <a:blip r:embed="rId15"/>
            <a:stretch>
              <a:fillRect/>
            </a:stretch>
          </p:blipFill>
          <p:spPr>
            <a:xfrm>
              <a:off x="-15840" y="3153960"/>
              <a:ext cx="776880" cy="606240"/>
            </a:xfrm>
            <a:prstGeom prst="rect">
              <a:avLst/>
            </a:prstGeom>
            <a:ln>
              <a:noFill/>
            </a:ln>
          </p:spPr>
        </p:pic>
        <p:pic>
          <p:nvPicPr>
            <p:cNvPr id="5" name="Picture 10"/>
            <p:cNvPicPr/>
            <p:nvPr/>
          </p:nvPicPr>
          <p:blipFill>
            <a:blip r:embed="rId16"/>
            <a:stretch>
              <a:fillRect/>
            </a:stretch>
          </p:blipFill>
          <p:spPr>
            <a:xfrm>
              <a:off x="11436840" y="3153960"/>
              <a:ext cx="776880" cy="606240"/>
            </a:xfrm>
            <a:prstGeom prst="rect">
              <a:avLst/>
            </a:prstGeom>
            <a:ln>
              <a:noFill/>
            </a:ln>
          </p:spPr>
        </p:pic>
      </p:grpSp>
      <p:grpSp>
        <p:nvGrpSpPr>
          <p:cNvPr id="6" name="Group 3"/>
          <p:cNvGrpSpPr/>
          <p:nvPr/>
        </p:nvGrpSpPr>
        <p:grpSpPr>
          <a:xfrm>
            <a:off x="-16920" y="0"/>
            <a:ext cx="12230640" cy="6855840"/>
            <a:chOff x="-16920" y="0"/>
            <a:chExt cx="12230640" cy="6855840"/>
          </a:xfrm>
        </p:grpSpPr>
        <p:pic>
          <p:nvPicPr>
            <p:cNvPr id="7" name="Picture 15"/>
            <p:cNvPicPr/>
            <p:nvPr/>
          </p:nvPicPr>
          <p:blipFill>
            <a:blip r:embed="rId17"/>
            <a:stretch>
              <a:fillRect/>
            </a:stretch>
          </p:blipFill>
          <p:spPr>
            <a:xfrm>
              <a:off x="0" y="0"/>
              <a:ext cx="12188520" cy="6855840"/>
            </a:xfrm>
            <a:prstGeom prst="rect">
              <a:avLst/>
            </a:prstGeom>
            <a:ln>
              <a:noFill/>
            </a:ln>
          </p:spPr>
        </p:pic>
        <p:sp>
          <p:nvSpPr>
            <p:cNvPr id="8" name="CustomShape 4"/>
            <p:cNvSpPr/>
            <p:nvPr/>
          </p:nvSpPr>
          <p:spPr>
            <a:xfrm>
              <a:off x="2328480" y="1540800"/>
              <a:ext cx="7543440" cy="3835080"/>
            </a:xfrm>
            <a:prstGeom prst="rect">
              <a:avLst/>
            </a:prstGeom>
            <a:noFill/>
            <a:ln w="15840">
              <a:miter/>
            </a:ln>
            <a:effectLst>
              <a:innerShdw blurRad="25400" dist="12700" dir="13500000">
                <a:srgbClr val="000000">
                  <a:alpha val="45000"/>
                </a:srgbClr>
              </a:innerShdw>
            </a:effectLst>
          </p:spPr>
          <p:style>
            <a:lnRef idx="1">
              <a:schemeClr val="accent1"/>
            </a:lnRef>
            <a:fillRef idx="3">
              <a:schemeClr val="accent1"/>
            </a:fillRef>
            <a:effectRef idx="2">
              <a:schemeClr val="accent1"/>
            </a:effectRef>
            <a:fontRef idx="minor"/>
          </p:style>
        </p:sp>
        <p:pic>
          <p:nvPicPr>
            <p:cNvPr id="9" name="Picture 16"/>
            <p:cNvPicPr/>
            <p:nvPr/>
          </p:nvPicPr>
          <p:blipFill>
            <a:blip r:embed="rId18"/>
            <a:stretch>
              <a:fillRect/>
            </a:stretch>
          </p:blipFill>
          <p:spPr>
            <a:xfrm>
              <a:off x="-16920" y="3147480"/>
              <a:ext cx="2477520" cy="612360"/>
            </a:xfrm>
            <a:prstGeom prst="rect">
              <a:avLst/>
            </a:prstGeom>
            <a:ln>
              <a:noFill/>
            </a:ln>
          </p:spPr>
        </p:pic>
        <p:pic>
          <p:nvPicPr>
            <p:cNvPr id="10" name="Picture 19"/>
            <p:cNvPicPr/>
            <p:nvPr/>
          </p:nvPicPr>
          <p:blipFill>
            <a:blip r:embed="rId19"/>
            <a:stretch>
              <a:fillRect/>
            </a:stretch>
          </p:blipFill>
          <p:spPr>
            <a:xfrm>
              <a:off x="9736200" y="3147480"/>
              <a:ext cx="2477520" cy="612360"/>
            </a:xfrm>
            <a:prstGeom prst="rect">
              <a:avLst/>
            </a:prstGeom>
            <a:ln>
              <a:noFill/>
            </a:ln>
          </p:spPr>
        </p:pic>
      </p:grpSp>
      <p:sp>
        <p:nvSpPr>
          <p:cNvPr id="11" name="PlaceHolder 5"/>
          <p:cNvSpPr>
            <a:spLocks noGrp="1"/>
          </p:cNvSpPr>
          <p:nvPr>
            <p:ph type="title"/>
          </p:nvPr>
        </p:nvSpPr>
        <p:spPr>
          <a:xfrm>
            <a:off x="2692440" y="1871280"/>
            <a:ext cx="6815160" cy="1515240"/>
          </a:xfrm>
          <a:prstGeom prst="rect">
            <a:avLst/>
          </a:prstGeom>
        </p:spPr>
        <p:txBody>
          <a:bodyPr anchor="b"/>
          <a:p>
            <a:pPr algn="ctr">
              <a:lnSpc>
                <a:spcPct val="100000"/>
              </a:lnSpc>
            </a:pPr>
            <a:r>
              <a:rPr lang="en-US" sz="5400" b="0" strike="noStrike" spc="-1">
                <a:solidFill>
                  <a:srgbClr val="262626"/>
                </a:solidFill>
                <a:latin typeface="Garamond" panose="02020404030301010803"/>
              </a:rPr>
              <a:t>Mastertitelformat bearbeiten</a:t>
            </a:r>
            <a:endParaRPr lang="en-US" sz="5400" b="0" strike="noStrike" spc="-1">
              <a:solidFill>
                <a:srgbClr val="000000"/>
              </a:solidFill>
              <a:latin typeface="Garamond" panose="02020404030301010803"/>
            </a:endParaRPr>
          </a:p>
        </p:txBody>
      </p:sp>
      <p:sp>
        <p:nvSpPr>
          <p:cNvPr id="12" name="PlaceHolder 6"/>
          <p:cNvSpPr>
            <a:spLocks noGrp="1"/>
          </p:cNvSpPr>
          <p:nvPr>
            <p:ph type="dt"/>
          </p:nvPr>
        </p:nvSpPr>
        <p:spPr>
          <a:xfrm>
            <a:off x="7983360" y="5037840"/>
            <a:ext cx="897120" cy="279000"/>
          </a:xfrm>
          <a:prstGeom prst="rect">
            <a:avLst/>
          </a:prstGeom>
        </p:spPr>
        <p:txBody>
          <a:bodyPr anchor="ctr"/>
          <a:p>
            <a:pPr algn="r">
              <a:lnSpc>
                <a:spcPct val="100000"/>
              </a:lnSpc>
            </a:pPr>
            <a:fld id="{69AC3AB2-B11A-4BDD-9E9C-5D1017FD928D}" type="datetime">
              <a:rPr lang="en-IN" sz="1000" b="0" strike="noStrike" spc="-1">
                <a:solidFill>
                  <a:srgbClr val="000000"/>
                </a:solidFill>
                <a:latin typeface="Garamond" panose="02020404030301010803"/>
              </a:rPr>
            </a:fld>
            <a:endParaRPr lang="en-IN" sz="1000" b="0" strike="noStrike" spc="-1">
              <a:latin typeface="Times New Roman" panose="02020603050405020304"/>
            </a:endParaRPr>
          </a:p>
        </p:txBody>
      </p:sp>
      <p:sp>
        <p:nvSpPr>
          <p:cNvPr id="13" name="PlaceHolder 7"/>
          <p:cNvSpPr>
            <a:spLocks noGrp="1"/>
          </p:cNvSpPr>
          <p:nvPr>
            <p:ph type="ftr"/>
          </p:nvPr>
        </p:nvSpPr>
        <p:spPr>
          <a:xfrm>
            <a:off x="2692440" y="5037840"/>
            <a:ext cx="5214240" cy="279000"/>
          </a:xfrm>
          <a:prstGeom prst="rect">
            <a:avLst/>
          </a:prstGeom>
        </p:spPr>
        <p:txBody>
          <a:bodyPr anchor="ctr"/>
          <a:p>
            <a:endParaRPr lang="en-IN" sz="2400" b="0" strike="noStrike" spc="-1">
              <a:latin typeface="Times New Roman" panose="02020603050405020304"/>
            </a:endParaRPr>
          </a:p>
        </p:txBody>
      </p:sp>
      <p:sp>
        <p:nvSpPr>
          <p:cNvPr id="14" name="PlaceHolder 8"/>
          <p:cNvSpPr>
            <a:spLocks noGrp="1"/>
          </p:cNvSpPr>
          <p:nvPr>
            <p:ph type="sldNum"/>
          </p:nvPr>
        </p:nvSpPr>
        <p:spPr>
          <a:xfrm>
            <a:off x="8956800" y="5037840"/>
            <a:ext cx="550800" cy="279000"/>
          </a:xfrm>
          <a:prstGeom prst="rect">
            <a:avLst/>
          </a:prstGeom>
        </p:spPr>
        <p:txBody>
          <a:bodyPr anchor="ctr"/>
          <a:p>
            <a:pPr algn="r">
              <a:lnSpc>
                <a:spcPct val="100000"/>
              </a:lnSpc>
            </a:pPr>
            <a:fld id="{56D6BC05-7FB4-4FD9-8E3A-02FF115B6A0E}" type="slidenum">
              <a:rPr lang="en-IN" sz="1000" b="0" strike="noStrike" spc="-1">
                <a:solidFill>
                  <a:srgbClr val="000000"/>
                </a:solidFill>
                <a:latin typeface="Garamond" panose="02020404030301010803"/>
              </a:rPr>
            </a:fld>
            <a:endParaRPr lang="en-IN" sz="1000" b="0" strike="noStrike" spc="-1">
              <a:latin typeface="Times New Roman" panose="02020603050405020304"/>
            </a:endParaRPr>
          </a:p>
        </p:txBody>
      </p:sp>
      <p:sp>
        <p:nvSpPr>
          <p:cNvPr id="15" name="Line 9"/>
          <p:cNvSpPr/>
          <p:nvPr/>
        </p:nvSpPr>
        <p:spPr>
          <a:xfrm>
            <a:off x="2692080" y="3521880"/>
            <a:ext cx="6815880" cy="360"/>
          </a:xfrm>
          <a:prstGeom prst="line">
            <a:avLst/>
          </a:prstGeom>
          <a:ln>
            <a:round/>
          </a:ln>
        </p:spPr>
        <p:style>
          <a:lnRef idx="2">
            <a:schemeClr val="accent1"/>
          </a:lnRef>
          <a:fillRef idx="0">
            <a:schemeClr val="accent1"/>
          </a:fillRef>
          <a:effectRef idx="1">
            <a:schemeClr val="accent1"/>
          </a:effectRef>
          <a:fontRef idx="minor"/>
        </p:style>
      </p:sp>
      <p:sp>
        <p:nvSpPr>
          <p:cNvPr id="16" name="PlaceHolder 10"/>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2400" b="0" strike="noStrike" spc="-1">
                <a:solidFill>
                  <a:srgbClr val="262626"/>
                </a:solidFill>
                <a:latin typeface="Garamond" panose="02020404030301010803"/>
              </a:rPr>
              <a:t>Click to edit the outline text format</a:t>
            </a:r>
            <a:endParaRPr lang="en-US" sz="2400" b="0" strike="noStrike" spc="-1">
              <a:solidFill>
                <a:srgbClr val="262626"/>
              </a:solidFill>
              <a:latin typeface="Garamond" panose="02020404030301010803"/>
            </a:endParaRPr>
          </a:p>
          <a:p>
            <a:pPr marL="864235" lvl="1" indent="-323850">
              <a:spcBef>
                <a:spcPts val="1135"/>
              </a:spcBef>
              <a:buClr>
                <a:srgbClr val="000000"/>
              </a:buClr>
              <a:buSzPct val="75000"/>
              <a:buFont typeface="Symbol" panose="05050102010706020507" charset="2"/>
              <a:buChar char=""/>
            </a:pPr>
            <a:r>
              <a:rPr lang="en-US" sz="1800" b="0" strike="noStrike" spc="-1">
                <a:solidFill>
                  <a:srgbClr val="262626"/>
                </a:solidFill>
                <a:latin typeface="Garamond" panose="02020404030301010803"/>
              </a:rPr>
              <a:t>Second Outline Level</a:t>
            </a:r>
            <a:endParaRPr lang="en-US" sz="1800" b="0" strike="noStrike" spc="-1">
              <a:solidFill>
                <a:srgbClr val="262626"/>
              </a:solidFill>
              <a:latin typeface="Garamond" panose="02020404030301010803"/>
            </a:endParaRPr>
          </a:p>
          <a:p>
            <a:pPr marL="1296035" lvl="2" indent="-288290">
              <a:spcBef>
                <a:spcPts val="850"/>
              </a:spcBef>
              <a:buClr>
                <a:srgbClr val="000000"/>
              </a:buClr>
              <a:buSzPct val="45000"/>
              <a:buFont typeface="Wingdings" panose="05000000000000000000" pitchFamily="2" charset="2"/>
              <a:buChar char=""/>
            </a:pPr>
            <a:r>
              <a:rPr lang="en-US" sz="1600" b="0" strike="noStrike" spc="-1">
                <a:solidFill>
                  <a:srgbClr val="262626"/>
                </a:solidFill>
                <a:latin typeface="Garamond" panose="02020404030301010803"/>
              </a:rPr>
              <a:t>Third Outline Level</a:t>
            </a:r>
            <a:endParaRPr lang="en-US" sz="1600" b="0" strike="noStrike" spc="-1">
              <a:solidFill>
                <a:srgbClr val="262626"/>
              </a:solidFill>
              <a:latin typeface="Garamond" panose="02020404030301010803"/>
            </a:endParaRPr>
          </a:p>
          <a:p>
            <a:pPr marL="1727835" lvl="3" indent="-215900">
              <a:spcBef>
                <a:spcPts val="565"/>
              </a:spcBef>
              <a:buClr>
                <a:srgbClr val="000000"/>
              </a:buClr>
              <a:buSzPct val="75000"/>
              <a:buFont typeface="Symbol" panose="05050102010706020507" charset="2"/>
              <a:buChar char=""/>
            </a:pPr>
            <a:r>
              <a:rPr lang="en-US" sz="1400" b="0" strike="noStrike" spc="-1">
                <a:solidFill>
                  <a:srgbClr val="262626"/>
                </a:solidFill>
                <a:latin typeface="Garamond" panose="02020404030301010803"/>
              </a:rPr>
              <a:t>Fourth Outline Level</a:t>
            </a:r>
            <a:endParaRPr lang="en-US" sz="1400" b="0" strike="noStrike" spc="-1">
              <a:solidFill>
                <a:srgbClr val="262626"/>
              </a:solidFill>
              <a:latin typeface="Garamond" panose="02020404030301010803"/>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262626"/>
                </a:solidFill>
                <a:latin typeface="Garamond" panose="02020404030301010803"/>
              </a:rPr>
              <a:t>Fifth Outline Level</a:t>
            </a:r>
            <a:endParaRPr lang="en-US" sz="2000" b="0" strike="noStrike" spc="-1">
              <a:solidFill>
                <a:srgbClr val="262626"/>
              </a:solidFill>
              <a:latin typeface="Garamond" panose="02020404030301010803"/>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262626"/>
                </a:solidFill>
                <a:latin typeface="Garamond" panose="02020404030301010803"/>
              </a:rPr>
              <a:t>Sixth Outline Level</a:t>
            </a:r>
            <a:endParaRPr lang="en-US" sz="2000" b="0" strike="noStrike" spc="-1">
              <a:solidFill>
                <a:srgbClr val="262626"/>
              </a:solidFill>
              <a:latin typeface="Garamond" panose="02020404030301010803"/>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262626"/>
                </a:solidFill>
                <a:latin typeface="Garamond" panose="02020404030301010803"/>
              </a:rPr>
              <a:t>Seventh Outline Level</a:t>
            </a:r>
            <a:endParaRPr lang="en-US" sz="2000" b="0" strike="noStrike" spc="-1">
              <a:solidFill>
                <a:srgbClr val="262626"/>
              </a:solidFill>
              <a:latin typeface="Garamond" panose="02020404030301010803"/>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grpSp>
        <p:nvGrpSpPr>
          <p:cNvPr id="52" name="Group 1"/>
          <p:cNvGrpSpPr/>
          <p:nvPr/>
        </p:nvGrpSpPr>
        <p:grpSpPr>
          <a:xfrm>
            <a:off x="-15840" y="0"/>
            <a:ext cx="12229560" cy="6855840"/>
            <a:chOff x="-15840" y="0"/>
            <a:chExt cx="12229560" cy="6855840"/>
          </a:xfrm>
        </p:grpSpPr>
        <p:pic>
          <p:nvPicPr>
            <p:cNvPr id="53" name="Picture 7"/>
            <p:cNvPicPr/>
            <p:nvPr/>
          </p:nvPicPr>
          <p:blipFill>
            <a:blip r:embed="rId14"/>
            <a:stretch>
              <a:fillRect/>
            </a:stretch>
          </p:blipFill>
          <p:spPr>
            <a:xfrm>
              <a:off x="0" y="0"/>
              <a:ext cx="12188520" cy="6855840"/>
            </a:xfrm>
            <a:prstGeom prst="rect">
              <a:avLst/>
            </a:prstGeom>
            <a:ln>
              <a:noFill/>
            </a:ln>
          </p:spPr>
        </p:pic>
        <p:sp>
          <p:nvSpPr>
            <p:cNvPr id="54" name="CustomShape 2"/>
            <p:cNvSpPr/>
            <p:nvPr/>
          </p:nvSpPr>
          <p:spPr>
            <a:xfrm>
              <a:off x="608040" y="609480"/>
              <a:ext cx="10972440" cy="5638320"/>
            </a:xfrm>
            <a:prstGeom prst="rect">
              <a:avLst/>
            </a:prstGeom>
            <a:noFill/>
            <a:ln w="15840">
              <a:miter/>
            </a:ln>
            <a:effectLst>
              <a:innerShdw blurRad="25400" dist="12700" dir="13500000">
                <a:srgbClr val="000000">
                  <a:alpha val="45000"/>
                </a:srgbClr>
              </a:innerShdw>
            </a:effectLst>
          </p:spPr>
          <p:style>
            <a:lnRef idx="1">
              <a:schemeClr val="accent1"/>
            </a:lnRef>
            <a:fillRef idx="3">
              <a:schemeClr val="accent1"/>
            </a:fillRef>
            <a:effectRef idx="2">
              <a:schemeClr val="accent1"/>
            </a:effectRef>
            <a:fontRef idx="minor"/>
          </p:style>
        </p:sp>
        <p:pic>
          <p:nvPicPr>
            <p:cNvPr id="55" name="Picture 9"/>
            <p:cNvPicPr/>
            <p:nvPr/>
          </p:nvPicPr>
          <p:blipFill>
            <a:blip r:embed="rId15"/>
            <a:stretch>
              <a:fillRect/>
            </a:stretch>
          </p:blipFill>
          <p:spPr>
            <a:xfrm>
              <a:off x="-15840" y="3153960"/>
              <a:ext cx="776880" cy="606240"/>
            </a:xfrm>
            <a:prstGeom prst="rect">
              <a:avLst/>
            </a:prstGeom>
            <a:ln>
              <a:noFill/>
            </a:ln>
          </p:spPr>
        </p:pic>
        <p:pic>
          <p:nvPicPr>
            <p:cNvPr id="56" name="Picture 10"/>
            <p:cNvPicPr/>
            <p:nvPr/>
          </p:nvPicPr>
          <p:blipFill>
            <a:blip r:embed="rId16"/>
            <a:stretch>
              <a:fillRect/>
            </a:stretch>
          </p:blipFill>
          <p:spPr>
            <a:xfrm>
              <a:off x="11436840" y="3153960"/>
              <a:ext cx="776880" cy="606240"/>
            </a:xfrm>
            <a:prstGeom prst="rect">
              <a:avLst/>
            </a:prstGeom>
            <a:ln>
              <a:noFill/>
            </a:ln>
          </p:spPr>
        </p:pic>
      </p:grpSp>
      <p:sp>
        <p:nvSpPr>
          <p:cNvPr id="57" name="Line 3"/>
          <p:cNvSpPr/>
          <p:nvPr/>
        </p:nvSpPr>
        <p:spPr>
          <a:xfrm>
            <a:off x="1396080" y="2421360"/>
            <a:ext cx="9407160" cy="360"/>
          </a:xfrm>
          <a:prstGeom prst="line">
            <a:avLst/>
          </a:prstGeom>
          <a:ln>
            <a:round/>
          </a:ln>
        </p:spPr>
        <p:style>
          <a:lnRef idx="2">
            <a:schemeClr val="accent1"/>
          </a:lnRef>
          <a:fillRef idx="0">
            <a:schemeClr val="accent1"/>
          </a:fillRef>
          <a:effectRef idx="1">
            <a:schemeClr val="accent1"/>
          </a:effectRef>
          <a:fontRef idx="minor"/>
        </p:style>
      </p:sp>
      <p:sp>
        <p:nvSpPr>
          <p:cNvPr id="58" name="PlaceHolder 4"/>
          <p:cNvSpPr>
            <a:spLocks noGrp="1"/>
          </p:cNvSpPr>
          <p:nvPr>
            <p:ph type="title"/>
          </p:nvPr>
        </p:nvSpPr>
        <p:spPr>
          <a:xfrm>
            <a:off x="1295280" y="982080"/>
            <a:ext cx="9600840" cy="1303560"/>
          </a:xfrm>
          <a:prstGeom prst="rect">
            <a:avLst/>
          </a:prstGeom>
        </p:spPr>
        <p:txBody>
          <a:bodyPr anchor="ctr"/>
          <a:p>
            <a:pPr algn="ctr">
              <a:lnSpc>
                <a:spcPct val="100000"/>
              </a:lnSpc>
            </a:pPr>
            <a:r>
              <a:rPr lang="en-US" sz="4400" b="0" strike="noStrike" spc="-1">
                <a:solidFill>
                  <a:srgbClr val="262626"/>
                </a:solidFill>
                <a:latin typeface="Garamond" panose="02020404030301010803"/>
              </a:rPr>
              <a:t>Mastertitelformat bearbeiten</a:t>
            </a:r>
            <a:endParaRPr lang="en-US" sz="4400" b="0" strike="noStrike" spc="-1">
              <a:solidFill>
                <a:srgbClr val="000000"/>
              </a:solidFill>
              <a:latin typeface="Garamond" panose="02020404030301010803"/>
            </a:endParaRPr>
          </a:p>
        </p:txBody>
      </p:sp>
      <p:sp>
        <p:nvSpPr>
          <p:cNvPr id="59" name="PlaceHolder 5"/>
          <p:cNvSpPr>
            <a:spLocks noGrp="1"/>
          </p:cNvSpPr>
          <p:nvPr>
            <p:ph type="body"/>
          </p:nvPr>
        </p:nvSpPr>
        <p:spPr>
          <a:xfrm>
            <a:off x="1295280" y="2557080"/>
            <a:ext cx="9600840" cy="3318480"/>
          </a:xfrm>
          <a:prstGeom prst="rect">
            <a:avLst/>
          </a:prstGeom>
        </p:spPr>
        <p:txBody>
          <a:bodyPr/>
          <a:p>
            <a:pPr marL="285750" indent="-285750">
              <a:lnSpc>
                <a:spcPct val="100000"/>
              </a:lnSpc>
              <a:spcAft>
                <a:spcPts val="600"/>
              </a:spcAft>
              <a:buClr>
                <a:srgbClr val="83992A"/>
              </a:buClr>
              <a:buFont typeface="Arial" panose="020B0604020202020204"/>
              <a:buChar char="•"/>
            </a:pPr>
            <a:r>
              <a:rPr lang="en-US" sz="2400" b="0" strike="noStrike" spc="-1">
                <a:solidFill>
                  <a:srgbClr val="262626"/>
                </a:solidFill>
                <a:latin typeface="Garamond" panose="02020404030301010803"/>
              </a:rPr>
              <a:t>Mastertextformat bearbeiten</a:t>
            </a:r>
            <a:endParaRPr lang="en-US" sz="2400" b="0" strike="noStrike" spc="-1">
              <a:solidFill>
                <a:srgbClr val="262626"/>
              </a:solidFill>
              <a:latin typeface="Garamond" panose="02020404030301010803"/>
            </a:endParaRPr>
          </a:p>
          <a:p>
            <a:pPr marL="742950" lvl="1" indent="-285750">
              <a:lnSpc>
                <a:spcPct val="100000"/>
              </a:lnSpc>
              <a:spcAft>
                <a:spcPts val="600"/>
              </a:spcAft>
              <a:buClr>
                <a:srgbClr val="83992A"/>
              </a:buClr>
              <a:buFont typeface="Arial" panose="020B0604020202020204"/>
              <a:buChar char="•"/>
            </a:pPr>
            <a:r>
              <a:rPr lang="en-US" sz="2000" b="0" strike="noStrike" spc="-1">
                <a:solidFill>
                  <a:srgbClr val="262626"/>
                </a:solidFill>
                <a:latin typeface="Garamond" panose="02020404030301010803"/>
              </a:rPr>
              <a:t>Zweite Ebene</a:t>
            </a:r>
            <a:endParaRPr lang="en-US" sz="2000" b="0" strike="noStrike" spc="-1">
              <a:solidFill>
                <a:srgbClr val="262626"/>
              </a:solidFill>
              <a:latin typeface="Garamond" panose="02020404030301010803"/>
            </a:endParaRPr>
          </a:p>
          <a:p>
            <a:pPr marL="1200150" lvl="2" indent="-285750">
              <a:lnSpc>
                <a:spcPct val="100000"/>
              </a:lnSpc>
              <a:spcAft>
                <a:spcPts val="600"/>
              </a:spcAft>
              <a:buClr>
                <a:srgbClr val="83992A"/>
              </a:buClr>
              <a:buFont typeface="Arial" panose="020B0604020202020204"/>
              <a:buChar char="•"/>
            </a:pPr>
            <a:r>
              <a:rPr lang="en-US" sz="1800" b="0" strike="noStrike" spc="-1">
                <a:solidFill>
                  <a:srgbClr val="262626"/>
                </a:solidFill>
                <a:latin typeface="Garamond" panose="02020404030301010803"/>
              </a:rPr>
              <a:t>Dritte Ebene</a:t>
            </a:r>
            <a:endParaRPr lang="en-US" sz="1800" b="0" strike="noStrike" spc="-1">
              <a:solidFill>
                <a:srgbClr val="262626"/>
              </a:solidFill>
              <a:latin typeface="Garamond" panose="02020404030301010803"/>
            </a:endParaRPr>
          </a:p>
          <a:p>
            <a:pPr marL="1543050" lvl="3" indent="-170815">
              <a:lnSpc>
                <a:spcPct val="100000"/>
              </a:lnSpc>
              <a:spcAft>
                <a:spcPts val="600"/>
              </a:spcAft>
              <a:buClr>
                <a:srgbClr val="83992A"/>
              </a:buClr>
              <a:buFont typeface="Arial" panose="020B0604020202020204"/>
              <a:buChar char="•"/>
            </a:pPr>
            <a:r>
              <a:rPr lang="en-US" sz="1600" b="0" strike="noStrike" spc="-1">
                <a:solidFill>
                  <a:srgbClr val="262626"/>
                </a:solidFill>
                <a:latin typeface="Garamond" panose="02020404030301010803"/>
              </a:rPr>
              <a:t>Vierte Ebene</a:t>
            </a:r>
            <a:endParaRPr lang="en-US" sz="1600" b="0" strike="noStrike" spc="-1">
              <a:solidFill>
                <a:srgbClr val="262626"/>
              </a:solidFill>
              <a:latin typeface="Garamond" panose="02020404030301010803"/>
            </a:endParaRPr>
          </a:p>
          <a:p>
            <a:pPr marL="2000250" lvl="4" indent="-170815">
              <a:lnSpc>
                <a:spcPct val="100000"/>
              </a:lnSpc>
              <a:spcAft>
                <a:spcPts val="600"/>
              </a:spcAft>
              <a:buClr>
                <a:srgbClr val="83992A"/>
              </a:buClr>
              <a:buFont typeface="Arial" panose="020B0604020202020204"/>
              <a:buChar char="•"/>
            </a:pPr>
            <a:r>
              <a:rPr lang="en-US" sz="1400" b="0" strike="noStrike" spc="-1">
                <a:solidFill>
                  <a:srgbClr val="262626"/>
                </a:solidFill>
                <a:latin typeface="Garamond" panose="02020404030301010803"/>
              </a:rPr>
              <a:t>Fünfte Ebene</a:t>
            </a:r>
            <a:endParaRPr lang="en-US" sz="1400" b="0" strike="noStrike" spc="-1">
              <a:solidFill>
                <a:srgbClr val="262626"/>
              </a:solidFill>
              <a:latin typeface="Garamond" panose="02020404030301010803"/>
            </a:endParaRPr>
          </a:p>
        </p:txBody>
      </p:sp>
      <p:sp>
        <p:nvSpPr>
          <p:cNvPr id="60" name="PlaceHolder 6"/>
          <p:cNvSpPr>
            <a:spLocks noGrp="1"/>
          </p:cNvSpPr>
          <p:nvPr>
            <p:ph type="dt"/>
          </p:nvPr>
        </p:nvSpPr>
        <p:spPr>
          <a:xfrm>
            <a:off x="8677440" y="5969160"/>
            <a:ext cx="1599840" cy="279000"/>
          </a:xfrm>
          <a:prstGeom prst="rect">
            <a:avLst/>
          </a:prstGeom>
        </p:spPr>
        <p:txBody>
          <a:bodyPr anchor="ctr"/>
          <a:p>
            <a:pPr algn="r">
              <a:lnSpc>
                <a:spcPct val="100000"/>
              </a:lnSpc>
            </a:pPr>
            <a:fld id="{0BB90C57-4627-4D11-9EA3-3E1B75D59ABF}" type="datetime">
              <a:rPr lang="en-IN" sz="1000" b="0" strike="noStrike" spc="-1">
                <a:solidFill>
                  <a:srgbClr val="000000"/>
                </a:solidFill>
                <a:latin typeface="Garamond" panose="02020404030301010803"/>
              </a:rPr>
            </a:fld>
            <a:endParaRPr lang="en-IN" sz="1000" b="0" strike="noStrike" spc="-1">
              <a:latin typeface="Times New Roman" panose="02020603050405020304"/>
            </a:endParaRPr>
          </a:p>
        </p:txBody>
      </p:sp>
      <p:sp>
        <p:nvSpPr>
          <p:cNvPr id="61" name="PlaceHolder 7"/>
          <p:cNvSpPr>
            <a:spLocks noGrp="1"/>
          </p:cNvSpPr>
          <p:nvPr>
            <p:ph type="ftr"/>
          </p:nvPr>
        </p:nvSpPr>
        <p:spPr>
          <a:xfrm>
            <a:off x="1295280" y="5969160"/>
            <a:ext cx="7305480" cy="279000"/>
          </a:xfrm>
          <a:prstGeom prst="rect">
            <a:avLst/>
          </a:prstGeom>
        </p:spPr>
        <p:txBody>
          <a:bodyPr anchor="ctr"/>
          <a:p>
            <a:endParaRPr lang="en-IN" sz="2400" b="0" strike="noStrike" spc="-1">
              <a:latin typeface="Times New Roman" panose="02020603050405020304"/>
            </a:endParaRPr>
          </a:p>
        </p:txBody>
      </p:sp>
      <p:sp>
        <p:nvSpPr>
          <p:cNvPr id="62" name="PlaceHolder 8"/>
          <p:cNvSpPr>
            <a:spLocks noGrp="1"/>
          </p:cNvSpPr>
          <p:nvPr>
            <p:ph type="sldNum"/>
          </p:nvPr>
        </p:nvSpPr>
        <p:spPr>
          <a:xfrm>
            <a:off x="10353960" y="5969160"/>
            <a:ext cx="542160" cy="279000"/>
          </a:xfrm>
          <a:prstGeom prst="rect">
            <a:avLst/>
          </a:prstGeom>
        </p:spPr>
        <p:txBody>
          <a:bodyPr anchor="ctr"/>
          <a:p>
            <a:pPr algn="r">
              <a:lnSpc>
                <a:spcPct val="100000"/>
              </a:lnSpc>
            </a:pPr>
            <a:fld id="{7CA21DF1-B777-458C-B4D3-B2F5E52086D0}" type="slidenum">
              <a:rPr lang="en-IN" sz="1000" b="0" strike="noStrike" spc="-1">
                <a:solidFill>
                  <a:srgbClr val="000000"/>
                </a:solidFill>
                <a:latin typeface="Garamond" panose="02020404030301010803"/>
              </a:rPr>
            </a:fld>
            <a:endParaRPr lang="en-IN" sz="10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5.wmf"/><Relationship Id="rId7" Type="http://schemas.openxmlformats.org/officeDocument/2006/relationships/oleObject" Target="../embeddings/oleObject4.bin"/><Relationship Id="rId6" Type="http://schemas.openxmlformats.org/officeDocument/2006/relationships/image" Target="../media/image14.wmf"/><Relationship Id="rId5" Type="http://schemas.openxmlformats.org/officeDocument/2006/relationships/oleObject" Target="../embeddings/oleObject3.bin"/><Relationship Id="rId4" Type="http://schemas.openxmlformats.org/officeDocument/2006/relationships/image" Target="../media/image13.wmf"/><Relationship Id="rId3" Type="http://schemas.openxmlformats.org/officeDocument/2006/relationships/oleObject" Target="../embeddings/oleObject2.bin"/><Relationship Id="rId2" Type="http://schemas.openxmlformats.org/officeDocument/2006/relationships/image" Target="../media/image12.wmf"/><Relationship Id="rId16" Type="http://schemas.openxmlformats.org/officeDocument/2006/relationships/vmlDrawing" Target="../drawings/vmlDrawing1.vml"/><Relationship Id="rId15" Type="http://schemas.openxmlformats.org/officeDocument/2006/relationships/slideLayout" Target="../slideLayouts/slideLayout13.xml"/><Relationship Id="rId14" Type="http://schemas.openxmlformats.org/officeDocument/2006/relationships/image" Target="../media/image18.wmf"/><Relationship Id="rId13" Type="http://schemas.openxmlformats.org/officeDocument/2006/relationships/oleObject" Target="../embeddings/oleObject7.bin"/><Relationship Id="rId12" Type="http://schemas.openxmlformats.org/officeDocument/2006/relationships/image" Target="../media/image17.wmf"/><Relationship Id="rId11" Type="http://schemas.openxmlformats.org/officeDocument/2006/relationships/oleObject" Target="../embeddings/oleObject6.bin"/><Relationship Id="rId10" Type="http://schemas.openxmlformats.org/officeDocument/2006/relationships/image" Target="../media/image16.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3.xml"/><Relationship Id="rId2" Type="http://schemas.openxmlformats.org/officeDocument/2006/relationships/image" Target="../media/image19.wmf"/><Relationship Id="rId1"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2692440" y="1871280"/>
            <a:ext cx="6815160" cy="1515240"/>
          </a:xfrm>
          <a:prstGeom prst="rect">
            <a:avLst/>
          </a:prstGeom>
          <a:noFill/>
          <a:ln>
            <a:noFill/>
          </a:ln>
        </p:spPr>
        <p:txBody>
          <a:bodyPr anchor="b"/>
          <a:p>
            <a:pPr algn="ctr">
              <a:lnSpc>
                <a:spcPct val="100000"/>
              </a:lnSpc>
            </a:pPr>
            <a:r>
              <a:rPr lang="en-US" sz="5400" b="0" strike="noStrike" spc="-1">
                <a:solidFill>
                  <a:srgbClr val="262626"/>
                </a:solidFill>
                <a:latin typeface="Garamond" panose="02020404030301010803"/>
              </a:rPr>
              <a:t>Team Red Exercise 3</a:t>
            </a:r>
            <a:endParaRPr lang="en-US" sz="5400" b="0" strike="noStrike" spc="-1">
              <a:solidFill>
                <a:srgbClr val="000000"/>
              </a:solidFill>
              <a:latin typeface="Garamond" panose="02020404030301010803"/>
            </a:endParaRPr>
          </a:p>
        </p:txBody>
      </p:sp>
      <p:sp>
        <p:nvSpPr>
          <p:cNvPr id="100" name="TextShape 2"/>
          <p:cNvSpPr txBox="1"/>
          <p:nvPr/>
        </p:nvSpPr>
        <p:spPr>
          <a:xfrm>
            <a:off x="2692440" y="3657600"/>
            <a:ext cx="6815160" cy="1320480"/>
          </a:xfrm>
          <a:prstGeom prst="rect">
            <a:avLst/>
          </a:prstGeom>
          <a:noFill/>
          <a:ln>
            <a:noFill/>
          </a:ln>
        </p:spPr>
        <p:txBody>
          <a:bodyPr/>
          <a:p>
            <a:pPr algn="ctr">
              <a:lnSpc>
                <a:spcPct val="100000"/>
              </a:lnSpc>
              <a:spcAft>
                <a:spcPts val="600"/>
              </a:spcAft>
            </a:pPr>
            <a:r>
              <a:rPr lang="en-IN" sz="2100" b="0" strike="noStrike" spc="-1">
                <a:solidFill>
                  <a:srgbClr val="000000"/>
                </a:solidFill>
                <a:latin typeface="Garamond" panose="02020404030301010803"/>
              </a:rPr>
              <a:t>Cornelis Doorenbos, Shushan Toneyan, Julia Eigenmann, Lars Vögtlin, Mili Biswas, </a:t>
            </a:r>
            <a:r>
              <a:rPr lang="en-IN" sz="1050" b="0" strike="noStrike" spc="-1">
                <a:solidFill>
                  <a:srgbClr val="000000"/>
                </a:solidFill>
                <a:latin typeface="Garamond" panose="02020404030301010803"/>
              </a:rPr>
              <a:t>Joel Niklaus</a:t>
            </a:r>
            <a:endParaRPr lang="en-IN" sz="1050" b="0" strike="noStrike" spc="-1">
              <a:latin typeface="Arial" panose="020B060402020202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1295280" y="982080"/>
            <a:ext cx="9600840" cy="1303560"/>
          </a:xfrm>
          <a:prstGeom prst="rect">
            <a:avLst/>
          </a:prstGeom>
          <a:noFill/>
          <a:ln>
            <a:noFill/>
          </a:ln>
        </p:spPr>
        <p:txBody>
          <a:bodyPr anchor="ctr"/>
          <a:p>
            <a:pPr algn="ctr">
              <a:lnSpc>
                <a:spcPct val="100000"/>
              </a:lnSpc>
            </a:pPr>
            <a:r>
              <a:rPr lang="en-US" sz="4400" b="0" strike="noStrike" spc="-1">
                <a:solidFill>
                  <a:srgbClr val="262626"/>
                </a:solidFill>
                <a:latin typeface="Garamond" panose="02020404030301010803"/>
              </a:rPr>
              <a:t>Evaluation</a:t>
            </a:r>
            <a:endParaRPr lang="en-US" sz="4400" b="0" strike="noStrike" spc="-1">
              <a:solidFill>
                <a:srgbClr val="000000"/>
              </a:solidFill>
              <a:latin typeface="Garamond" panose="02020404030301010803"/>
            </a:endParaRPr>
          </a:p>
        </p:txBody>
      </p:sp>
      <p:sp>
        <p:nvSpPr>
          <p:cNvPr id="116" name="TextShape 2"/>
          <p:cNvSpPr txBox="1"/>
          <p:nvPr/>
        </p:nvSpPr>
        <p:spPr>
          <a:xfrm>
            <a:off x="1295280" y="2557080"/>
            <a:ext cx="9600840" cy="3318480"/>
          </a:xfrm>
          <a:prstGeom prst="rect">
            <a:avLst/>
          </a:prstGeom>
          <a:noFill/>
          <a:ln>
            <a:noFill/>
          </a:ln>
        </p:spPr>
        <p:txBody>
          <a:bodyPr/>
          <a:p>
            <a:endParaRPr lang="en-US" sz="2400" b="0" strike="noStrike" spc="-1">
              <a:solidFill>
                <a:srgbClr val="262626"/>
              </a:solidFill>
              <a:latin typeface="Garamond" panose="02020404030301010803"/>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1295280" y="982080"/>
            <a:ext cx="9600840" cy="1303560"/>
          </a:xfrm>
          <a:prstGeom prst="rect">
            <a:avLst/>
          </a:prstGeom>
          <a:noFill/>
          <a:ln>
            <a:noFill/>
          </a:ln>
        </p:spPr>
        <p:txBody>
          <a:bodyPr anchor="ctr"/>
          <a:p>
            <a:pPr algn="ctr">
              <a:lnSpc>
                <a:spcPct val="100000"/>
              </a:lnSpc>
            </a:pPr>
            <a:r>
              <a:rPr lang="en-US" sz="4400" b="0" strike="noStrike" spc="-1">
                <a:solidFill>
                  <a:srgbClr val="262626"/>
                </a:solidFill>
                <a:latin typeface="Garamond" panose="02020404030301010803"/>
              </a:rPr>
              <a:t>Lessons Learned	</a:t>
            </a:r>
            <a:endParaRPr lang="en-US" sz="4400" b="0" strike="noStrike" spc="-1">
              <a:solidFill>
                <a:srgbClr val="000000"/>
              </a:solidFill>
              <a:latin typeface="Garamond" panose="02020404030301010803"/>
            </a:endParaRPr>
          </a:p>
        </p:txBody>
      </p:sp>
      <p:sp>
        <p:nvSpPr>
          <p:cNvPr id="118" name="TextShape 2"/>
          <p:cNvSpPr txBox="1"/>
          <p:nvPr/>
        </p:nvSpPr>
        <p:spPr>
          <a:xfrm>
            <a:off x="1295280" y="2557080"/>
            <a:ext cx="9600840" cy="3318480"/>
          </a:xfrm>
          <a:prstGeom prst="rect">
            <a:avLst/>
          </a:prstGeom>
          <a:noFill/>
          <a:ln>
            <a:noFill/>
          </a:ln>
        </p:spPr>
        <p:txBody>
          <a:bodyPr/>
          <a:p>
            <a:pPr marL="285750" indent="-285750">
              <a:lnSpc>
                <a:spcPct val="100000"/>
              </a:lnSpc>
              <a:spcAft>
                <a:spcPts val="600"/>
              </a:spcAft>
              <a:buClr>
                <a:srgbClr val="83992A"/>
              </a:buClr>
              <a:buFont typeface="Arial" panose="020B0604020202020204"/>
              <a:buChar char="•"/>
            </a:pPr>
            <a:r>
              <a:rPr lang="en-US" sz="2400" b="0" strike="noStrike" spc="-1">
                <a:solidFill>
                  <a:srgbClr val="262626"/>
                </a:solidFill>
                <a:latin typeface="Garamond" panose="02020404030301010803"/>
              </a:rPr>
              <a:t>Don’t trust Joel!!!</a:t>
            </a:r>
            <a:endParaRPr lang="en-US" sz="2400" b="0" strike="noStrike" spc="-1">
              <a:solidFill>
                <a:srgbClr val="262626"/>
              </a:solidFill>
              <a:latin typeface="Garamond" panose="02020404030301010803"/>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2692440" y="1871280"/>
            <a:ext cx="6815160" cy="1515240"/>
          </a:xfrm>
          <a:prstGeom prst="rect">
            <a:avLst/>
          </a:prstGeom>
          <a:noFill/>
          <a:ln>
            <a:noFill/>
          </a:ln>
        </p:spPr>
        <p:txBody>
          <a:bodyPr anchor="b"/>
          <a:p>
            <a:pPr algn="ctr">
              <a:lnSpc>
                <a:spcPct val="100000"/>
              </a:lnSpc>
            </a:pPr>
            <a:r>
              <a:rPr lang="en-US" sz="5400" b="0" strike="noStrike" spc="-1">
                <a:solidFill>
                  <a:srgbClr val="262626"/>
                </a:solidFill>
                <a:latin typeface="Garamond" panose="02020404030301010803"/>
              </a:rPr>
              <a:t>Questions???</a:t>
            </a:r>
            <a:endParaRPr lang="en-US" sz="5400" b="0" strike="noStrike" spc="-1">
              <a:solidFill>
                <a:srgbClr val="000000"/>
              </a:solidFill>
              <a:latin typeface="Garamond" panose="02020404030301010803"/>
            </a:endParaRPr>
          </a:p>
        </p:txBody>
      </p:sp>
      <p:sp>
        <p:nvSpPr>
          <p:cNvPr id="120" name="TextShape 2"/>
          <p:cNvSpPr txBox="1"/>
          <p:nvPr/>
        </p:nvSpPr>
        <p:spPr>
          <a:xfrm>
            <a:off x="2692440" y="3657600"/>
            <a:ext cx="6815160" cy="1320480"/>
          </a:xfrm>
          <a:prstGeom prst="rect">
            <a:avLst/>
          </a:prstGeom>
          <a:noFill/>
          <a:ln>
            <a:noFill/>
          </a:ln>
        </p:spPr>
        <p:txBody>
          <a:bodyPr/>
          <a:p>
            <a:pPr algn="ctr"/>
            <a:endParaRPr lang="en-IN" sz="3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1295280" y="982080"/>
            <a:ext cx="9600840" cy="1303560"/>
          </a:xfrm>
          <a:prstGeom prst="rect">
            <a:avLst/>
          </a:prstGeom>
          <a:noFill/>
          <a:ln>
            <a:noFill/>
          </a:ln>
        </p:spPr>
        <p:txBody>
          <a:bodyPr anchor="ctr"/>
          <a:p>
            <a:pPr algn="ctr">
              <a:lnSpc>
                <a:spcPct val="100000"/>
              </a:lnSpc>
            </a:pPr>
            <a:r>
              <a:rPr lang="en-US" sz="4400" b="0" strike="noStrike" spc="-1">
                <a:solidFill>
                  <a:srgbClr val="262626"/>
                </a:solidFill>
                <a:latin typeface="Garamond" panose="02020404030301010803"/>
              </a:rPr>
              <a:t>Contents</a:t>
            </a:r>
            <a:endParaRPr lang="en-US" sz="4400" b="0" strike="noStrike" spc="-1">
              <a:solidFill>
                <a:srgbClr val="000000"/>
              </a:solidFill>
              <a:latin typeface="Garamond" panose="02020404030301010803"/>
            </a:endParaRPr>
          </a:p>
        </p:txBody>
      </p:sp>
      <p:sp>
        <p:nvSpPr>
          <p:cNvPr id="102" name="TextShape 2"/>
          <p:cNvSpPr txBox="1"/>
          <p:nvPr/>
        </p:nvSpPr>
        <p:spPr>
          <a:xfrm>
            <a:off x="1295280" y="2557080"/>
            <a:ext cx="9600840" cy="3318480"/>
          </a:xfrm>
          <a:prstGeom prst="rect">
            <a:avLst/>
          </a:prstGeom>
          <a:noFill/>
          <a:ln>
            <a:noFill/>
          </a:ln>
        </p:spPr>
        <p:txBody>
          <a:bodyPr>
            <a:normAutofit/>
          </a:bodyPr>
          <a:p>
            <a:pPr marL="285750" indent="-285750">
              <a:lnSpc>
                <a:spcPct val="100000"/>
              </a:lnSpc>
              <a:spcAft>
                <a:spcPts val="600"/>
              </a:spcAft>
              <a:buClr>
                <a:srgbClr val="83992A"/>
              </a:buClr>
              <a:buFont typeface="Arial" panose="020B0604020202020204"/>
              <a:buChar char="•"/>
            </a:pPr>
            <a:r>
              <a:rPr lang="en-US" sz="2400" b="0" strike="noStrike" spc="-1">
                <a:solidFill>
                  <a:srgbClr val="262626"/>
                </a:solidFill>
                <a:latin typeface="Garamond" panose="02020404030301010803"/>
              </a:rPr>
              <a:t>Used Libraries</a:t>
            </a:r>
            <a:endParaRPr lang="en-US" sz="2400" b="0" strike="noStrike" spc="-1">
              <a:solidFill>
                <a:srgbClr val="262626"/>
              </a:solidFill>
              <a:latin typeface="Garamond" panose="02020404030301010803"/>
            </a:endParaRPr>
          </a:p>
          <a:p>
            <a:pPr marL="285750" indent="-285750">
              <a:lnSpc>
                <a:spcPct val="100000"/>
              </a:lnSpc>
              <a:spcAft>
                <a:spcPts val="600"/>
              </a:spcAft>
              <a:buClr>
                <a:srgbClr val="83992A"/>
              </a:buClr>
              <a:buFont typeface="Arial" panose="020B0604020202020204"/>
              <a:buChar char="•"/>
            </a:pPr>
            <a:r>
              <a:rPr lang="en-US" sz="2400" b="0" strike="noStrike" spc="-1">
                <a:solidFill>
                  <a:srgbClr val="262626"/>
                </a:solidFill>
                <a:latin typeface="Garamond" panose="02020404030301010803"/>
              </a:rPr>
              <a:t>Tasks</a:t>
            </a:r>
            <a:endParaRPr lang="en-US" sz="2400" b="0" strike="noStrike" spc="-1">
              <a:solidFill>
                <a:srgbClr val="262626"/>
              </a:solidFill>
              <a:latin typeface="Garamond" panose="02020404030301010803"/>
            </a:endParaRPr>
          </a:p>
          <a:p>
            <a:pPr marL="742950" lvl="1" indent="-285750">
              <a:lnSpc>
                <a:spcPct val="100000"/>
              </a:lnSpc>
              <a:spcAft>
                <a:spcPts val="600"/>
              </a:spcAft>
              <a:buClr>
                <a:srgbClr val="83992A"/>
              </a:buClr>
              <a:buFont typeface="Arial" panose="020B0604020202020204"/>
              <a:buChar char="•"/>
            </a:pPr>
            <a:r>
              <a:rPr lang="en-US" sz="2000" b="0" strike="noStrike" spc="-1">
                <a:solidFill>
                  <a:srgbClr val="262626"/>
                </a:solidFill>
                <a:latin typeface="Garamond" panose="02020404030301010803"/>
              </a:rPr>
              <a:t>Image Binarization</a:t>
            </a:r>
            <a:endParaRPr lang="en-US" sz="2000" b="0" strike="noStrike" spc="-1">
              <a:solidFill>
                <a:srgbClr val="262626"/>
              </a:solidFill>
              <a:latin typeface="Garamond" panose="02020404030301010803"/>
            </a:endParaRPr>
          </a:p>
          <a:p>
            <a:pPr marL="742950" lvl="1" indent="-285750">
              <a:lnSpc>
                <a:spcPct val="100000"/>
              </a:lnSpc>
              <a:spcAft>
                <a:spcPts val="600"/>
              </a:spcAft>
              <a:buClr>
                <a:srgbClr val="83992A"/>
              </a:buClr>
              <a:buFont typeface="Arial" panose="020B0604020202020204"/>
              <a:buChar char="•"/>
            </a:pPr>
            <a:r>
              <a:rPr lang="en-US" sz="2000" b="0" strike="noStrike" spc="-1">
                <a:solidFill>
                  <a:srgbClr val="262626"/>
                </a:solidFill>
                <a:latin typeface="Garamond" panose="02020404030301010803"/>
              </a:rPr>
              <a:t>Image Cropping</a:t>
            </a:r>
            <a:endParaRPr lang="en-US" sz="2000" b="0" strike="noStrike" spc="-1">
              <a:solidFill>
                <a:srgbClr val="262626"/>
              </a:solidFill>
              <a:latin typeface="Garamond" panose="02020404030301010803"/>
            </a:endParaRPr>
          </a:p>
          <a:p>
            <a:pPr marL="742950" lvl="1" indent="-285750">
              <a:lnSpc>
                <a:spcPct val="100000"/>
              </a:lnSpc>
              <a:spcAft>
                <a:spcPts val="600"/>
              </a:spcAft>
              <a:buClr>
                <a:srgbClr val="83992A"/>
              </a:buClr>
              <a:buFont typeface="Arial" panose="020B0604020202020204"/>
              <a:buChar char="•"/>
            </a:pPr>
            <a:r>
              <a:rPr lang="en-US" sz="2000" b="0" strike="noStrike" spc="-1">
                <a:solidFill>
                  <a:srgbClr val="262626"/>
                </a:solidFill>
                <a:latin typeface="Garamond" panose="02020404030301010803"/>
              </a:rPr>
              <a:t>Feature Normalization</a:t>
            </a:r>
            <a:endParaRPr lang="en-US" sz="2000" b="0" strike="noStrike" spc="-1">
              <a:solidFill>
                <a:srgbClr val="262626"/>
              </a:solidFill>
              <a:latin typeface="Garamond" panose="02020404030301010803"/>
            </a:endParaRPr>
          </a:p>
          <a:p>
            <a:pPr marL="742950" lvl="1" indent="-285750">
              <a:lnSpc>
                <a:spcPct val="100000"/>
              </a:lnSpc>
              <a:spcAft>
                <a:spcPts val="600"/>
              </a:spcAft>
              <a:buClr>
                <a:srgbClr val="83992A"/>
              </a:buClr>
              <a:buFont typeface="Arial" panose="020B0604020202020204"/>
              <a:buChar char="•"/>
            </a:pPr>
            <a:r>
              <a:rPr lang="en-US" sz="2000" b="0" strike="noStrike" spc="-1">
                <a:solidFill>
                  <a:srgbClr val="262626"/>
                </a:solidFill>
                <a:latin typeface="Garamond" panose="02020404030301010803"/>
              </a:rPr>
              <a:t>Feature Extraction</a:t>
            </a:r>
            <a:endParaRPr lang="en-US" sz="2000" b="0" strike="noStrike" spc="-1">
              <a:solidFill>
                <a:srgbClr val="262626"/>
              </a:solidFill>
              <a:latin typeface="Garamond" panose="02020404030301010803"/>
            </a:endParaRPr>
          </a:p>
          <a:p>
            <a:pPr marL="742950" lvl="1" indent="-285750">
              <a:lnSpc>
                <a:spcPct val="100000"/>
              </a:lnSpc>
              <a:spcAft>
                <a:spcPts val="600"/>
              </a:spcAft>
              <a:buClr>
                <a:srgbClr val="83992A"/>
              </a:buClr>
              <a:buFont typeface="Arial" panose="020B0604020202020204"/>
              <a:buChar char="•"/>
            </a:pPr>
            <a:r>
              <a:rPr lang="en-US" sz="2000" b="0" strike="noStrike" spc="-1">
                <a:solidFill>
                  <a:srgbClr val="262626"/>
                </a:solidFill>
                <a:latin typeface="Garamond" panose="02020404030301010803"/>
              </a:rPr>
              <a:t>Dynamic Time Warping</a:t>
            </a:r>
            <a:endParaRPr lang="en-US" sz="2000" b="0" strike="noStrike" spc="-1">
              <a:solidFill>
                <a:srgbClr val="262626"/>
              </a:solidFill>
              <a:latin typeface="Garamond" panose="02020404030301010803"/>
            </a:endParaRPr>
          </a:p>
          <a:p>
            <a:pPr marL="742950" lvl="1" indent="-285750">
              <a:lnSpc>
                <a:spcPct val="100000"/>
              </a:lnSpc>
              <a:spcAft>
                <a:spcPts val="600"/>
              </a:spcAft>
              <a:buClr>
                <a:srgbClr val="83992A"/>
              </a:buClr>
              <a:buFont typeface="Arial" panose="020B0604020202020204"/>
              <a:buChar char="•"/>
            </a:pPr>
            <a:r>
              <a:rPr lang="en-US" sz="2000" b="0" strike="noStrike" spc="-1">
                <a:solidFill>
                  <a:srgbClr val="262626"/>
                </a:solidFill>
                <a:latin typeface="Garamond" panose="02020404030301010803"/>
              </a:rPr>
              <a:t>Evaluation</a:t>
            </a:r>
            <a:endParaRPr lang="en-US" sz="2000" b="0" strike="noStrike" spc="-1">
              <a:solidFill>
                <a:srgbClr val="262626"/>
              </a:solidFill>
              <a:latin typeface="Garamond" panose="02020404030301010803"/>
            </a:endParaRPr>
          </a:p>
          <a:p>
            <a:endParaRPr lang="en-US" sz="2000" b="0" strike="noStrike" spc="-1">
              <a:solidFill>
                <a:srgbClr val="262626"/>
              </a:solidFill>
              <a:latin typeface="Garamond" panose="02020404030301010803"/>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1295280" y="982080"/>
            <a:ext cx="9600840" cy="1303560"/>
          </a:xfrm>
          <a:prstGeom prst="rect">
            <a:avLst/>
          </a:prstGeom>
          <a:noFill/>
          <a:ln>
            <a:noFill/>
          </a:ln>
        </p:spPr>
        <p:txBody>
          <a:bodyPr anchor="ctr"/>
          <a:p>
            <a:pPr algn="ctr">
              <a:lnSpc>
                <a:spcPct val="100000"/>
              </a:lnSpc>
            </a:pPr>
            <a:r>
              <a:rPr lang="en-US" sz="4400" b="0" strike="noStrike" spc="-1">
                <a:solidFill>
                  <a:srgbClr val="262626"/>
                </a:solidFill>
                <a:latin typeface="Garamond" panose="02020404030301010803"/>
              </a:rPr>
              <a:t>Used Libaries</a:t>
            </a:r>
            <a:endParaRPr lang="en-US" sz="4400" b="0" strike="noStrike" spc="-1">
              <a:solidFill>
                <a:srgbClr val="000000"/>
              </a:solidFill>
              <a:latin typeface="Garamond" panose="02020404030301010803"/>
            </a:endParaRPr>
          </a:p>
        </p:txBody>
      </p:sp>
      <p:sp>
        <p:nvSpPr>
          <p:cNvPr id="104" name="TextShape 2"/>
          <p:cNvSpPr txBox="1"/>
          <p:nvPr/>
        </p:nvSpPr>
        <p:spPr>
          <a:xfrm>
            <a:off x="1295280" y="2557080"/>
            <a:ext cx="9600840" cy="3318480"/>
          </a:xfrm>
          <a:prstGeom prst="rect">
            <a:avLst/>
          </a:prstGeom>
          <a:noFill/>
          <a:ln>
            <a:noFill/>
          </a:ln>
        </p:spPr>
        <p:txBody>
          <a:bodyPr/>
          <a:p>
            <a:pPr marL="285750" indent="-285750">
              <a:lnSpc>
                <a:spcPct val="100000"/>
              </a:lnSpc>
              <a:spcAft>
                <a:spcPts val="600"/>
              </a:spcAft>
              <a:buClr>
                <a:srgbClr val="83992A"/>
              </a:buClr>
              <a:buFont typeface="Arial" panose="020B0604020202020204"/>
              <a:buChar char="•"/>
            </a:pPr>
            <a:r>
              <a:rPr lang="en-US" sz="2400" b="0" strike="noStrike" spc="-1">
                <a:solidFill>
                  <a:srgbClr val="262626"/>
                </a:solidFill>
                <a:latin typeface="Garamond" panose="02020404030301010803"/>
              </a:rPr>
              <a:t>Python 3.6.4</a:t>
            </a:r>
            <a:endParaRPr lang="en-US" sz="2400" b="0" strike="noStrike" spc="-1">
              <a:solidFill>
                <a:srgbClr val="262626"/>
              </a:solidFill>
              <a:latin typeface="Garamond" panose="02020404030301010803"/>
            </a:endParaRPr>
          </a:p>
          <a:p>
            <a:pPr marL="285750" indent="-285750">
              <a:lnSpc>
                <a:spcPct val="100000"/>
              </a:lnSpc>
              <a:spcAft>
                <a:spcPts val="600"/>
              </a:spcAft>
              <a:buClr>
                <a:srgbClr val="83992A"/>
              </a:buClr>
              <a:buFont typeface="Arial" panose="020B0604020202020204"/>
              <a:buChar char="•"/>
            </a:pPr>
            <a:r>
              <a:rPr lang="en-US" sz="2400" b="0" strike="noStrike" spc="-1">
                <a:solidFill>
                  <a:srgbClr val="262626"/>
                </a:solidFill>
                <a:latin typeface="Garamond" panose="02020404030301010803"/>
              </a:rPr>
              <a:t>Scikit Learn (sklearn)</a:t>
            </a:r>
            <a:endParaRPr lang="en-US" sz="2400" b="0" strike="noStrike" spc="-1">
              <a:solidFill>
                <a:srgbClr val="262626"/>
              </a:solidFill>
              <a:latin typeface="Garamond" panose="02020404030301010803"/>
            </a:endParaRPr>
          </a:p>
          <a:p>
            <a:pPr marL="285750" indent="-285750">
              <a:lnSpc>
                <a:spcPct val="100000"/>
              </a:lnSpc>
              <a:spcAft>
                <a:spcPts val="600"/>
              </a:spcAft>
              <a:buClr>
                <a:srgbClr val="83992A"/>
              </a:buClr>
              <a:buFont typeface="Arial" panose="020B0604020202020204"/>
              <a:buChar char="•"/>
            </a:pPr>
            <a:r>
              <a:rPr lang="en-US" sz="2400" b="0" strike="noStrike" spc="-1">
                <a:solidFill>
                  <a:srgbClr val="262626"/>
                </a:solidFill>
                <a:latin typeface="Garamond" panose="02020404030301010803"/>
              </a:rPr>
              <a:t>Numpy</a:t>
            </a:r>
            <a:endParaRPr lang="en-US" sz="2400" b="0" strike="noStrike" spc="-1">
              <a:solidFill>
                <a:srgbClr val="262626"/>
              </a:solidFill>
              <a:latin typeface="Garamond" panose="02020404030301010803"/>
            </a:endParaRPr>
          </a:p>
          <a:p>
            <a:pPr marL="285750" indent="-285750">
              <a:lnSpc>
                <a:spcPct val="100000"/>
              </a:lnSpc>
              <a:spcAft>
                <a:spcPts val="600"/>
              </a:spcAft>
              <a:buClr>
                <a:srgbClr val="83992A"/>
              </a:buClr>
              <a:buFont typeface="Arial" panose="020B0604020202020204"/>
              <a:buChar char="•"/>
            </a:pPr>
            <a:r>
              <a:rPr lang="en-US" sz="2400" b="0" strike="noStrike" spc="-1">
                <a:solidFill>
                  <a:srgbClr val="262626"/>
                </a:solidFill>
                <a:latin typeface="Garamond" panose="02020404030301010803"/>
              </a:rPr>
              <a:t>Pickle</a:t>
            </a:r>
            <a:endParaRPr lang="en-US" sz="2400" b="0" strike="noStrike" spc="-1">
              <a:solidFill>
                <a:srgbClr val="262626"/>
              </a:solidFill>
              <a:latin typeface="Garamond" panose="02020404030301010803"/>
            </a:endParaRPr>
          </a:p>
          <a:p>
            <a:pPr marL="285750" indent="-285750">
              <a:lnSpc>
                <a:spcPct val="100000"/>
              </a:lnSpc>
              <a:spcAft>
                <a:spcPts val="600"/>
              </a:spcAft>
              <a:buClr>
                <a:srgbClr val="83992A"/>
              </a:buClr>
              <a:buFont typeface="Arial" panose="020B0604020202020204"/>
              <a:buChar char="•"/>
            </a:pPr>
            <a:r>
              <a:rPr lang="en-US" sz="2400" b="0" strike="noStrike" spc="-1">
                <a:solidFill>
                  <a:srgbClr val="262626"/>
                </a:solidFill>
                <a:latin typeface="Garamond" panose="02020404030301010803"/>
              </a:rPr>
              <a:t>PIL</a:t>
            </a:r>
            <a:endParaRPr lang="en-US" sz="2400" b="0" strike="noStrike" spc="-1">
              <a:solidFill>
                <a:srgbClr val="262626"/>
              </a:solidFill>
              <a:latin typeface="Garamond" panose="02020404030301010803"/>
            </a:endParaRPr>
          </a:p>
          <a:p>
            <a:pPr marL="285750" indent="-285750">
              <a:lnSpc>
                <a:spcPct val="100000"/>
              </a:lnSpc>
              <a:spcAft>
                <a:spcPts val="600"/>
              </a:spcAft>
              <a:buClr>
                <a:srgbClr val="83992A"/>
              </a:buClr>
              <a:buFont typeface="Arial" panose="020B0604020202020204"/>
              <a:buChar char="•"/>
            </a:pPr>
            <a:r>
              <a:rPr lang="en-US" sz="2400" b="0" strike="noStrike" spc="-1">
                <a:solidFill>
                  <a:srgbClr val="262626"/>
                </a:solidFill>
                <a:latin typeface="Garamond" panose="02020404030301010803"/>
              </a:rPr>
              <a:t>Svgpathtools for reading polygons from svg</a:t>
            </a:r>
            <a:endParaRPr lang="en-US" sz="2400" b="0" strike="noStrike" spc="-1">
              <a:solidFill>
                <a:srgbClr val="262626"/>
              </a:solidFill>
              <a:latin typeface="Garamond" panose="02020404030301010803"/>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1295280" y="982080"/>
            <a:ext cx="9600840" cy="1303560"/>
          </a:xfrm>
          <a:prstGeom prst="rect">
            <a:avLst/>
          </a:prstGeom>
          <a:noFill/>
          <a:ln>
            <a:noFill/>
          </a:ln>
        </p:spPr>
        <p:txBody>
          <a:bodyPr anchor="ctr"/>
          <a:p>
            <a:pPr algn="ctr">
              <a:lnSpc>
                <a:spcPct val="100000"/>
              </a:lnSpc>
            </a:pPr>
            <a:r>
              <a:rPr lang="en-US" sz="4400" b="0" strike="noStrike" spc="-1">
                <a:solidFill>
                  <a:srgbClr val="262626"/>
                </a:solidFill>
                <a:latin typeface="Garamond" panose="02020404030301010803"/>
              </a:rPr>
              <a:t>Image Binarization</a:t>
            </a:r>
            <a:endParaRPr lang="en-US" sz="4400" b="0" strike="noStrike" spc="-1">
              <a:solidFill>
                <a:srgbClr val="000000"/>
              </a:solidFill>
              <a:latin typeface="Garamond" panose="02020404030301010803"/>
            </a:endParaRPr>
          </a:p>
        </p:txBody>
      </p:sp>
      <p:sp>
        <p:nvSpPr>
          <p:cNvPr id="106" name="TextShape 2"/>
          <p:cNvSpPr txBox="1"/>
          <p:nvPr/>
        </p:nvSpPr>
        <p:spPr>
          <a:xfrm>
            <a:off x="1295280" y="2557080"/>
            <a:ext cx="9600840" cy="3318480"/>
          </a:xfrm>
          <a:prstGeom prst="rect">
            <a:avLst/>
          </a:prstGeom>
          <a:noFill/>
          <a:ln>
            <a:noFill/>
          </a:ln>
        </p:spPr>
        <p:txBody>
          <a:bodyPr/>
          <a:p>
            <a:pPr marL="285750" indent="-285750">
              <a:lnSpc>
                <a:spcPct val="100000"/>
              </a:lnSpc>
              <a:spcAft>
                <a:spcPts val="600"/>
              </a:spcAft>
              <a:buClr>
                <a:srgbClr val="83992A"/>
              </a:buClr>
              <a:buFont typeface="Arial" panose="020B0604020202020204"/>
              <a:buChar char="•"/>
            </a:pPr>
            <a:r>
              <a:rPr lang="en-US" sz="2400" b="0" strike="noStrike" spc="-1">
                <a:solidFill>
                  <a:srgbClr val="262626"/>
                </a:solidFill>
                <a:latin typeface="Garamond" panose="02020404030301010803"/>
              </a:rPr>
              <a:t>Otsu Binarization</a:t>
            </a:r>
            <a:endParaRPr lang="en-US" sz="2400" b="0" strike="noStrike" spc="-1">
              <a:solidFill>
                <a:srgbClr val="262626"/>
              </a:solidFill>
              <a:latin typeface="Garamond" panose="02020404030301010803"/>
            </a:endParaRPr>
          </a:p>
          <a:p>
            <a:pPr marL="285750" indent="-285750">
              <a:lnSpc>
                <a:spcPct val="100000"/>
              </a:lnSpc>
              <a:spcAft>
                <a:spcPts val="600"/>
              </a:spcAft>
              <a:buClr>
                <a:srgbClr val="83992A"/>
              </a:buClr>
              <a:buFont typeface="Arial" panose="020B0604020202020204"/>
              <a:buChar char="•"/>
            </a:pPr>
            <a:r>
              <a:rPr lang="en-US" sz="2400" b="0" strike="noStrike" spc="-1">
                <a:solidFill>
                  <a:srgbClr val="262626"/>
                </a:solidFill>
                <a:latin typeface="Garamond" panose="02020404030301010803"/>
              </a:rPr>
              <a:t>DIVA Services</a:t>
            </a:r>
            <a:endParaRPr lang="en-US" sz="2400" b="0" strike="noStrike" spc="-1">
              <a:solidFill>
                <a:srgbClr val="262626"/>
              </a:solidFill>
              <a:latin typeface="Garamond" panose="02020404030301010803"/>
            </a:endParaRPr>
          </a:p>
          <a:p>
            <a:pPr marL="742950" lvl="1" indent="-285750">
              <a:lnSpc>
                <a:spcPct val="100000"/>
              </a:lnSpc>
              <a:spcAft>
                <a:spcPts val="600"/>
              </a:spcAft>
              <a:buClr>
                <a:srgbClr val="83992A"/>
              </a:buClr>
              <a:buFont typeface="Arial" panose="020B0604020202020204"/>
              <a:buChar char="•"/>
            </a:pPr>
            <a:r>
              <a:rPr lang="en-US" sz="2000" b="0" strike="noStrike" spc="-1">
                <a:solidFill>
                  <a:srgbClr val="262626"/>
                </a:solidFill>
                <a:latin typeface="Garamond" panose="02020404030301010803"/>
              </a:rPr>
              <a:t>Makes Document Image Analysis methods accessible over the web</a:t>
            </a:r>
            <a:endParaRPr lang="en-US" sz="2000" b="0" strike="noStrike" spc="-1">
              <a:solidFill>
                <a:srgbClr val="262626"/>
              </a:solidFill>
              <a:latin typeface="Garamond" panose="02020404030301010803"/>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1295280" y="982080"/>
            <a:ext cx="9600840" cy="1303560"/>
          </a:xfrm>
          <a:prstGeom prst="rect">
            <a:avLst/>
          </a:prstGeom>
          <a:noFill/>
          <a:ln>
            <a:noFill/>
          </a:ln>
        </p:spPr>
        <p:txBody>
          <a:bodyPr anchor="ctr"/>
          <a:p>
            <a:pPr algn="ctr">
              <a:lnSpc>
                <a:spcPct val="100000"/>
              </a:lnSpc>
            </a:pPr>
            <a:r>
              <a:rPr lang="en-US" sz="4400" b="0" strike="noStrike" spc="-1">
                <a:solidFill>
                  <a:srgbClr val="262626"/>
                </a:solidFill>
                <a:latin typeface="Garamond" panose="02020404030301010803"/>
              </a:rPr>
              <a:t>Image Cropping</a:t>
            </a:r>
            <a:endParaRPr lang="en-US" sz="4400" b="0" strike="noStrike" spc="-1">
              <a:solidFill>
                <a:srgbClr val="000000"/>
              </a:solidFill>
              <a:latin typeface="Garamond" panose="02020404030301010803"/>
            </a:endParaRPr>
          </a:p>
        </p:txBody>
      </p:sp>
      <p:sp>
        <p:nvSpPr>
          <p:cNvPr id="108" name="TextShape 2"/>
          <p:cNvSpPr txBox="1"/>
          <p:nvPr/>
        </p:nvSpPr>
        <p:spPr>
          <a:xfrm>
            <a:off x="1295280" y="2557080"/>
            <a:ext cx="9600840" cy="3318480"/>
          </a:xfrm>
          <a:prstGeom prst="rect">
            <a:avLst/>
          </a:prstGeom>
          <a:noFill/>
          <a:ln>
            <a:noFill/>
          </a:ln>
        </p:spPr>
        <p:txBody>
          <a:bodyPr/>
          <a:p>
            <a:pPr marL="285750" indent="-285750">
              <a:lnSpc>
                <a:spcPct val="100000"/>
              </a:lnSpc>
              <a:spcAft>
                <a:spcPts val="600"/>
              </a:spcAft>
              <a:buClr>
                <a:srgbClr val="83992A"/>
              </a:buClr>
              <a:buFont typeface="Arial" panose="020B0604020202020204"/>
              <a:buChar char="•"/>
            </a:pPr>
            <a:r>
              <a:rPr lang="en-US" sz="2400" b="0" strike="noStrike" spc="-1">
                <a:solidFill>
                  <a:srgbClr val="262626"/>
                </a:solidFill>
                <a:latin typeface="Garamond" panose="02020404030301010803"/>
              </a:rPr>
              <a:t>Read the polygons for the words from the svg file (svgpathtools)</a:t>
            </a:r>
            <a:endParaRPr lang="en-US" sz="2400" b="0" strike="noStrike" spc="-1">
              <a:solidFill>
                <a:srgbClr val="262626"/>
              </a:solidFill>
              <a:latin typeface="Garamond" panose="02020404030301010803"/>
            </a:endParaRPr>
          </a:p>
          <a:p>
            <a:pPr marL="742950" lvl="1" indent="-285750">
              <a:lnSpc>
                <a:spcPct val="100000"/>
              </a:lnSpc>
              <a:spcAft>
                <a:spcPts val="600"/>
              </a:spcAft>
              <a:buClr>
                <a:srgbClr val="83992A"/>
              </a:buClr>
              <a:buFont typeface="Arial" panose="020B0604020202020204"/>
              <a:buChar char="•"/>
            </a:pPr>
            <a:r>
              <a:rPr lang="en-US" sz="2000" b="0" strike="noStrike" spc="-1">
                <a:solidFill>
                  <a:srgbClr val="262626"/>
                </a:solidFill>
                <a:latin typeface="Garamond" panose="02020404030301010803"/>
              </a:rPr>
              <a:t>Worked fine</a:t>
            </a:r>
            <a:endParaRPr lang="en-US" sz="2000" b="0" strike="noStrike" spc="-1">
              <a:solidFill>
                <a:srgbClr val="262626"/>
              </a:solidFill>
              <a:latin typeface="Garamond" panose="02020404030301010803"/>
            </a:endParaRPr>
          </a:p>
          <a:p>
            <a:pPr marL="285750" indent="-285750">
              <a:lnSpc>
                <a:spcPct val="100000"/>
              </a:lnSpc>
              <a:spcAft>
                <a:spcPts val="600"/>
              </a:spcAft>
              <a:buClr>
                <a:srgbClr val="83992A"/>
              </a:buClr>
              <a:buFont typeface="Arial" panose="020B0604020202020204"/>
              <a:buChar char="•"/>
            </a:pPr>
            <a:r>
              <a:rPr lang="en-US" sz="2400" b="0" strike="noStrike" spc="-1">
                <a:solidFill>
                  <a:srgbClr val="262626"/>
                </a:solidFill>
                <a:latin typeface="Garamond" panose="02020404030301010803"/>
              </a:rPr>
              <a:t>Crop the document based on these polygons (PIL)</a:t>
            </a:r>
            <a:endParaRPr lang="en-US" sz="2400" b="0" strike="noStrike" spc="-1">
              <a:solidFill>
                <a:srgbClr val="262626"/>
              </a:solidFill>
              <a:latin typeface="Garamond" panose="02020404030301010803"/>
            </a:endParaRPr>
          </a:p>
          <a:p>
            <a:pPr marL="742950" lvl="1" indent="-285750">
              <a:lnSpc>
                <a:spcPct val="100000"/>
              </a:lnSpc>
              <a:spcAft>
                <a:spcPts val="600"/>
              </a:spcAft>
              <a:buClr>
                <a:srgbClr val="83992A"/>
              </a:buClr>
              <a:buFont typeface="Arial" panose="020B0604020202020204"/>
              <a:buChar char="•"/>
            </a:pPr>
            <a:r>
              <a:rPr lang="en-US" sz="2000" b="0" strike="noStrike" spc="-1">
                <a:solidFill>
                  <a:srgbClr val="262626"/>
                </a:solidFill>
                <a:latin typeface="Garamond" panose="02020404030301010803"/>
              </a:rPr>
              <a:t>Did not work unfortunately: Always filled polygon with black pixels</a:t>
            </a:r>
            <a:endParaRPr lang="en-US" sz="2000" b="0" strike="noStrike" spc="-1">
              <a:solidFill>
                <a:srgbClr val="262626"/>
              </a:solidFill>
              <a:latin typeface="Garamond" panose="02020404030301010803"/>
            </a:endParaRPr>
          </a:p>
          <a:p>
            <a:pPr marL="742950" lvl="1" indent="-285750">
              <a:lnSpc>
                <a:spcPct val="100000"/>
              </a:lnSpc>
              <a:spcAft>
                <a:spcPts val="600"/>
              </a:spcAft>
              <a:buClr>
                <a:srgbClr val="83992A"/>
              </a:buClr>
              <a:buFont typeface="Arial" panose="020B0604020202020204"/>
              <a:buChar char="•"/>
            </a:pPr>
            <a:r>
              <a:rPr lang="en-US" sz="2000" b="0" strike="noStrike" spc="-1">
                <a:solidFill>
                  <a:srgbClr val="262626"/>
                </a:solidFill>
                <a:latin typeface="Garamond" panose="02020404030301010803"/>
              </a:rPr>
              <a:t>For each word we got the entire document with empty pixels outside the polygon and black pixels inside the polygon </a:t>
            </a:r>
            <a:r>
              <a:rPr lang="en-US" sz="2000" b="0" strike="noStrike" spc="-1">
                <a:solidFill>
                  <a:srgbClr val="262626"/>
                </a:solidFill>
                <a:latin typeface="Wingdings" panose="05000000000000000000"/>
              </a:rPr>
              <a:t></a:t>
            </a:r>
            <a:r>
              <a:rPr lang="en-US" sz="2000" b="0" strike="noStrike" spc="-1">
                <a:solidFill>
                  <a:srgbClr val="262626"/>
                </a:solidFill>
                <a:latin typeface="Garamond" panose="02020404030301010803"/>
              </a:rPr>
              <a:t> should compute rectangular boundary around polygon and only save this as small image</a:t>
            </a:r>
            <a:endParaRPr lang="en-US" sz="2000" b="0" strike="noStrike" spc="-1">
              <a:solidFill>
                <a:srgbClr val="262626"/>
              </a:solidFill>
              <a:latin typeface="Garamond" panose="02020404030301010803"/>
            </a:endParaRPr>
          </a:p>
          <a:p>
            <a:endParaRPr lang="en-US" sz="2000" b="0" strike="noStrike" spc="-1">
              <a:solidFill>
                <a:srgbClr val="262626"/>
              </a:solidFill>
              <a:latin typeface="Garamond" panose="02020404030301010803"/>
            </a:endParaRPr>
          </a:p>
          <a:p>
            <a:pPr>
              <a:lnSpc>
                <a:spcPct val="100000"/>
              </a:lnSpc>
              <a:spcAft>
                <a:spcPts val="600"/>
              </a:spcAft>
            </a:pPr>
            <a:endParaRPr lang="en-US" sz="2000" b="0" strike="noStrike" spc="-1">
              <a:solidFill>
                <a:srgbClr val="262626"/>
              </a:solidFill>
              <a:latin typeface="Garamond" panose="02020404030301010803"/>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1295280" y="982080"/>
            <a:ext cx="9600840" cy="1303560"/>
          </a:xfrm>
          <a:prstGeom prst="rect">
            <a:avLst/>
          </a:prstGeom>
          <a:noFill/>
          <a:ln>
            <a:noFill/>
          </a:ln>
        </p:spPr>
        <p:txBody>
          <a:bodyPr anchor="ctr"/>
          <a:p>
            <a:pPr algn="ctr">
              <a:lnSpc>
                <a:spcPct val="100000"/>
              </a:lnSpc>
            </a:pPr>
            <a:r>
              <a:rPr lang="en-US" sz="4400" b="0" strike="noStrike" spc="-1">
                <a:solidFill>
                  <a:srgbClr val="262626"/>
                </a:solidFill>
                <a:latin typeface="Garamond" panose="02020404030301010803"/>
              </a:rPr>
              <a:t>Feature Normalization</a:t>
            </a:r>
            <a:endParaRPr lang="en-US" sz="4400" b="0" strike="noStrike" spc="-1">
              <a:solidFill>
                <a:srgbClr val="000000"/>
              </a:solidFill>
              <a:latin typeface="Garamond" panose="02020404030301010803"/>
            </a:endParaRPr>
          </a:p>
        </p:txBody>
      </p:sp>
      <p:sp>
        <p:nvSpPr>
          <p:cNvPr id="110" name="TextShape 2"/>
          <p:cNvSpPr txBox="1"/>
          <p:nvPr/>
        </p:nvSpPr>
        <p:spPr>
          <a:xfrm>
            <a:off x="1295280" y="2557080"/>
            <a:ext cx="9600840" cy="3318480"/>
          </a:xfrm>
          <a:prstGeom prst="rect">
            <a:avLst/>
          </a:prstGeom>
          <a:noFill/>
          <a:ln>
            <a:noFill/>
          </a:ln>
        </p:spPr>
        <p:txBody>
          <a:bodyPr/>
          <a:p>
            <a:pPr algn="l"/>
            <a:r>
              <a:rPr lang="en-US" b="0" strike="noStrike" spc="-1">
                <a:solidFill>
                  <a:srgbClr val="262626"/>
                </a:solidFill>
                <a:latin typeface="Garamond" panose="02020404030301010803"/>
              </a:rPr>
              <a:t>Data normalization is a preprocessing tech</a:t>
            </a:r>
            <a:r>
              <a:rPr lang="en-IN" altLang="en-US" b="0" strike="noStrike" spc="-1">
                <a:solidFill>
                  <a:srgbClr val="262626"/>
                </a:solidFill>
                <a:latin typeface="Garamond" panose="02020404030301010803"/>
              </a:rPr>
              <a:t>nique usually employed before feature selection and classification.  Complex real time pattern recognition systems use features that are generated by many different feature extraction algorithms with different kinds of sources. These features may have different dynamic ranges.Thus with features with large values may have larger impact in the cost function than features with small values. This problem is overcome by normalizing the features so that their values lie within similar range.However, appropriate choice of normalization technique and normalization range is an important issue, since, applying normalization on the input could change the structure of data and thereby affecting the outcome .</a:t>
            </a:r>
            <a:endParaRPr lang="en-IN" altLang="en-US" b="0" strike="noStrike" spc="-1">
              <a:solidFill>
                <a:srgbClr val="262626"/>
              </a:solidFill>
              <a:latin typeface="Garamond" panose="02020404030301010803"/>
            </a:endParaRPr>
          </a:p>
          <a:p>
            <a:pPr algn="l"/>
            <a:endParaRPr lang="en-IN" altLang="en-US" b="0" strike="noStrike" spc="-1">
              <a:solidFill>
                <a:srgbClr val="262626"/>
              </a:solidFill>
              <a:latin typeface="Garamond" panose="02020404030301010803"/>
            </a:endParaRPr>
          </a:p>
          <a:p>
            <a:pPr algn="l"/>
            <a:r>
              <a:rPr lang="en-IN" altLang="en-US" b="0" strike="noStrike" spc="-1">
                <a:solidFill>
                  <a:srgbClr val="262626"/>
                </a:solidFill>
                <a:latin typeface="Garamond" panose="02020404030301010803"/>
              </a:rPr>
              <a:t>Here we have used the most straightforward technique to normalize the features (Z- score normalization)</a:t>
            </a:r>
            <a:endParaRPr lang="en-IN" altLang="en-US" b="0" strike="noStrike" spc="-1">
              <a:solidFill>
                <a:srgbClr val="262626"/>
              </a:solidFill>
              <a:latin typeface="Garamond" panose="02020404030301010803"/>
            </a:endParaRPr>
          </a:p>
          <a:p>
            <a:r>
              <a:rPr lang="en-IN" altLang="en-US" b="0" strike="noStrike" spc="-1">
                <a:solidFill>
                  <a:srgbClr val="262626"/>
                </a:solidFill>
                <a:latin typeface="Garamond" panose="02020404030301010803"/>
              </a:rPr>
              <a:t>it is a linear technique in which, initially, mean and standard deviation of the feature vaues are computed.</a:t>
            </a:r>
            <a:endParaRPr lang="en-IN" altLang="en-US" b="0" strike="noStrike" spc="-1">
              <a:solidFill>
                <a:srgbClr val="262626"/>
              </a:solidFill>
              <a:latin typeface="Garamond" panose="02020404030301010803"/>
            </a:endParaRPr>
          </a:p>
        </p:txBody>
      </p:sp>
      <p:graphicFrame>
        <p:nvGraphicFramePr>
          <p:cNvPr id="2" name="Object 1">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Picture 1024"/>
                      <p:cNvPicPr/>
                      <p:nvPr/>
                    </p:nvPicPr>
                    <p:blipFill>
                      <a:blip r:embed="rId2"/>
                      <a:stretch>
                        <a:fillRect/>
                      </a:stretch>
                    </p:blipFill>
                    <p:spPr>
                      <a:xfrm>
                        <a:off x="5638800" y="3321050"/>
                        <a:ext cx="914400" cy="215900"/>
                      </a:xfrm>
                      <a:prstGeom prst="rect">
                        <a:avLst/>
                      </a:prstGeom>
                    </p:spPr>
                  </p:pic>
                </p:oleObj>
              </mc:Fallback>
            </mc:AlternateContent>
          </a:graphicData>
        </a:graphic>
      </p:graphicFrame>
      <p:graphicFrame>
        <p:nvGraphicFramePr>
          <p:cNvPr id="3" name="Object 2">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6" name="" r:id="rId3" imgW="914400" imgH="215900" progId="Equation.KSEE3">
                  <p:embed/>
                </p:oleObj>
              </mc:Choice>
              <mc:Fallback>
                <p:oleObj name="" r:id="rId3" imgW="914400" imgH="215900" progId="Equation.KSEE3">
                  <p:embed/>
                  <p:pic>
                    <p:nvPicPr>
                      <p:cNvPr id="0" name="Picture 1025"/>
                      <p:cNvPicPr/>
                      <p:nvPr/>
                    </p:nvPicPr>
                    <p:blipFill>
                      <a:blip r:embed="rId4"/>
                      <a:stretch>
                        <a:fillRect/>
                      </a:stretch>
                    </p:blipFill>
                    <p:spPr>
                      <a:xfrm>
                        <a:off x="5638800" y="3321050"/>
                        <a:ext cx="914400" cy="215900"/>
                      </a:xfrm>
                      <a:prstGeom prst="rect">
                        <a:avLst/>
                      </a:prstGeom>
                    </p:spPr>
                  </p:pic>
                </p:oleObj>
              </mc:Fallback>
            </mc:AlternateContent>
          </a:graphicData>
        </a:graphic>
      </p:graphicFrame>
      <p:graphicFrame>
        <p:nvGraphicFramePr>
          <p:cNvPr id="4" name="Object 3">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7" name="" r:id="rId5" imgW="914400" imgH="215900" progId="Equation.KSEE3">
                  <p:embed/>
                </p:oleObj>
              </mc:Choice>
              <mc:Fallback>
                <p:oleObj name="" r:id="rId5" imgW="914400" imgH="215900" progId="Equation.KSEE3">
                  <p:embed/>
                  <p:pic>
                    <p:nvPicPr>
                      <p:cNvPr id="0" name="Picture 1026"/>
                      <p:cNvPicPr/>
                      <p:nvPr/>
                    </p:nvPicPr>
                    <p:blipFill>
                      <a:blip r:embed="rId6"/>
                      <a:stretch>
                        <a:fillRect/>
                      </a:stretch>
                    </p:blipFill>
                    <p:spPr>
                      <a:xfrm>
                        <a:off x="5638800" y="3321050"/>
                        <a:ext cx="914400" cy="215900"/>
                      </a:xfrm>
                      <a:prstGeom prst="rect">
                        <a:avLst/>
                      </a:prstGeom>
                    </p:spPr>
                  </p:pic>
                </p:oleObj>
              </mc:Fallback>
            </mc:AlternateContent>
          </a:graphicData>
        </a:graphic>
      </p:graphicFrame>
      <p:graphicFrame>
        <p:nvGraphicFramePr>
          <p:cNvPr id="5" name="Object 4">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8" name="" r:id="rId7" imgW="914400" imgH="215900" progId="Equation.KSEE3">
                  <p:embed/>
                </p:oleObj>
              </mc:Choice>
              <mc:Fallback>
                <p:oleObj name="" r:id="rId7" imgW="914400" imgH="215900" progId="Equation.KSEE3">
                  <p:embed/>
                  <p:pic>
                    <p:nvPicPr>
                      <p:cNvPr id="0" name="Picture 1027"/>
                      <p:cNvPicPr/>
                      <p:nvPr/>
                    </p:nvPicPr>
                    <p:blipFill>
                      <a:blip r:embed="rId8"/>
                      <a:stretch>
                        <a:fillRect/>
                      </a:stretch>
                    </p:blipFill>
                    <p:spPr>
                      <a:xfrm>
                        <a:off x="5638800" y="3321050"/>
                        <a:ext cx="914400" cy="215900"/>
                      </a:xfrm>
                      <a:prstGeom prst="rect">
                        <a:avLst/>
                      </a:prstGeom>
                    </p:spPr>
                  </p:pic>
                </p:oleObj>
              </mc:Fallback>
            </mc:AlternateContent>
          </a:graphicData>
        </a:graphic>
      </p:graphicFrame>
      <p:graphicFrame>
        <p:nvGraphicFramePr>
          <p:cNvPr id="6" name="Object 5">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9" name="" r:id="rId9" imgW="914400" imgH="215900" progId="Equation.KSEE3">
                  <p:embed/>
                </p:oleObj>
              </mc:Choice>
              <mc:Fallback>
                <p:oleObj name="" r:id="rId9" imgW="914400" imgH="215900" progId="Equation.KSEE3">
                  <p:embed/>
                  <p:pic>
                    <p:nvPicPr>
                      <p:cNvPr id="0" name="Picture 1028"/>
                      <p:cNvPicPr/>
                      <p:nvPr/>
                    </p:nvPicPr>
                    <p:blipFill>
                      <a:blip r:embed="rId10"/>
                      <a:stretch>
                        <a:fillRect/>
                      </a:stretch>
                    </p:blipFill>
                    <p:spPr>
                      <a:xfrm>
                        <a:off x="5638800" y="3321050"/>
                        <a:ext cx="914400" cy="215900"/>
                      </a:xfrm>
                      <a:prstGeom prst="rect">
                        <a:avLst/>
                      </a:prstGeom>
                    </p:spPr>
                  </p:pic>
                </p:oleObj>
              </mc:Fallback>
            </mc:AlternateContent>
          </a:graphicData>
        </a:graphic>
      </p:graphicFrame>
      <p:graphicFrame>
        <p:nvGraphicFramePr>
          <p:cNvPr id="7" name="Object 6">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30" name="" r:id="rId11" imgW="914400" imgH="215900" progId="Equation.KSEE3">
                  <p:embed/>
                </p:oleObj>
              </mc:Choice>
              <mc:Fallback>
                <p:oleObj name="" r:id="rId11" imgW="914400" imgH="215900" progId="Equation.KSEE3">
                  <p:embed/>
                  <p:pic>
                    <p:nvPicPr>
                      <p:cNvPr id="0" name="Picture 1029"/>
                      <p:cNvPicPr/>
                      <p:nvPr/>
                    </p:nvPicPr>
                    <p:blipFill>
                      <a:blip r:embed="rId12"/>
                      <a:stretch>
                        <a:fillRect/>
                      </a:stretch>
                    </p:blipFill>
                    <p:spPr>
                      <a:xfrm>
                        <a:off x="5638800" y="3321050"/>
                        <a:ext cx="914400" cy="215900"/>
                      </a:xfrm>
                      <a:prstGeom prst="rect">
                        <a:avLst/>
                      </a:prstGeom>
                    </p:spPr>
                  </p:pic>
                </p:oleObj>
              </mc:Fallback>
            </mc:AlternateContent>
          </a:graphicData>
        </a:graphic>
      </p:graphicFrame>
      <p:graphicFrame>
        <p:nvGraphicFramePr>
          <p:cNvPr id="8" name="Object 7">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31" name="" r:id="rId13" imgW="914400" imgH="215900" progId="Equation.KSEE3">
                  <p:embed/>
                </p:oleObj>
              </mc:Choice>
              <mc:Fallback>
                <p:oleObj name="" r:id="rId13" imgW="914400" imgH="215900" progId="Equation.KSEE3">
                  <p:embed/>
                  <p:pic>
                    <p:nvPicPr>
                      <p:cNvPr id="0" name="Picture 1030"/>
                      <p:cNvPicPr/>
                      <p:nvPr/>
                    </p:nvPicPr>
                    <p:blipFill>
                      <a:blip r:embed="rId14"/>
                      <a:stretch>
                        <a:fillRect/>
                      </a:stretch>
                    </p:blipFill>
                    <p:spPr>
                      <a:xfrm>
                        <a:off x="5638800" y="3321050"/>
                        <a:ext cx="914400" cy="2159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1295280" y="982080"/>
            <a:ext cx="9600840" cy="1303560"/>
          </a:xfrm>
          <a:prstGeom prst="rect">
            <a:avLst/>
          </a:prstGeom>
          <a:noFill/>
          <a:ln>
            <a:noFill/>
          </a:ln>
        </p:spPr>
        <p:txBody>
          <a:bodyPr anchor="ctr"/>
          <a:p>
            <a:pPr algn="ctr">
              <a:lnSpc>
                <a:spcPct val="100000"/>
              </a:lnSpc>
            </a:pPr>
            <a:r>
              <a:rPr lang="en-US" sz="4400" b="0" strike="noStrike" spc="-1">
                <a:solidFill>
                  <a:srgbClr val="262626"/>
                </a:solidFill>
                <a:latin typeface="Garamond" panose="02020404030301010803"/>
              </a:rPr>
              <a:t>Feature Normalization</a:t>
            </a:r>
            <a:endParaRPr lang="en-US" sz="4400" b="0" strike="noStrike" spc="-1">
              <a:solidFill>
                <a:srgbClr val="000000"/>
              </a:solidFill>
              <a:latin typeface="Garamond" panose="02020404030301010803"/>
            </a:endParaRPr>
          </a:p>
        </p:txBody>
      </p:sp>
      <p:sp>
        <p:nvSpPr>
          <p:cNvPr id="110" name="TextShape 2"/>
          <p:cNvSpPr txBox="1"/>
          <p:nvPr/>
        </p:nvSpPr>
        <p:spPr>
          <a:xfrm>
            <a:off x="1295280" y="2557080"/>
            <a:ext cx="9600840" cy="3318480"/>
          </a:xfrm>
          <a:prstGeom prst="rect">
            <a:avLst/>
          </a:prstGeom>
          <a:noFill/>
          <a:ln>
            <a:noFill/>
          </a:ln>
        </p:spPr>
        <p:txBody>
          <a:bodyPr/>
          <a:p>
            <a:r>
              <a:rPr lang="en-IN" altLang="en-US" b="0" strike="noStrike" spc="-1">
                <a:solidFill>
                  <a:srgbClr val="262626"/>
                </a:solidFill>
                <a:latin typeface="Garamond" panose="02020404030301010803"/>
              </a:rPr>
              <a:t>Linear Normalization Technique</a:t>
            </a:r>
            <a:endParaRPr lang="en-IN" altLang="en-US" b="0" strike="noStrike" spc="-1">
              <a:solidFill>
                <a:srgbClr val="262626"/>
              </a:solidFill>
              <a:latin typeface="Garamond" panose="02020404030301010803"/>
            </a:endParaRPr>
          </a:p>
          <a:p>
            <a:endParaRPr lang="en-IN" altLang="en-US" b="0" strike="noStrike" spc="-1">
              <a:solidFill>
                <a:srgbClr val="262626"/>
              </a:solidFill>
              <a:latin typeface="Garamond" panose="02020404030301010803"/>
            </a:endParaRPr>
          </a:p>
        </p:txBody>
      </p:sp>
      <p:graphicFrame>
        <p:nvGraphicFramePr>
          <p:cNvPr id="10" name="Object 9">
            <a:hlinkClick r:id="" action="ppaction://ole?verb="/>
          </p:cNvPr>
          <p:cNvGraphicFramePr>
            <a:graphicFrameLocks noChangeAspect="1"/>
          </p:cNvGraphicFramePr>
          <p:nvPr/>
        </p:nvGraphicFramePr>
        <p:xfrm>
          <a:off x="1295400" y="3142615"/>
          <a:ext cx="5100320" cy="2451735"/>
        </p:xfrm>
        <a:graphic>
          <a:graphicData uri="http://schemas.openxmlformats.org/presentationml/2006/ole">
            <mc:AlternateContent xmlns:mc="http://schemas.openxmlformats.org/markup-compatibility/2006">
              <mc:Choice xmlns:v="urn:schemas-microsoft-com:vml" Requires="v">
                <p:oleObj spid="_x0000_s1033" name="" r:id="rId1" imgW="1828800" imgH="1358900" progId="Equation.KSEE3">
                  <p:embed/>
                </p:oleObj>
              </mc:Choice>
              <mc:Fallback>
                <p:oleObj name="" r:id="rId1" imgW="1828800" imgH="1358900" progId="Equation.KSEE3">
                  <p:embed/>
                  <p:pic>
                    <p:nvPicPr>
                      <p:cNvPr id="0" name="Picture 1032"/>
                      <p:cNvPicPr/>
                      <p:nvPr/>
                    </p:nvPicPr>
                    <p:blipFill>
                      <a:blip r:embed="rId2"/>
                      <a:stretch>
                        <a:fillRect/>
                      </a:stretch>
                    </p:blipFill>
                    <p:spPr>
                      <a:xfrm>
                        <a:off x="1295400" y="3142615"/>
                        <a:ext cx="5100320" cy="245173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1295280" y="982080"/>
            <a:ext cx="9600840" cy="1303560"/>
          </a:xfrm>
          <a:prstGeom prst="rect">
            <a:avLst/>
          </a:prstGeom>
          <a:noFill/>
          <a:ln>
            <a:noFill/>
          </a:ln>
        </p:spPr>
        <p:txBody>
          <a:bodyPr anchor="ctr"/>
          <a:p>
            <a:pPr algn="ctr">
              <a:lnSpc>
                <a:spcPct val="100000"/>
              </a:lnSpc>
            </a:pPr>
            <a:r>
              <a:rPr lang="en-US" sz="4400" b="0" strike="noStrike" spc="-1">
                <a:solidFill>
                  <a:srgbClr val="262626"/>
                </a:solidFill>
                <a:latin typeface="Garamond" panose="02020404030301010803"/>
              </a:rPr>
              <a:t>Feature Extraction</a:t>
            </a:r>
            <a:endParaRPr lang="en-US" sz="4400" b="0" strike="noStrike" spc="-1">
              <a:solidFill>
                <a:srgbClr val="000000"/>
              </a:solidFill>
              <a:latin typeface="Garamond" panose="02020404030301010803"/>
            </a:endParaRPr>
          </a:p>
        </p:txBody>
      </p:sp>
      <p:sp>
        <p:nvSpPr>
          <p:cNvPr id="112" name="TextShape 2"/>
          <p:cNvSpPr txBox="1"/>
          <p:nvPr/>
        </p:nvSpPr>
        <p:spPr>
          <a:xfrm>
            <a:off x="1295280" y="2557080"/>
            <a:ext cx="9600840" cy="3318480"/>
          </a:xfrm>
          <a:prstGeom prst="rect">
            <a:avLst/>
          </a:prstGeom>
          <a:noFill/>
          <a:ln>
            <a:noFill/>
          </a:ln>
        </p:spPr>
        <p:txBody>
          <a:bodyPr/>
          <a:p>
            <a:endParaRPr lang="en-US" sz="2400" b="0" strike="noStrike" spc="-1">
              <a:solidFill>
                <a:srgbClr val="262626"/>
              </a:solidFill>
              <a:latin typeface="Garamond" panose="02020404030301010803"/>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1295280" y="982080"/>
            <a:ext cx="9600840" cy="1303560"/>
          </a:xfrm>
          <a:prstGeom prst="rect">
            <a:avLst/>
          </a:prstGeom>
          <a:noFill/>
          <a:ln>
            <a:noFill/>
          </a:ln>
        </p:spPr>
        <p:txBody>
          <a:bodyPr anchor="ctr"/>
          <a:p>
            <a:pPr algn="ctr">
              <a:lnSpc>
                <a:spcPct val="100000"/>
              </a:lnSpc>
            </a:pPr>
            <a:r>
              <a:rPr lang="en-US" sz="4400" b="0" strike="noStrike" spc="-1">
                <a:solidFill>
                  <a:srgbClr val="262626"/>
                </a:solidFill>
                <a:latin typeface="Garamond" panose="02020404030301010803"/>
              </a:rPr>
              <a:t>Dynamic Time Warping</a:t>
            </a:r>
            <a:endParaRPr lang="en-US" sz="4400" b="0" strike="noStrike" spc="-1">
              <a:solidFill>
                <a:srgbClr val="000000"/>
              </a:solidFill>
              <a:latin typeface="Garamond" panose="02020404030301010803"/>
            </a:endParaRPr>
          </a:p>
        </p:txBody>
      </p:sp>
      <p:sp>
        <p:nvSpPr>
          <p:cNvPr id="114" name="TextShape 2"/>
          <p:cNvSpPr txBox="1"/>
          <p:nvPr/>
        </p:nvSpPr>
        <p:spPr>
          <a:xfrm>
            <a:off x="1295280" y="2557080"/>
            <a:ext cx="9600840" cy="3318480"/>
          </a:xfrm>
          <a:prstGeom prst="rect">
            <a:avLst/>
          </a:prstGeom>
          <a:noFill/>
          <a:ln>
            <a:noFill/>
          </a:ln>
        </p:spPr>
        <p:txBody>
          <a:bodyPr/>
          <a:p>
            <a:endParaRPr lang="en-US" sz="2400" b="0" strike="noStrike" spc="-1">
              <a:solidFill>
                <a:srgbClr val="262626"/>
              </a:solidFill>
              <a:latin typeface="Garamond" panose="02020404030301010803"/>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1981</Words>
  <Application>WPS Presentation</Application>
  <PresentationFormat/>
  <Paragraphs>65</Paragraphs>
  <Slides>12</Slides>
  <Notes>0</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8</vt:i4>
      </vt:variant>
      <vt:variant>
        <vt:lpstr>幻灯片标题</vt:lpstr>
      </vt:variant>
      <vt:variant>
        <vt:i4>12</vt:i4>
      </vt:variant>
    </vt:vector>
  </HeadingPairs>
  <TitlesOfParts>
    <vt:vector size="34" baseType="lpstr">
      <vt:lpstr>Arial</vt:lpstr>
      <vt:lpstr>SimSun</vt:lpstr>
      <vt:lpstr>Wingdings</vt:lpstr>
      <vt:lpstr>Garamond</vt:lpstr>
      <vt:lpstr>Times New Roman</vt:lpstr>
      <vt:lpstr>Symbol</vt:lpstr>
      <vt:lpstr>Arial</vt:lpstr>
      <vt:lpstr>Wingdings</vt:lpstr>
      <vt:lpstr>DejaVu Sans</vt:lpstr>
      <vt:lpstr>Microsoft YaHei</vt:lpstr>
      <vt:lpstr>Calibri</vt:lpstr>
      <vt:lpstr>DejaVu Sans</vt:lpstr>
      <vt:lpstr>Office Theme</vt:lpstr>
      <vt:lpstr>Office Theme</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Red SVM</dc:title>
  <dc:creator>Joel Niklaus</dc:creator>
  <cp:lastModifiedBy>Som Debnath</cp:lastModifiedBy>
  <cp:revision>20</cp:revision>
  <dcterms:created xsi:type="dcterms:W3CDTF">2018-04-23T08:21:00Z</dcterms:created>
  <dcterms:modified xsi:type="dcterms:W3CDTF">2018-05-06T19:32:18Z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1033-10.1.0.5781</vt:lpwstr>
  </property>
</Properties>
</file>