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74"/>
    <p:restoredTop sz="94687"/>
  </p:normalViewPr>
  <p:slideViewPr>
    <p:cSldViewPr snapToGrid="0">
      <p:cViewPr>
        <p:scale>
          <a:sx n="77" d="100"/>
          <a:sy n="77" d="100"/>
        </p:scale>
        <p:origin x="69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10" Type="http://schemas.openxmlformats.org/officeDocument/2006/relationships/image" Target="../media/image60.svg"/><Relationship Id="rId4" Type="http://schemas.openxmlformats.org/officeDocument/2006/relationships/image" Target="../media/image54.svg"/><Relationship Id="rId9" Type="http://schemas.openxmlformats.org/officeDocument/2006/relationships/image" Target="../media/image5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0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10" Type="http://schemas.openxmlformats.org/officeDocument/2006/relationships/image" Target="../media/image60.svg"/><Relationship Id="rId4" Type="http://schemas.openxmlformats.org/officeDocument/2006/relationships/image" Target="../media/image54.svg"/><Relationship Id="rId9" Type="http://schemas.openxmlformats.org/officeDocument/2006/relationships/image" Target="../media/image5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0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991BF5-AFA8-4146-A5F0-D5F7F66E390F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0C39A08-EDC6-46F2-BDF0-BA5AA73F16F7}">
      <dgm:prSet/>
      <dgm:spPr/>
      <dgm:t>
        <a:bodyPr/>
        <a:lstStyle/>
        <a:p>
          <a:r>
            <a:rPr lang="en-US" dirty="0"/>
            <a:t> This presentation will cover the implementation of a Tic-Tac-Toe game in Python using </a:t>
          </a:r>
          <a:r>
            <a:rPr lang="en-US" dirty="0" err="1"/>
            <a:t>Tkinter</a:t>
          </a:r>
          <a:r>
            <a:rPr lang="en-US" dirty="0"/>
            <a:t> for the graphical user interface (GUI).</a:t>
          </a:r>
          <a:br>
            <a:rPr lang="en-US" dirty="0"/>
          </a:br>
          <a:endParaRPr lang="en-US" dirty="0"/>
        </a:p>
      </dgm:t>
    </dgm:pt>
    <dgm:pt modelId="{AEE680A3-DF8E-4BEB-81DD-AFF91DB8F941}" type="parTrans" cxnId="{3D57E4C8-DF4C-45E4-A42D-CA4E2051EB81}">
      <dgm:prSet/>
      <dgm:spPr/>
      <dgm:t>
        <a:bodyPr/>
        <a:lstStyle/>
        <a:p>
          <a:endParaRPr lang="en-US"/>
        </a:p>
      </dgm:t>
    </dgm:pt>
    <dgm:pt modelId="{A58258C8-1069-464A-A1C9-C01839382A1B}" type="sibTrans" cxnId="{3D57E4C8-DF4C-45E4-A42D-CA4E2051EB81}">
      <dgm:prSet/>
      <dgm:spPr/>
      <dgm:t>
        <a:bodyPr/>
        <a:lstStyle/>
        <a:p>
          <a:endParaRPr lang="en-US"/>
        </a:p>
      </dgm:t>
    </dgm:pt>
    <dgm:pt modelId="{4387208B-B2A7-4D12-A234-93190AE0C2B2}">
      <dgm:prSet/>
      <dgm:spPr/>
      <dgm:t>
        <a:bodyPr/>
        <a:lstStyle/>
        <a:p>
          <a:r>
            <a:rPr lang="en-US" dirty="0"/>
            <a:t>-Board</a:t>
          </a:r>
        </a:p>
      </dgm:t>
    </dgm:pt>
    <dgm:pt modelId="{C4B7DF57-C7DE-490F-91C2-B10F434DD636}" type="parTrans" cxnId="{4D0CF423-1E3F-42F2-A744-CCDDB00826F6}">
      <dgm:prSet/>
      <dgm:spPr/>
      <dgm:t>
        <a:bodyPr/>
        <a:lstStyle/>
        <a:p>
          <a:endParaRPr lang="en-US"/>
        </a:p>
      </dgm:t>
    </dgm:pt>
    <dgm:pt modelId="{8AEAAE7B-37C1-4780-8AB2-741423AE5CE1}" type="sibTrans" cxnId="{4D0CF423-1E3F-42F2-A744-CCDDB00826F6}">
      <dgm:prSet/>
      <dgm:spPr/>
      <dgm:t>
        <a:bodyPr/>
        <a:lstStyle/>
        <a:p>
          <a:endParaRPr lang="en-US"/>
        </a:p>
      </dgm:t>
    </dgm:pt>
    <dgm:pt modelId="{674A9419-D082-48FB-978D-5D2127A5139E}">
      <dgm:prSet/>
      <dgm:spPr/>
      <dgm:t>
        <a:bodyPr/>
        <a:lstStyle/>
        <a:p>
          <a:r>
            <a:rPr lang="en-US" dirty="0"/>
            <a:t>- Game Logic</a:t>
          </a:r>
          <a:br>
            <a:rPr lang="en-US" dirty="0"/>
          </a:br>
          <a:endParaRPr lang="en-US" dirty="0"/>
        </a:p>
      </dgm:t>
    </dgm:pt>
    <dgm:pt modelId="{8E8D7303-6B74-4582-9A86-F07516D90809}" type="parTrans" cxnId="{219AD9C5-7BF8-445E-A377-C21C4E1075C4}">
      <dgm:prSet/>
      <dgm:spPr/>
      <dgm:t>
        <a:bodyPr/>
        <a:lstStyle/>
        <a:p>
          <a:endParaRPr lang="en-US"/>
        </a:p>
      </dgm:t>
    </dgm:pt>
    <dgm:pt modelId="{573C5884-7644-4E29-951C-AD48DB55AADC}" type="sibTrans" cxnId="{219AD9C5-7BF8-445E-A377-C21C4E1075C4}">
      <dgm:prSet/>
      <dgm:spPr/>
      <dgm:t>
        <a:bodyPr/>
        <a:lstStyle/>
        <a:p>
          <a:endParaRPr lang="en-US"/>
        </a:p>
      </dgm:t>
    </dgm:pt>
    <dgm:pt modelId="{42A36C20-D17D-4F6C-B026-6100CB63EAC7}">
      <dgm:prSet/>
      <dgm:spPr/>
      <dgm:t>
        <a:bodyPr/>
        <a:lstStyle/>
        <a:p>
          <a:r>
            <a:rPr lang="en-US"/>
            <a:t>- AI Integration (Minimax Algorithm)</a:t>
          </a:r>
          <a:br>
            <a:rPr lang="en-US"/>
          </a:br>
          <a:endParaRPr lang="en-US"/>
        </a:p>
      </dgm:t>
    </dgm:pt>
    <dgm:pt modelId="{1E78B075-CC46-4E6A-B689-69629BC14986}" type="parTrans" cxnId="{D3F36A8B-9358-4FC8-B3D8-908C207F33EB}">
      <dgm:prSet/>
      <dgm:spPr/>
      <dgm:t>
        <a:bodyPr/>
        <a:lstStyle/>
        <a:p>
          <a:endParaRPr lang="en-US"/>
        </a:p>
      </dgm:t>
    </dgm:pt>
    <dgm:pt modelId="{49B1D48B-AC88-4D1F-A8D1-B919E3F71C5A}" type="sibTrans" cxnId="{D3F36A8B-9358-4FC8-B3D8-908C207F33EB}">
      <dgm:prSet/>
      <dgm:spPr/>
      <dgm:t>
        <a:bodyPr/>
        <a:lstStyle/>
        <a:p>
          <a:endParaRPr lang="en-US"/>
        </a:p>
      </dgm:t>
    </dgm:pt>
    <dgm:pt modelId="{FF6969F5-2ED9-4C9D-BFBF-0B70DAC2E1D6}">
      <dgm:prSet/>
      <dgm:spPr/>
      <dgm:t>
        <a:bodyPr/>
        <a:lstStyle/>
        <a:p>
          <a:r>
            <a:rPr lang="en-US"/>
            <a:t>- User Interface Design</a:t>
          </a:r>
        </a:p>
      </dgm:t>
    </dgm:pt>
    <dgm:pt modelId="{DB5BC231-9E7B-469C-B1F0-B240B3E8CFF2}" type="parTrans" cxnId="{C68EF951-88CE-47C7-BF5B-B182943F09DC}">
      <dgm:prSet/>
      <dgm:spPr/>
      <dgm:t>
        <a:bodyPr/>
        <a:lstStyle/>
        <a:p>
          <a:endParaRPr lang="en-US"/>
        </a:p>
      </dgm:t>
    </dgm:pt>
    <dgm:pt modelId="{39545B1D-B92D-44BA-8108-DB5535B4FCEF}" type="sibTrans" cxnId="{C68EF951-88CE-47C7-BF5B-B182943F09DC}">
      <dgm:prSet/>
      <dgm:spPr/>
      <dgm:t>
        <a:bodyPr/>
        <a:lstStyle/>
        <a:p>
          <a:endParaRPr lang="en-US"/>
        </a:p>
      </dgm:t>
    </dgm:pt>
    <dgm:pt modelId="{54D60B9B-9431-F347-8431-A6C520BDC9D3}" type="pres">
      <dgm:prSet presAssocID="{6B991BF5-AFA8-4146-A5F0-D5F7F66E390F}" presName="outerComposite" presStyleCnt="0">
        <dgm:presLayoutVars>
          <dgm:chMax val="5"/>
          <dgm:dir/>
          <dgm:resizeHandles val="exact"/>
        </dgm:presLayoutVars>
      </dgm:prSet>
      <dgm:spPr/>
    </dgm:pt>
    <dgm:pt modelId="{1639378A-8C7E-EF4C-8BF7-96E14CA21208}" type="pres">
      <dgm:prSet presAssocID="{6B991BF5-AFA8-4146-A5F0-D5F7F66E390F}" presName="dummyMaxCanvas" presStyleCnt="0">
        <dgm:presLayoutVars/>
      </dgm:prSet>
      <dgm:spPr/>
    </dgm:pt>
    <dgm:pt modelId="{1602059C-3CB2-BF4D-8250-80024C511B6B}" type="pres">
      <dgm:prSet presAssocID="{6B991BF5-AFA8-4146-A5F0-D5F7F66E390F}" presName="FiveNodes_1" presStyleLbl="node1" presStyleIdx="0" presStyleCnt="5">
        <dgm:presLayoutVars>
          <dgm:bulletEnabled val="1"/>
        </dgm:presLayoutVars>
      </dgm:prSet>
      <dgm:spPr/>
    </dgm:pt>
    <dgm:pt modelId="{756D98D3-5DAD-5249-99D4-09CED9CB4A3B}" type="pres">
      <dgm:prSet presAssocID="{6B991BF5-AFA8-4146-A5F0-D5F7F66E390F}" presName="FiveNodes_2" presStyleLbl="node1" presStyleIdx="1" presStyleCnt="5">
        <dgm:presLayoutVars>
          <dgm:bulletEnabled val="1"/>
        </dgm:presLayoutVars>
      </dgm:prSet>
      <dgm:spPr/>
    </dgm:pt>
    <dgm:pt modelId="{C8325B74-0B70-6B4B-83A9-CA04435FD1D5}" type="pres">
      <dgm:prSet presAssocID="{6B991BF5-AFA8-4146-A5F0-D5F7F66E390F}" presName="FiveNodes_3" presStyleLbl="node1" presStyleIdx="2" presStyleCnt="5">
        <dgm:presLayoutVars>
          <dgm:bulletEnabled val="1"/>
        </dgm:presLayoutVars>
      </dgm:prSet>
      <dgm:spPr/>
    </dgm:pt>
    <dgm:pt modelId="{901C0A2F-8F30-CC46-BA53-2A559785708F}" type="pres">
      <dgm:prSet presAssocID="{6B991BF5-AFA8-4146-A5F0-D5F7F66E390F}" presName="FiveNodes_4" presStyleLbl="node1" presStyleIdx="3" presStyleCnt="5">
        <dgm:presLayoutVars>
          <dgm:bulletEnabled val="1"/>
        </dgm:presLayoutVars>
      </dgm:prSet>
      <dgm:spPr/>
    </dgm:pt>
    <dgm:pt modelId="{377C36F4-C406-3743-AAD6-4174F9A2C435}" type="pres">
      <dgm:prSet presAssocID="{6B991BF5-AFA8-4146-A5F0-D5F7F66E390F}" presName="FiveNodes_5" presStyleLbl="node1" presStyleIdx="4" presStyleCnt="5">
        <dgm:presLayoutVars>
          <dgm:bulletEnabled val="1"/>
        </dgm:presLayoutVars>
      </dgm:prSet>
      <dgm:spPr/>
    </dgm:pt>
    <dgm:pt modelId="{8CEFF04D-D83D-8E4F-BD75-7E934D3F8DDA}" type="pres">
      <dgm:prSet presAssocID="{6B991BF5-AFA8-4146-A5F0-D5F7F66E390F}" presName="FiveConn_1-2" presStyleLbl="fgAccFollowNode1" presStyleIdx="0" presStyleCnt="4">
        <dgm:presLayoutVars>
          <dgm:bulletEnabled val="1"/>
        </dgm:presLayoutVars>
      </dgm:prSet>
      <dgm:spPr/>
    </dgm:pt>
    <dgm:pt modelId="{30CD7561-C8FD-F94D-A399-4E6399533ABF}" type="pres">
      <dgm:prSet presAssocID="{6B991BF5-AFA8-4146-A5F0-D5F7F66E390F}" presName="FiveConn_2-3" presStyleLbl="fgAccFollowNode1" presStyleIdx="1" presStyleCnt="4">
        <dgm:presLayoutVars>
          <dgm:bulletEnabled val="1"/>
        </dgm:presLayoutVars>
      </dgm:prSet>
      <dgm:spPr/>
    </dgm:pt>
    <dgm:pt modelId="{0FF009DA-E45E-2241-AA66-405CB0DFBCAA}" type="pres">
      <dgm:prSet presAssocID="{6B991BF5-AFA8-4146-A5F0-D5F7F66E390F}" presName="FiveConn_3-4" presStyleLbl="fgAccFollowNode1" presStyleIdx="2" presStyleCnt="4">
        <dgm:presLayoutVars>
          <dgm:bulletEnabled val="1"/>
        </dgm:presLayoutVars>
      </dgm:prSet>
      <dgm:spPr/>
    </dgm:pt>
    <dgm:pt modelId="{6886E42C-2031-B04F-B8C4-C4B5FFF2DF6D}" type="pres">
      <dgm:prSet presAssocID="{6B991BF5-AFA8-4146-A5F0-D5F7F66E390F}" presName="FiveConn_4-5" presStyleLbl="fgAccFollowNode1" presStyleIdx="3" presStyleCnt="4">
        <dgm:presLayoutVars>
          <dgm:bulletEnabled val="1"/>
        </dgm:presLayoutVars>
      </dgm:prSet>
      <dgm:spPr/>
    </dgm:pt>
    <dgm:pt modelId="{351EED6B-511F-2945-B74C-AC3D52AE4F8C}" type="pres">
      <dgm:prSet presAssocID="{6B991BF5-AFA8-4146-A5F0-D5F7F66E390F}" presName="FiveNodes_1_text" presStyleLbl="node1" presStyleIdx="4" presStyleCnt="5">
        <dgm:presLayoutVars>
          <dgm:bulletEnabled val="1"/>
        </dgm:presLayoutVars>
      </dgm:prSet>
      <dgm:spPr/>
    </dgm:pt>
    <dgm:pt modelId="{732503E7-9003-1D47-AE4C-98EFF9AA3E2C}" type="pres">
      <dgm:prSet presAssocID="{6B991BF5-AFA8-4146-A5F0-D5F7F66E390F}" presName="FiveNodes_2_text" presStyleLbl="node1" presStyleIdx="4" presStyleCnt="5">
        <dgm:presLayoutVars>
          <dgm:bulletEnabled val="1"/>
        </dgm:presLayoutVars>
      </dgm:prSet>
      <dgm:spPr/>
    </dgm:pt>
    <dgm:pt modelId="{1ECEC143-C6DF-D247-9875-22F78D014F2C}" type="pres">
      <dgm:prSet presAssocID="{6B991BF5-AFA8-4146-A5F0-D5F7F66E390F}" presName="FiveNodes_3_text" presStyleLbl="node1" presStyleIdx="4" presStyleCnt="5">
        <dgm:presLayoutVars>
          <dgm:bulletEnabled val="1"/>
        </dgm:presLayoutVars>
      </dgm:prSet>
      <dgm:spPr/>
    </dgm:pt>
    <dgm:pt modelId="{397E44E7-99E1-0249-9CC9-072A26993005}" type="pres">
      <dgm:prSet presAssocID="{6B991BF5-AFA8-4146-A5F0-D5F7F66E390F}" presName="FiveNodes_4_text" presStyleLbl="node1" presStyleIdx="4" presStyleCnt="5">
        <dgm:presLayoutVars>
          <dgm:bulletEnabled val="1"/>
        </dgm:presLayoutVars>
      </dgm:prSet>
      <dgm:spPr/>
    </dgm:pt>
    <dgm:pt modelId="{5A136AC2-9B46-5342-8DBE-4D5C8324EBF2}" type="pres">
      <dgm:prSet presAssocID="{6B991BF5-AFA8-4146-A5F0-D5F7F66E390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9B14117-C200-C147-84FB-DF64C2809052}" type="presOf" srcId="{FF6969F5-2ED9-4C9D-BFBF-0B70DAC2E1D6}" destId="{377C36F4-C406-3743-AAD6-4174F9A2C435}" srcOrd="0" destOrd="0" presId="urn:microsoft.com/office/officeart/2005/8/layout/vProcess5"/>
    <dgm:cxn modelId="{4D0CF423-1E3F-42F2-A744-CCDDB00826F6}" srcId="{6B991BF5-AFA8-4146-A5F0-D5F7F66E390F}" destId="{4387208B-B2A7-4D12-A234-93190AE0C2B2}" srcOrd="1" destOrd="0" parTransId="{C4B7DF57-C7DE-490F-91C2-B10F434DD636}" sibTransId="{8AEAAE7B-37C1-4780-8AB2-741423AE5CE1}"/>
    <dgm:cxn modelId="{A376A82A-D044-2E44-8A79-D42B5EBA0AD3}" type="presOf" srcId="{4387208B-B2A7-4D12-A234-93190AE0C2B2}" destId="{756D98D3-5DAD-5249-99D4-09CED9CB4A3B}" srcOrd="0" destOrd="0" presId="urn:microsoft.com/office/officeart/2005/8/layout/vProcess5"/>
    <dgm:cxn modelId="{EF32686B-FF76-7145-9425-EFC8375695BD}" type="presOf" srcId="{42A36C20-D17D-4F6C-B026-6100CB63EAC7}" destId="{901C0A2F-8F30-CC46-BA53-2A559785708F}" srcOrd="0" destOrd="0" presId="urn:microsoft.com/office/officeart/2005/8/layout/vProcess5"/>
    <dgm:cxn modelId="{D3FB3251-C3C6-8C4E-BE53-FFF7F5520474}" type="presOf" srcId="{20C39A08-EDC6-46F2-BDF0-BA5AA73F16F7}" destId="{351EED6B-511F-2945-B74C-AC3D52AE4F8C}" srcOrd="1" destOrd="0" presId="urn:microsoft.com/office/officeart/2005/8/layout/vProcess5"/>
    <dgm:cxn modelId="{C68EF951-88CE-47C7-BF5B-B182943F09DC}" srcId="{6B991BF5-AFA8-4146-A5F0-D5F7F66E390F}" destId="{FF6969F5-2ED9-4C9D-BFBF-0B70DAC2E1D6}" srcOrd="4" destOrd="0" parTransId="{DB5BC231-9E7B-469C-B1F0-B240B3E8CFF2}" sibTransId="{39545B1D-B92D-44BA-8108-DB5535B4FCEF}"/>
    <dgm:cxn modelId="{88044377-02B4-EE47-8CE9-E468779B573B}" type="presOf" srcId="{49B1D48B-AC88-4D1F-A8D1-B919E3F71C5A}" destId="{6886E42C-2031-B04F-B8C4-C4B5FFF2DF6D}" srcOrd="0" destOrd="0" presId="urn:microsoft.com/office/officeart/2005/8/layout/vProcess5"/>
    <dgm:cxn modelId="{D3F36A8B-9358-4FC8-B3D8-908C207F33EB}" srcId="{6B991BF5-AFA8-4146-A5F0-D5F7F66E390F}" destId="{42A36C20-D17D-4F6C-B026-6100CB63EAC7}" srcOrd="3" destOrd="0" parTransId="{1E78B075-CC46-4E6A-B689-69629BC14986}" sibTransId="{49B1D48B-AC88-4D1F-A8D1-B919E3F71C5A}"/>
    <dgm:cxn modelId="{3EEEAE98-9B48-274C-9AE6-C2FEECBA7A06}" type="presOf" srcId="{674A9419-D082-48FB-978D-5D2127A5139E}" destId="{1ECEC143-C6DF-D247-9875-22F78D014F2C}" srcOrd="1" destOrd="0" presId="urn:microsoft.com/office/officeart/2005/8/layout/vProcess5"/>
    <dgm:cxn modelId="{AA331DA5-FF7E-1D4A-AADF-D13F462D4516}" type="presOf" srcId="{20C39A08-EDC6-46F2-BDF0-BA5AA73F16F7}" destId="{1602059C-3CB2-BF4D-8250-80024C511B6B}" srcOrd="0" destOrd="0" presId="urn:microsoft.com/office/officeart/2005/8/layout/vProcess5"/>
    <dgm:cxn modelId="{7BBA17A6-93ED-444D-B514-1BE838809353}" type="presOf" srcId="{42A36C20-D17D-4F6C-B026-6100CB63EAC7}" destId="{397E44E7-99E1-0249-9CC9-072A26993005}" srcOrd="1" destOrd="0" presId="urn:microsoft.com/office/officeart/2005/8/layout/vProcess5"/>
    <dgm:cxn modelId="{27F625AB-32B8-6C4D-90CB-72528DADBE47}" type="presOf" srcId="{573C5884-7644-4E29-951C-AD48DB55AADC}" destId="{0FF009DA-E45E-2241-AA66-405CB0DFBCAA}" srcOrd="0" destOrd="0" presId="urn:microsoft.com/office/officeart/2005/8/layout/vProcess5"/>
    <dgm:cxn modelId="{095FA2AE-DE67-6E44-BD9C-C17EA418413F}" type="presOf" srcId="{6B991BF5-AFA8-4146-A5F0-D5F7F66E390F}" destId="{54D60B9B-9431-F347-8431-A6C520BDC9D3}" srcOrd="0" destOrd="0" presId="urn:microsoft.com/office/officeart/2005/8/layout/vProcess5"/>
    <dgm:cxn modelId="{DE9287B0-8F10-F443-8061-5278C27B776C}" type="presOf" srcId="{FF6969F5-2ED9-4C9D-BFBF-0B70DAC2E1D6}" destId="{5A136AC2-9B46-5342-8DBE-4D5C8324EBF2}" srcOrd="1" destOrd="0" presId="urn:microsoft.com/office/officeart/2005/8/layout/vProcess5"/>
    <dgm:cxn modelId="{32232EBA-2915-694B-858D-7E595A837AEA}" type="presOf" srcId="{A58258C8-1069-464A-A1C9-C01839382A1B}" destId="{8CEFF04D-D83D-8E4F-BD75-7E934D3F8DDA}" srcOrd="0" destOrd="0" presId="urn:microsoft.com/office/officeart/2005/8/layout/vProcess5"/>
    <dgm:cxn modelId="{219AD9C5-7BF8-445E-A377-C21C4E1075C4}" srcId="{6B991BF5-AFA8-4146-A5F0-D5F7F66E390F}" destId="{674A9419-D082-48FB-978D-5D2127A5139E}" srcOrd="2" destOrd="0" parTransId="{8E8D7303-6B74-4582-9A86-F07516D90809}" sibTransId="{573C5884-7644-4E29-951C-AD48DB55AADC}"/>
    <dgm:cxn modelId="{E7746FC8-FFA7-5D40-8951-50D8E3D0C5C9}" type="presOf" srcId="{4387208B-B2A7-4D12-A234-93190AE0C2B2}" destId="{732503E7-9003-1D47-AE4C-98EFF9AA3E2C}" srcOrd="1" destOrd="0" presId="urn:microsoft.com/office/officeart/2005/8/layout/vProcess5"/>
    <dgm:cxn modelId="{3D57E4C8-DF4C-45E4-A42D-CA4E2051EB81}" srcId="{6B991BF5-AFA8-4146-A5F0-D5F7F66E390F}" destId="{20C39A08-EDC6-46F2-BDF0-BA5AA73F16F7}" srcOrd="0" destOrd="0" parTransId="{AEE680A3-DF8E-4BEB-81DD-AFF91DB8F941}" sibTransId="{A58258C8-1069-464A-A1C9-C01839382A1B}"/>
    <dgm:cxn modelId="{97CF51E3-0F4E-844D-A6EA-6656C204365B}" type="presOf" srcId="{674A9419-D082-48FB-978D-5D2127A5139E}" destId="{C8325B74-0B70-6B4B-83A9-CA04435FD1D5}" srcOrd="0" destOrd="0" presId="urn:microsoft.com/office/officeart/2005/8/layout/vProcess5"/>
    <dgm:cxn modelId="{32B14EF6-75DF-814A-820C-02ECEA1A9DE5}" type="presOf" srcId="{8AEAAE7B-37C1-4780-8AB2-741423AE5CE1}" destId="{30CD7561-C8FD-F94D-A399-4E6399533ABF}" srcOrd="0" destOrd="0" presId="urn:microsoft.com/office/officeart/2005/8/layout/vProcess5"/>
    <dgm:cxn modelId="{61573FE7-A73F-F148-86E6-936186D86E37}" type="presParOf" srcId="{54D60B9B-9431-F347-8431-A6C520BDC9D3}" destId="{1639378A-8C7E-EF4C-8BF7-96E14CA21208}" srcOrd="0" destOrd="0" presId="urn:microsoft.com/office/officeart/2005/8/layout/vProcess5"/>
    <dgm:cxn modelId="{4AAFAC4A-B618-2848-B6E6-42604D8D0C57}" type="presParOf" srcId="{54D60B9B-9431-F347-8431-A6C520BDC9D3}" destId="{1602059C-3CB2-BF4D-8250-80024C511B6B}" srcOrd="1" destOrd="0" presId="urn:microsoft.com/office/officeart/2005/8/layout/vProcess5"/>
    <dgm:cxn modelId="{EDA69B42-C06D-D74F-AB4E-A882917876FE}" type="presParOf" srcId="{54D60B9B-9431-F347-8431-A6C520BDC9D3}" destId="{756D98D3-5DAD-5249-99D4-09CED9CB4A3B}" srcOrd="2" destOrd="0" presId="urn:microsoft.com/office/officeart/2005/8/layout/vProcess5"/>
    <dgm:cxn modelId="{D9F0D894-4E49-9C40-8720-82DADDA4F323}" type="presParOf" srcId="{54D60B9B-9431-F347-8431-A6C520BDC9D3}" destId="{C8325B74-0B70-6B4B-83A9-CA04435FD1D5}" srcOrd="3" destOrd="0" presId="urn:microsoft.com/office/officeart/2005/8/layout/vProcess5"/>
    <dgm:cxn modelId="{46C5DADC-86EE-5847-993A-444CEA767319}" type="presParOf" srcId="{54D60B9B-9431-F347-8431-A6C520BDC9D3}" destId="{901C0A2F-8F30-CC46-BA53-2A559785708F}" srcOrd="4" destOrd="0" presId="urn:microsoft.com/office/officeart/2005/8/layout/vProcess5"/>
    <dgm:cxn modelId="{55CB85DB-3276-5648-AD06-78D1A6682FCA}" type="presParOf" srcId="{54D60B9B-9431-F347-8431-A6C520BDC9D3}" destId="{377C36F4-C406-3743-AAD6-4174F9A2C435}" srcOrd="5" destOrd="0" presId="urn:microsoft.com/office/officeart/2005/8/layout/vProcess5"/>
    <dgm:cxn modelId="{14DA9AC7-C2D9-1C4B-9C34-110150CC75CE}" type="presParOf" srcId="{54D60B9B-9431-F347-8431-A6C520BDC9D3}" destId="{8CEFF04D-D83D-8E4F-BD75-7E934D3F8DDA}" srcOrd="6" destOrd="0" presId="urn:microsoft.com/office/officeart/2005/8/layout/vProcess5"/>
    <dgm:cxn modelId="{2F1C6BFB-5CB6-DA4D-8291-58C442FADD40}" type="presParOf" srcId="{54D60B9B-9431-F347-8431-A6C520BDC9D3}" destId="{30CD7561-C8FD-F94D-A399-4E6399533ABF}" srcOrd="7" destOrd="0" presId="urn:microsoft.com/office/officeart/2005/8/layout/vProcess5"/>
    <dgm:cxn modelId="{05065712-B13D-8E45-AB17-0A696EE68FD1}" type="presParOf" srcId="{54D60B9B-9431-F347-8431-A6C520BDC9D3}" destId="{0FF009DA-E45E-2241-AA66-405CB0DFBCAA}" srcOrd="8" destOrd="0" presId="urn:microsoft.com/office/officeart/2005/8/layout/vProcess5"/>
    <dgm:cxn modelId="{C653D73B-22EE-3A44-BAEA-799723C4C14C}" type="presParOf" srcId="{54D60B9B-9431-F347-8431-A6C520BDC9D3}" destId="{6886E42C-2031-B04F-B8C4-C4B5FFF2DF6D}" srcOrd="9" destOrd="0" presId="urn:microsoft.com/office/officeart/2005/8/layout/vProcess5"/>
    <dgm:cxn modelId="{B9CC3C3A-BA5C-134A-BE18-BFA19F72EEE8}" type="presParOf" srcId="{54D60B9B-9431-F347-8431-A6C520BDC9D3}" destId="{351EED6B-511F-2945-B74C-AC3D52AE4F8C}" srcOrd="10" destOrd="0" presId="urn:microsoft.com/office/officeart/2005/8/layout/vProcess5"/>
    <dgm:cxn modelId="{7C71AF4C-1BE4-BF4C-9070-CF8295C09C1F}" type="presParOf" srcId="{54D60B9B-9431-F347-8431-A6C520BDC9D3}" destId="{732503E7-9003-1D47-AE4C-98EFF9AA3E2C}" srcOrd="11" destOrd="0" presId="urn:microsoft.com/office/officeart/2005/8/layout/vProcess5"/>
    <dgm:cxn modelId="{30C4479C-36C6-254D-AD3F-18A48A722707}" type="presParOf" srcId="{54D60B9B-9431-F347-8431-A6C520BDC9D3}" destId="{1ECEC143-C6DF-D247-9875-22F78D014F2C}" srcOrd="12" destOrd="0" presId="urn:microsoft.com/office/officeart/2005/8/layout/vProcess5"/>
    <dgm:cxn modelId="{F3160D57-D7D5-A24D-BA97-309EBD8CA4C1}" type="presParOf" srcId="{54D60B9B-9431-F347-8431-A6C520BDC9D3}" destId="{397E44E7-99E1-0249-9CC9-072A26993005}" srcOrd="13" destOrd="0" presId="urn:microsoft.com/office/officeart/2005/8/layout/vProcess5"/>
    <dgm:cxn modelId="{9EFD0645-6E42-064D-BED7-2D407DAD58C1}" type="presParOf" srcId="{54D60B9B-9431-F347-8431-A6C520BDC9D3}" destId="{5A136AC2-9B46-5342-8DBE-4D5C8324EBF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FC3C6F1-F7FC-4062-9547-99FB0F4CCE7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9215651-D5D8-461E-BC5E-FEE30489C0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TicTacToeBoard Class:</a:t>
          </a:r>
          <a:br>
            <a:rPr lang="en-US"/>
          </a:br>
          <a:endParaRPr lang="en-US"/>
        </a:p>
      </dgm:t>
    </dgm:pt>
    <dgm:pt modelId="{E0AE5299-47F1-4A1D-9225-D9E310CA0BD8}" type="parTrans" cxnId="{F7FDEB0B-2EA2-4495-94E0-A12DED984CE3}">
      <dgm:prSet/>
      <dgm:spPr/>
      <dgm:t>
        <a:bodyPr/>
        <a:lstStyle/>
        <a:p>
          <a:endParaRPr lang="en-US"/>
        </a:p>
      </dgm:t>
    </dgm:pt>
    <dgm:pt modelId="{78A60EC1-E395-49AE-902C-7A0D7FF84C73}" type="sibTrans" cxnId="{F7FDEB0B-2EA2-4495-94E0-A12DED984CE3}">
      <dgm:prSet/>
      <dgm:spPr/>
      <dgm:t>
        <a:bodyPr/>
        <a:lstStyle/>
        <a:p>
          <a:endParaRPr lang="en-US"/>
        </a:p>
      </dgm:t>
    </dgm:pt>
    <dgm:pt modelId="{3707DA0A-AB27-4306-905C-7CC1631A9F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Displays the game board and updates it after every move.</a:t>
          </a:r>
          <a:br>
            <a:rPr lang="en-US"/>
          </a:br>
          <a:endParaRPr lang="en-US"/>
        </a:p>
      </dgm:t>
    </dgm:pt>
    <dgm:pt modelId="{9F1FF1DF-1B27-46A2-AEC8-9B294469895D}" type="parTrans" cxnId="{2CC810F0-8682-42F1-A579-34DF40E73285}">
      <dgm:prSet/>
      <dgm:spPr/>
      <dgm:t>
        <a:bodyPr/>
        <a:lstStyle/>
        <a:p>
          <a:endParaRPr lang="en-US"/>
        </a:p>
      </dgm:t>
    </dgm:pt>
    <dgm:pt modelId="{B414CF95-F3F9-4277-BBA9-2E5FB90C24A4}" type="sibTrans" cxnId="{2CC810F0-8682-42F1-A579-34DF40E73285}">
      <dgm:prSet/>
      <dgm:spPr/>
      <dgm:t>
        <a:bodyPr/>
        <a:lstStyle/>
        <a:p>
          <a:endParaRPr lang="en-US"/>
        </a:p>
      </dgm:t>
    </dgm:pt>
    <dgm:pt modelId="{7CE95AEE-DDEA-4E6E-820A-A85252E3B3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Handles user clicks for player moves and AI moves.</a:t>
          </a:r>
          <a:br>
            <a:rPr lang="en-US" dirty="0"/>
          </a:br>
          <a:endParaRPr lang="en-US" dirty="0"/>
        </a:p>
      </dgm:t>
    </dgm:pt>
    <dgm:pt modelId="{E82E512E-1A27-4130-9393-8D769A2E194E}" type="parTrans" cxnId="{F113FD33-73CB-4451-ACEE-60C881D91AEE}">
      <dgm:prSet/>
      <dgm:spPr/>
      <dgm:t>
        <a:bodyPr/>
        <a:lstStyle/>
        <a:p>
          <a:endParaRPr lang="en-US"/>
        </a:p>
      </dgm:t>
    </dgm:pt>
    <dgm:pt modelId="{F3A529E9-A80D-495B-A448-D0D5DE339279}" type="sibTrans" cxnId="{F113FD33-73CB-4451-ACEE-60C881D91AEE}">
      <dgm:prSet/>
      <dgm:spPr/>
      <dgm:t>
        <a:bodyPr/>
        <a:lstStyle/>
        <a:p>
          <a:endParaRPr lang="en-US"/>
        </a:p>
      </dgm:t>
    </dgm:pt>
    <dgm:pt modelId="{471F5F11-A12F-4B83-B02B-BE5DCF7D2A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Visual display of the Tic-Tac-Toe grid using buttons.</a:t>
          </a:r>
          <a:br>
            <a:rPr lang="en-US"/>
          </a:br>
          <a:endParaRPr lang="en-US"/>
        </a:p>
      </dgm:t>
    </dgm:pt>
    <dgm:pt modelId="{3D3E29C9-5602-4DE6-944A-53B073DD42F8}" type="parTrans" cxnId="{0C3E58C6-B5C9-493E-96A4-66A6ABD9F787}">
      <dgm:prSet/>
      <dgm:spPr/>
      <dgm:t>
        <a:bodyPr/>
        <a:lstStyle/>
        <a:p>
          <a:endParaRPr lang="en-US"/>
        </a:p>
      </dgm:t>
    </dgm:pt>
    <dgm:pt modelId="{AC6B9FA2-7407-4894-BDD8-139CAB57C36D}" type="sibTrans" cxnId="{0C3E58C6-B5C9-493E-96A4-66A6ABD9F787}">
      <dgm:prSet/>
      <dgm:spPr/>
      <dgm:t>
        <a:bodyPr/>
        <a:lstStyle/>
        <a:p>
          <a:endParaRPr lang="en-US"/>
        </a:p>
      </dgm:t>
    </dgm:pt>
    <dgm:pt modelId="{710ACB9C-656D-40EF-8662-6ED129B354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Updates turn display after each move.</a:t>
          </a:r>
          <a:br>
            <a:rPr lang="en-US"/>
          </a:br>
          <a:endParaRPr lang="en-US"/>
        </a:p>
      </dgm:t>
    </dgm:pt>
    <dgm:pt modelId="{A5D06C99-A636-4C23-9F27-5A6C8CC45A6A}" type="parTrans" cxnId="{FA598337-CF31-4865-883B-302596026D5D}">
      <dgm:prSet/>
      <dgm:spPr/>
      <dgm:t>
        <a:bodyPr/>
        <a:lstStyle/>
        <a:p>
          <a:endParaRPr lang="en-US"/>
        </a:p>
      </dgm:t>
    </dgm:pt>
    <dgm:pt modelId="{5881ABB8-C7EC-4B62-A34B-AA1290F47606}" type="sibTrans" cxnId="{FA598337-CF31-4865-883B-302596026D5D}">
      <dgm:prSet/>
      <dgm:spPr/>
      <dgm:t>
        <a:bodyPr/>
        <a:lstStyle/>
        <a:p>
          <a:endParaRPr lang="en-US"/>
        </a:p>
      </dgm:t>
    </dgm:pt>
    <dgm:pt modelId="{D0AA6BDD-CF56-41AC-B826-C8B1796295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Highlights the winning combination.</a:t>
          </a:r>
        </a:p>
      </dgm:t>
    </dgm:pt>
    <dgm:pt modelId="{71C2AFFE-F398-4791-A6A6-4D2C7E6EE5A9}" type="parTrans" cxnId="{0D73C4AA-FE61-4912-9CED-A42A65C0FCEB}">
      <dgm:prSet/>
      <dgm:spPr/>
      <dgm:t>
        <a:bodyPr/>
        <a:lstStyle/>
        <a:p>
          <a:endParaRPr lang="en-US"/>
        </a:p>
      </dgm:t>
    </dgm:pt>
    <dgm:pt modelId="{E0DBB22C-AB42-4AE4-AA9F-D530E5BC5BBF}" type="sibTrans" cxnId="{0D73C4AA-FE61-4912-9CED-A42A65C0FCEB}">
      <dgm:prSet/>
      <dgm:spPr/>
      <dgm:t>
        <a:bodyPr/>
        <a:lstStyle/>
        <a:p>
          <a:endParaRPr lang="en-US"/>
        </a:p>
      </dgm:t>
    </dgm:pt>
    <dgm:pt modelId="{82F8FF77-2329-4DA3-8EFB-EB6CC436DFDF}" type="pres">
      <dgm:prSet presAssocID="{6FC3C6F1-F7FC-4062-9547-99FB0F4CCE7C}" presName="root" presStyleCnt="0">
        <dgm:presLayoutVars>
          <dgm:dir/>
          <dgm:resizeHandles val="exact"/>
        </dgm:presLayoutVars>
      </dgm:prSet>
      <dgm:spPr/>
    </dgm:pt>
    <dgm:pt modelId="{D6D4FF65-3CC5-495F-87AE-9AA2D32FC2F8}" type="pres">
      <dgm:prSet presAssocID="{19215651-D5D8-461E-BC5E-FEE30489C057}" presName="compNode" presStyleCnt="0"/>
      <dgm:spPr/>
    </dgm:pt>
    <dgm:pt modelId="{FDD34846-B8E9-45D5-82AA-CEEB2DAF6835}" type="pres">
      <dgm:prSet presAssocID="{19215651-D5D8-461E-BC5E-FEE30489C057}" presName="bgRect" presStyleLbl="bgShp" presStyleIdx="0" presStyleCnt="6"/>
      <dgm:spPr/>
    </dgm:pt>
    <dgm:pt modelId="{7EC6C3A8-6435-47C6-9C39-8929C2CB290F}" type="pres">
      <dgm:prSet presAssocID="{19215651-D5D8-461E-BC5E-FEE30489C05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works"/>
        </a:ext>
      </dgm:extLst>
    </dgm:pt>
    <dgm:pt modelId="{675D71B0-C53D-4444-BD45-D70CAA118174}" type="pres">
      <dgm:prSet presAssocID="{19215651-D5D8-461E-BC5E-FEE30489C057}" presName="spaceRect" presStyleCnt="0"/>
      <dgm:spPr/>
    </dgm:pt>
    <dgm:pt modelId="{44C1AEC4-AC07-42A6-9A61-1642F70435E1}" type="pres">
      <dgm:prSet presAssocID="{19215651-D5D8-461E-BC5E-FEE30489C057}" presName="parTx" presStyleLbl="revTx" presStyleIdx="0" presStyleCnt="6">
        <dgm:presLayoutVars>
          <dgm:chMax val="0"/>
          <dgm:chPref val="0"/>
        </dgm:presLayoutVars>
      </dgm:prSet>
      <dgm:spPr/>
    </dgm:pt>
    <dgm:pt modelId="{A5D21B51-64F3-4302-ACD3-27840BE7338C}" type="pres">
      <dgm:prSet presAssocID="{78A60EC1-E395-49AE-902C-7A0D7FF84C73}" presName="sibTrans" presStyleCnt="0"/>
      <dgm:spPr/>
    </dgm:pt>
    <dgm:pt modelId="{58181A6E-4B26-4F88-B65F-926C11C67FE8}" type="pres">
      <dgm:prSet presAssocID="{3707DA0A-AB27-4306-905C-7CC1631A9F2A}" presName="compNode" presStyleCnt="0"/>
      <dgm:spPr/>
    </dgm:pt>
    <dgm:pt modelId="{43751462-5430-40D5-83FE-007EE1602DBE}" type="pres">
      <dgm:prSet presAssocID="{3707DA0A-AB27-4306-905C-7CC1631A9F2A}" presName="bgRect" presStyleLbl="bgShp" presStyleIdx="1" presStyleCnt="6"/>
      <dgm:spPr/>
    </dgm:pt>
    <dgm:pt modelId="{40FB46FA-51D0-4D82-B71F-4D44D2C623F4}" type="pres">
      <dgm:prSet presAssocID="{3707DA0A-AB27-4306-905C-7CC1631A9F2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0BA00829-3D8F-418D-AC78-3B4FE01125A2}" type="pres">
      <dgm:prSet presAssocID="{3707DA0A-AB27-4306-905C-7CC1631A9F2A}" presName="spaceRect" presStyleCnt="0"/>
      <dgm:spPr/>
    </dgm:pt>
    <dgm:pt modelId="{386FA650-559A-42C9-BF0C-88E8D8381296}" type="pres">
      <dgm:prSet presAssocID="{3707DA0A-AB27-4306-905C-7CC1631A9F2A}" presName="parTx" presStyleLbl="revTx" presStyleIdx="1" presStyleCnt="6">
        <dgm:presLayoutVars>
          <dgm:chMax val="0"/>
          <dgm:chPref val="0"/>
        </dgm:presLayoutVars>
      </dgm:prSet>
      <dgm:spPr/>
    </dgm:pt>
    <dgm:pt modelId="{6C6F5F91-BF8E-4874-AD4F-8D63368EA602}" type="pres">
      <dgm:prSet presAssocID="{B414CF95-F3F9-4277-BBA9-2E5FB90C24A4}" presName="sibTrans" presStyleCnt="0"/>
      <dgm:spPr/>
    </dgm:pt>
    <dgm:pt modelId="{99409AB9-3B94-495B-BE1E-6495DD6D6070}" type="pres">
      <dgm:prSet presAssocID="{7CE95AEE-DDEA-4E6E-820A-A85252E3B3AF}" presName="compNode" presStyleCnt="0"/>
      <dgm:spPr/>
    </dgm:pt>
    <dgm:pt modelId="{9C1D5ECE-EAC5-4342-9515-C46F4E0D79BA}" type="pres">
      <dgm:prSet presAssocID="{7CE95AEE-DDEA-4E6E-820A-A85252E3B3AF}" presName="bgRect" presStyleLbl="bgShp" presStyleIdx="2" presStyleCnt="6"/>
      <dgm:spPr/>
    </dgm:pt>
    <dgm:pt modelId="{FA4176D8-BEFF-4DC4-BCDD-A0B41DAF0388}" type="pres">
      <dgm:prSet presAssocID="{7CE95AEE-DDEA-4E6E-820A-A85252E3B3A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2D3AC85C-8953-4E48-AE8E-84AEF449B7F3}" type="pres">
      <dgm:prSet presAssocID="{7CE95AEE-DDEA-4E6E-820A-A85252E3B3AF}" presName="spaceRect" presStyleCnt="0"/>
      <dgm:spPr/>
    </dgm:pt>
    <dgm:pt modelId="{77E0A33A-2F94-44BB-9B89-64DD5EAD587B}" type="pres">
      <dgm:prSet presAssocID="{7CE95AEE-DDEA-4E6E-820A-A85252E3B3AF}" presName="parTx" presStyleLbl="revTx" presStyleIdx="2" presStyleCnt="6">
        <dgm:presLayoutVars>
          <dgm:chMax val="0"/>
          <dgm:chPref val="0"/>
        </dgm:presLayoutVars>
      </dgm:prSet>
      <dgm:spPr/>
    </dgm:pt>
    <dgm:pt modelId="{E46A8C7B-91C7-4298-9F0D-499D0CF9FB51}" type="pres">
      <dgm:prSet presAssocID="{F3A529E9-A80D-495B-A448-D0D5DE339279}" presName="sibTrans" presStyleCnt="0"/>
      <dgm:spPr/>
    </dgm:pt>
    <dgm:pt modelId="{0E347783-CAC5-4165-993F-7C2BC2D84DCF}" type="pres">
      <dgm:prSet presAssocID="{471F5F11-A12F-4B83-B02B-BE5DCF7D2ABB}" presName="compNode" presStyleCnt="0"/>
      <dgm:spPr/>
    </dgm:pt>
    <dgm:pt modelId="{5EAD3557-9A19-4476-8777-470F391C1FC9}" type="pres">
      <dgm:prSet presAssocID="{471F5F11-A12F-4B83-B02B-BE5DCF7D2ABB}" presName="bgRect" presStyleLbl="bgShp" presStyleIdx="3" presStyleCnt="6"/>
      <dgm:spPr/>
    </dgm:pt>
    <dgm:pt modelId="{B0923D0C-B53A-4C18-B139-783D2B924595}" type="pres">
      <dgm:prSet presAssocID="{471F5F11-A12F-4B83-B02B-BE5DCF7D2AB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"/>
        </a:ext>
      </dgm:extLst>
    </dgm:pt>
    <dgm:pt modelId="{19474859-4779-478D-A0F7-44B570E754F5}" type="pres">
      <dgm:prSet presAssocID="{471F5F11-A12F-4B83-B02B-BE5DCF7D2ABB}" presName="spaceRect" presStyleCnt="0"/>
      <dgm:spPr/>
    </dgm:pt>
    <dgm:pt modelId="{6E2370FA-7A8E-4F49-B9DC-7B407DFF61D1}" type="pres">
      <dgm:prSet presAssocID="{471F5F11-A12F-4B83-B02B-BE5DCF7D2ABB}" presName="parTx" presStyleLbl="revTx" presStyleIdx="3" presStyleCnt="6">
        <dgm:presLayoutVars>
          <dgm:chMax val="0"/>
          <dgm:chPref val="0"/>
        </dgm:presLayoutVars>
      </dgm:prSet>
      <dgm:spPr/>
    </dgm:pt>
    <dgm:pt modelId="{61C9C421-79DB-4F56-AA02-3C8F72C7A823}" type="pres">
      <dgm:prSet presAssocID="{AC6B9FA2-7407-4894-BDD8-139CAB57C36D}" presName="sibTrans" presStyleCnt="0"/>
      <dgm:spPr/>
    </dgm:pt>
    <dgm:pt modelId="{26FEC196-B92B-4A9C-BBEA-0B7BCB7B6B7C}" type="pres">
      <dgm:prSet presAssocID="{710ACB9C-656D-40EF-8662-6ED129B35490}" presName="compNode" presStyleCnt="0"/>
      <dgm:spPr/>
    </dgm:pt>
    <dgm:pt modelId="{6D01F808-F1AF-47E2-A2E0-5E4720C1EF35}" type="pres">
      <dgm:prSet presAssocID="{710ACB9C-656D-40EF-8662-6ED129B35490}" presName="bgRect" presStyleLbl="bgShp" presStyleIdx="4" presStyleCnt="6"/>
      <dgm:spPr/>
    </dgm:pt>
    <dgm:pt modelId="{2F809F88-1235-4FE9-A821-67E0CAC239CA}" type="pres">
      <dgm:prSet presAssocID="{710ACB9C-656D-40EF-8662-6ED129B3549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87C23346-D8EF-4DB2-A8AD-F35E312CA632}" type="pres">
      <dgm:prSet presAssocID="{710ACB9C-656D-40EF-8662-6ED129B35490}" presName="spaceRect" presStyleCnt="0"/>
      <dgm:spPr/>
    </dgm:pt>
    <dgm:pt modelId="{58E8C43D-C123-43AC-9FD8-20520CA4A14B}" type="pres">
      <dgm:prSet presAssocID="{710ACB9C-656D-40EF-8662-6ED129B35490}" presName="parTx" presStyleLbl="revTx" presStyleIdx="4" presStyleCnt="6">
        <dgm:presLayoutVars>
          <dgm:chMax val="0"/>
          <dgm:chPref val="0"/>
        </dgm:presLayoutVars>
      </dgm:prSet>
      <dgm:spPr/>
    </dgm:pt>
    <dgm:pt modelId="{ACA89799-EC5E-476D-BB1A-CA0C691822F9}" type="pres">
      <dgm:prSet presAssocID="{5881ABB8-C7EC-4B62-A34B-AA1290F47606}" presName="sibTrans" presStyleCnt="0"/>
      <dgm:spPr/>
    </dgm:pt>
    <dgm:pt modelId="{77C832B1-AD1F-4B69-AC02-5A1155D60C89}" type="pres">
      <dgm:prSet presAssocID="{D0AA6BDD-CF56-41AC-B826-C8B17962950C}" presName="compNode" presStyleCnt="0"/>
      <dgm:spPr/>
    </dgm:pt>
    <dgm:pt modelId="{D96A0DFB-7577-4C67-A782-136574D9E270}" type="pres">
      <dgm:prSet presAssocID="{D0AA6BDD-CF56-41AC-B826-C8B17962950C}" presName="bgRect" presStyleLbl="bgShp" presStyleIdx="5" presStyleCnt="6"/>
      <dgm:spPr/>
    </dgm:pt>
    <dgm:pt modelId="{D496A273-D651-404B-B56A-E32D92D3880E}" type="pres">
      <dgm:prSet presAssocID="{D0AA6BDD-CF56-41AC-B826-C8B17962950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349562E0-6B0D-42BE-9017-1020A9E4D630}" type="pres">
      <dgm:prSet presAssocID="{D0AA6BDD-CF56-41AC-B826-C8B17962950C}" presName="spaceRect" presStyleCnt="0"/>
      <dgm:spPr/>
    </dgm:pt>
    <dgm:pt modelId="{D826D4FE-5AE1-4D20-A818-381C6734A81B}" type="pres">
      <dgm:prSet presAssocID="{D0AA6BDD-CF56-41AC-B826-C8B17962950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4071808-1CD4-476B-9A5B-3B7F092C05BF}" type="presOf" srcId="{19215651-D5D8-461E-BC5E-FEE30489C057}" destId="{44C1AEC4-AC07-42A6-9A61-1642F70435E1}" srcOrd="0" destOrd="0" presId="urn:microsoft.com/office/officeart/2018/2/layout/IconVerticalSolidList"/>
    <dgm:cxn modelId="{F7FDEB0B-2EA2-4495-94E0-A12DED984CE3}" srcId="{6FC3C6F1-F7FC-4062-9547-99FB0F4CCE7C}" destId="{19215651-D5D8-461E-BC5E-FEE30489C057}" srcOrd="0" destOrd="0" parTransId="{E0AE5299-47F1-4A1D-9225-D9E310CA0BD8}" sibTransId="{78A60EC1-E395-49AE-902C-7A0D7FF84C73}"/>
    <dgm:cxn modelId="{F113FD33-73CB-4451-ACEE-60C881D91AEE}" srcId="{6FC3C6F1-F7FC-4062-9547-99FB0F4CCE7C}" destId="{7CE95AEE-DDEA-4E6E-820A-A85252E3B3AF}" srcOrd="2" destOrd="0" parTransId="{E82E512E-1A27-4130-9393-8D769A2E194E}" sibTransId="{F3A529E9-A80D-495B-A448-D0D5DE339279}"/>
    <dgm:cxn modelId="{FA598337-CF31-4865-883B-302596026D5D}" srcId="{6FC3C6F1-F7FC-4062-9547-99FB0F4CCE7C}" destId="{710ACB9C-656D-40EF-8662-6ED129B35490}" srcOrd="4" destOrd="0" parTransId="{A5D06C99-A636-4C23-9F27-5A6C8CC45A6A}" sibTransId="{5881ABB8-C7EC-4B62-A34B-AA1290F47606}"/>
    <dgm:cxn modelId="{930AE241-9502-4EB8-BDF6-8B7CA08BC078}" type="presOf" srcId="{710ACB9C-656D-40EF-8662-6ED129B35490}" destId="{58E8C43D-C123-43AC-9FD8-20520CA4A14B}" srcOrd="0" destOrd="0" presId="urn:microsoft.com/office/officeart/2018/2/layout/IconVerticalSolidList"/>
    <dgm:cxn modelId="{7A050B74-C982-46A6-818A-83E7F6802A72}" type="presOf" srcId="{471F5F11-A12F-4B83-B02B-BE5DCF7D2ABB}" destId="{6E2370FA-7A8E-4F49-B9DC-7B407DFF61D1}" srcOrd="0" destOrd="0" presId="urn:microsoft.com/office/officeart/2018/2/layout/IconVerticalSolidList"/>
    <dgm:cxn modelId="{36607288-B227-4C0D-AE2D-40E114433032}" type="presOf" srcId="{6FC3C6F1-F7FC-4062-9547-99FB0F4CCE7C}" destId="{82F8FF77-2329-4DA3-8EFB-EB6CC436DFDF}" srcOrd="0" destOrd="0" presId="urn:microsoft.com/office/officeart/2018/2/layout/IconVerticalSolidList"/>
    <dgm:cxn modelId="{84E18797-9386-43C3-8485-65CF57566920}" type="presOf" srcId="{D0AA6BDD-CF56-41AC-B826-C8B17962950C}" destId="{D826D4FE-5AE1-4D20-A818-381C6734A81B}" srcOrd="0" destOrd="0" presId="urn:microsoft.com/office/officeart/2018/2/layout/IconVerticalSolidList"/>
    <dgm:cxn modelId="{0D73C4AA-FE61-4912-9CED-A42A65C0FCEB}" srcId="{6FC3C6F1-F7FC-4062-9547-99FB0F4CCE7C}" destId="{D0AA6BDD-CF56-41AC-B826-C8B17962950C}" srcOrd="5" destOrd="0" parTransId="{71C2AFFE-F398-4791-A6A6-4D2C7E6EE5A9}" sibTransId="{E0DBB22C-AB42-4AE4-AA9F-D530E5BC5BBF}"/>
    <dgm:cxn modelId="{0C3E58C6-B5C9-493E-96A4-66A6ABD9F787}" srcId="{6FC3C6F1-F7FC-4062-9547-99FB0F4CCE7C}" destId="{471F5F11-A12F-4B83-B02B-BE5DCF7D2ABB}" srcOrd="3" destOrd="0" parTransId="{3D3E29C9-5602-4DE6-944A-53B073DD42F8}" sibTransId="{AC6B9FA2-7407-4894-BDD8-139CAB57C36D}"/>
    <dgm:cxn modelId="{9FAEE2C6-56A0-404F-9D0B-0B3511189B85}" type="presOf" srcId="{3707DA0A-AB27-4306-905C-7CC1631A9F2A}" destId="{386FA650-559A-42C9-BF0C-88E8D8381296}" srcOrd="0" destOrd="0" presId="urn:microsoft.com/office/officeart/2018/2/layout/IconVerticalSolidList"/>
    <dgm:cxn modelId="{D6D135EA-4677-4986-BCCC-E5C379BB9189}" type="presOf" srcId="{7CE95AEE-DDEA-4E6E-820A-A85252E3B3AF}" destId="{77E0A33A-2F94-44BB-9B89-64DD5EAD587B}" srcOrd="0" destOrd="0" presId="urn:microsoft.com/office/officeart/2018/2/layout/IconVerticalSolidList"/>
    <dgm:cxn modelId="{2CC810F0-8682-42F1-A579-34DF40E73285}" srcId="{6FC3C6F1-F7FC-4062-9547-99FB0F4CCE7C}" destId="{3707DA0A-AB27-4306-905C-7CC1631A9F2A}" srcOrd="1" destOrd="0" parTransId="{9F1FF1DF-1B27-46A2-AEC8-9B294469895D}" sibTransId="{B414CF95-F3F9-4277-BBA9-2E5FB90C24A4}"/>
    <dgm:cxn modelId="{E8978516-E16B-4F74-BDE7-902E1A0DDD74}" type="presParOf" srcId="{82F8FF77-2329-4DA3-8EFB-EB6CC436DFDF}" destId="{D6D4FF65-3CC5-495F-87AE-9AA2D32FC2F8}" srcOrd="0" destOrd="0" presId="urn:microsoft.com/office/officeart/2018/2/layout/IconVerticalSolidList"/>
    <dgm:cxn modelId="{68CBA282-812E-4472-B758-5DC0EF881601}" type="presParOf" srcId="{D6D4FF65-3CC5-495F-87AE-9AA2D32FC2F8}" destId="{FDD34846-B8E9-45D5-82AA-CEEB2DAF6835}" srcOrd="0" destOrd="0" presId="urn:microsoft.com/office/officeart/2018/2/layout/IconVerticalSolidList"/>
    <dgm:cxn modelId="{6D43731D-4132-4199-B2E4-6AF9FA527AB3}" type="presParOf" srcId="{D6D4FF65-3CC5-495F-87AE-9AA2D32FC2F8}" destId="{7EC6C3A8-6435-47C6-9C39-8929C2CB290F}" srcOrd="1" destOrd="0" presId="urn:microsoft.com/office/officeart/2018/2/layout/IconVerticalSolidList"/>
    <dgm:cxn modelId="{C91CE8CF-2E12-4D04-BDC5-8773D1D55C9B}" type="presParOf" srcId="{D6D4FF65-3CC5-495F-87AE-9AA2D32FC2F8}" destId="{675D71B0-C53D-4444-BD45-D70CAA118174}" srcOrd="2" destOrd="0" presId="urn:microsoft.com/office/officeart/2018/2/layout/IconVerticalSolidList"/>
    <dgm:cxn modelId="{AEB7E6C0-E33A-49EB-B83C-3149CD99B490}" type="presParOf" srcId="{D6D4FF65-3CC5-495F-87AE-9AA2D32FC2F8}" destId="{44C1AEC4-AC07-42A6-9A61-1642F70435E1}" srcOrd="3" destOrd="0" presId="urn:microsoft.com/office/officeart/2018/2/layout/IconVerticalSolidList"/>
    <dgm:cxn modelId="{74C41F04-C851-49AA-9865-B88B25E85F2E}" type="presParOf" srcId="{82F8FF77-2329-4DA3-8EFB-EB6CC436DFDF}" destId="{A5D21B51-64F3-4302-ACD3-27840BE7338C}" srcOrd="1" destOrd="0" presId="urn:microsoft.com/office/officeart/2018/2/layout/IconVerticalSolidList"/>
    <dgm:cxn modelId="{C6F9A3C9-74FC-4976-8F3F-C9A9F767817D}" type="presParOf" srcId="{82F8FF77-2329-4DA3-8EFB-EB6CC436DFDF}" destId="{58181A6E-4B26-4F88-B65F-926C11C67FE8}" srcOrd="2" destOrd="0" presId="urn:microsoft.com/office/officeart/2018/2/layout/IconVerticalSolidList"/>
    <dgm:cxn modelId="{16C7B91F-6A41-49D7-84AE-FC8FDEDA64CD}" type="presParOf" srcId="{58181A6E-4B26-4F88-B65F-926C11C67FE8}" destId="{43751462-5430-40D5-83FE-007EE1602DBE}" srcOrd="0" destOrd="0" presId="urn:microsoft.com/office/officeart/2018/2/layout/IconVerticalSolidList"/>
    <dgm:cxn modelId="{5CA4C2EF-B794-46AA-9193-C547ED4BC120}" type="presParOf" srcId="{58181A6E-4B26-4F88-B65F-926C11C67FE8}" destId="{40FB46FA-51D0-4D82-B71F-4D44D2C623F4}" srcOrd="1" destOrd="0" presId="urn:microsoft.com/office/officeart/2018/2/layout/IconVerticalSolidList"/>
    <dgm:cxn modelId="{6379493B-E69F-4437-9AA2-F1A528EEB94E}" type="presParOf" srcId="{58181A6E-4B26-4F88-B65F-926C11C67FE8}" destId="{0BA00829-3D8F-418D-AC78-3B4FE01125A2}" srcOrd="2" destOrd="0" presId="urn:microsoft.com/office/officeart/2018/2/layout/IconVerticalSolidList"/>
    <dgm:cxn modelId="{C8152A88-D8B4-44AC-9A9F-BEB26E8A1D0A}" type="presParOf" srcId="{58181A6E-4B26-4F88-B65F-926C11C67FE8}" destId="{386FA650-559A-42C9-BF0C-88E8D8381296}" srcOrd="3" destOrd="0" presId="urn:microsoft.com/office/officeart/2018/2/layout/IconVerticalSolidList"/>
    <dgm:cxn modelId="{ABB425F8-C4D7-44C6-B60E-21579686D589}" type="presParOf" srcId="{82F8FF77-2329-4DA3-8EFB-EB6CC436DFDF}" destId="{6C6F5F91-BF8E-4874-AD4F-8D63368EA602}" srcOrd="3" destOrd="0" presId="urn:microsoft.com/office/officeart/2018/2/layout/IconVerticalSolidList"/>
    <dgm:cxn modelId="{92862592-230D-4D2D-87C2-DD8B6B4DE309}" type="presParOf" srcId="{82F8FF77-2329-4DA3-8EFB-EB6CC436DFDF}" destId="{99409AB9-3B94-495B-BE1E-6495DD6D6070}" srcOrd="4" destOrd="0" presId="urn:microsoft.com/office/officeart/2018/2/layout/IconVerticalSolidList"/>
    <dgm:cxn modelId="{A48C67D4-5D87-4C7F-AC29-6B51501A713C}" type="presParOf" srcId="{99409AB9-3B94-495B-BE1E-6495DD6D6070}" destId="{9C1D5ECE-EAC5-4342-9515-C46F4E0D79BA}" srcOrd="0" destOrd="0" presId="urn:microsoft.com/office/officeart/2018/2/layout/IconVerticalSolidList"/>
    <dgm:cxn modelId="{08E2BE5A-59AD-4CB1-828F-50C7B7BF7412}" type="presParOf" srcId="{99409AB9-3B94-495B-BE1E-6495DD6D6070}" destId="{FA4176D8-BEFF-4DC4-BCDD-A0B41DAF0388}" srcOrd="1" destOrd="0" presId="urn:microsoft.com/office/officeart/2018/2/layout/IconVerticalSolidList"/>
    <dgm:cxn modelId="{620F9BDD-F4AC-491B-AD40-576E31D27D9F}" type="presParOf" srcId="{99409AB9-3B94-495B-BE1E-6495DD6D6070}" destId="{2D3AC85C-8953-4E48-AE8E-84AEF449B7F3}" srcOrd="2" destOrd="0" presId="urn:microsoft.com/office/officeart/2018/2/layout/IconVerticalSolidList"/>
    <dgm:cxn modelId="{F7271A92-5C44-4C7E-A3DD-A6235876F3E1}" type="presParOf" srcId="{99409AB9-3B94-495B-BE1E-6495DD6D6070}" destId="{77E0A33A-2F94-44BB-9B89-64DD5EAD587B}" srcOrd="3" destOrd="0" presId="urn:microsoft.com/office/officeart/2018/2/layout/IconVerticalSolidList"/>
    <dgm:cxn modelId="{1E08B1CC-D1EC-4936-8936-EB6B6DBB0A5A}" type="presParOf" srcId="{82F8FF77-2329-4DA3-8EFB-EB6CC436DFDF}" destId="{E46A8C7B-91C7-4298-9F0D-499D0CF9FB51}" srcOrd="5" destOrd="0" presId="urn:microsoft.com/office/officeart/2018/2/layout/IconVerticalSolidList"/>
    <dgm:cxn modelId="{5E6D434F-C12B-480C-806F-094506448A67}" type="presParOf" srcId="{82F8FF77-2329-4DA3-8EFB-EB6CC436DFDF}" destId="{0E347783-CAC5-4165-993F-7C2BC2D84DCF}" srcOrd="6" destOrd="0" presId="urn:microsoft.com/office/officeart/2018/2/layout/IconVerticalSolidList"/>
    <dgm:cxn modelId="{E447E163-39E9-4210-A923-65A9915F35DD}" type="presParOf" srcId="{0E347783-CAC5-4165-993F-7C2BC2D84DCF}" destId="{5EAD3557-9A19-4476-8777-470F391C1FC9}" srcOrd="0" destOrd="0" presId="urn:microsoft.com/office/officeart/2018/2/layout/IconVerticalSolidList"/>
    <dgm:cxn modelId="{03D253D5-882A-40FE-9468-06BF9319DC0B}" type="presParOf" srcId="{0E347783-CAC5-4165-993F-7C2BC2D84DCF}" destId="{B0923D0C-B53A-4C18-B139-783D2B924595}" srcOrd="1" destOrd="0" presId="urn:microsoft.com/office/officeart/2018/2/layout/IconVerticalSolidList"/>
    <dgm:cxn modelId="{00DA1C4F-58DB-421C-86B4-22BF8DF11441}" type="presParOf" srcId="{0E347783-CAC5-4165-993F-7C2BC2D84DCF}" destId="{19474859-4779-478D-A0F7-44B570E754F5}" srcOrd="2" destOrd="0" presId="urn:microsoft.com/office/officeart/2018/2/layout/IconVerticalSolidList"/>
    <dgm:cxn modelId="{D5A3D2BA-439D-4109-874E-1B1F08B202CA}" type="presParOf" srcId="{0E347783-CAC5-4165-993F-7C2BC2D84DCF}" destId="{6E2370FA-7A8E-4F49-B9DC-7B407DFF61D1}" srcOrd="3" destOrd="0" presId="urn:microsoft.com/office/officeart/2018/2/layout/IconVerticalSolidList"/>
    <dgm:cxn modelId="{25234913-3C31-4273-948D-7D0E06055684}" type="presParOf" srcId="{82F8FF77-2329-4DA3-8EFB-EB6CC436DFDF}" destId="{61C9C421-79DB-4F56-AA02-3C8F72C7A823}" srcOrd="7" destOrd="0" presId="urn:microsoft.com/office/officeart/2018/2/layout/IconVerticalSolidList"/>
    <dgm:cxn modelId="{3E46EB1D-CAA8-4853-888E-0D1C20E9D8D6}" type="presParOf" srcId="{82F8FF77-2329-4DA3-8EFB-EB6CC436DFDF}" destId="{26FEC196-B92B-4A9C-BBEA-0B7BCB7B6B7C}" srcOrd="8" destOrd="0" presId="urn:microsoft.com/office/officeart/2018/2/layout/IconVerticalSolidList"/>
    <dgm:cxn modelId="{FE465470-F9CA-4D55-98AB-6EAE63E6CAEE}" type="presParOf" srcId="{26FEC196-B92B-4A9C-BBEA-0B7BCB7B6B7C}" destId="{6D01F808-F1AF-47E2-A2E0-5E4720C1EF35}" srcOrd="0" destOrd="0" presId="urn:microsoft.com/office/officeart/2018/2/layout/IconVerticalSolidList"/>
    <dgm:cxn modelId="{73AA7A17-EADB-455C-9989-AE41CB53CB49}" type="presParOf" srcId="{26FEC196-B92B-4A9C-BBEA-0B7BCB7B6B7C}" destId="{2F809F88-1235-4FE9-A821-67E0CAC239CA}" srcOrd="1" destOrd="0" presId="urn:microsoft.com/office/officeart/2018/2/layout/IconVerticalSolidList"/>
    <dgm:cxn modelId="{A2703DF9-040B-4762-A8E7-0E69C3B2C8CF}" type="presParOf" srcId="{26FEC196-B92B-4A9C-BBEA-0B7BCB7B6B7C}" destId="{87C23346-D8EF-4DB2-A8AD-F35E312CA632}" srcOrd="2" destOrd="0" presId="urn:microsoft.com/office/officeart/2018/2/layout/IconVerticalSolidList"/>
    <dgm:cxn modelId="{FFE3F566-2594-4AB0-81D9-68E157C47AD3}" type="presParOf" srcId="{26FEC196-B92B-4A9C-BBEA-0B7BCB7B6B7C}" destId="{58E8C43D-C123-43AC-9FD8-20520CA4A14B}" srcOrd="3" destOrd="0" presId="urn:microsoft.com/office/officeart/2018/2/layout/IconVerticalSolidList"/>
    <dgm:cxn modelId="{BD8A5C93-919D-4C5A-86FA-A8CCCD829246}" type="presParOf" srcId="{82F8FF77-2329-4DA3-8EFB-EB6CC436DFDF}" destId="{ACA89799-EC5E-476D-BB1A-CA0C691822F9}" srcOrd="9" destOrd="0" presId="urn:microsoft.com/office/officeart/2018/2/layout/IconVerticalSolidList"/>
    <dgm:cxn modelId="{2D1350CB-3DB0-428F-BF7A-A5E486E45F49}" type="presParOf" srcId="{82F8FF77-2329-4DA3-8EFB-EB6CC436DFDF}" destId="{77C832B1-AD1F-4B69-AC02-5A1155D60C89}" srcOrd="10" destOrd="0" presId="urn:microsoft.com/office/officeart/2018/2/layout/IconVerticalSolidList"/>
    <dgm:cxn modelId="{A71DE8E5-1E16-4C9D-B36D-58DD0FCD3844}" type="presParOf" srcId="{77C832B1-AD1F-4B69-AC02-5A1155D60C89}" destId="{D96A0DFB-7577-4C67-A782-136574D9E270}" srcOrd="0" destOrd="0" presId="urn:microsoft.com/office/officeart/2018/2/layout/IconVerticalSolidList"/>
    <dgm:cxn modelId="{0D05C7F1-B3C2-45F6-8012-B3654767ADA0}" type="presParOf" srcId="{77C832B1-AD1F-4B69-AC02-5A1155D60C89}" destId="{D496A273-D651-404B-B56A-E32D92D3880E}" srcOrd="1" destOrd="0" presId="urn:microsoft.com/office/officeart/2018/2/layout/IconVerticalSolidList"/>
    <dgm:cxn modelId="{374338E2-DA40-4076-89FD-3C2941CBB556}" type="presParOf" srcId="{77C832B1-AD1F-4B69-AC02-5A1155D60C89}" destId="{349562E0-6B0D-42BE-9017-1020A9E4D630}" srcOrd="2" destOrd="0" presId="urn:microsoft.com/office/officeart/2018/2/layout/IconVerticalSolidList"/>
    <dgm:cxn modelId="{0A0A9529-8B77-49F3-B110-6D130746F6C6}" type="presParOf" srcId="{77C832B1-AD1F-4B69-AC02-5A1155D60C89}" destId="{D826D4FE-5AE1-4D20-A818-381C6734A8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7609EF4-5A67-4AD8-903B-47D6178DCA2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48C1ACB-5323-46D3-A2C6-D62E216D5F61}">
      <dgm:prSet/>
      <dgm:spPr/>
      <dgm:t>
        <a:bodyPr/>
        <a:lstStyle/>
        <a:p>
          <a:pPr>
            <a:defRPr cap="all"/>
          </a:pPr>
          <a:r>
            <a:rPr lang="en-US"/>
            <a:t>Explanation of Two-Player Mode:</a:t>
          </a:r>
          <a:br>
            <a:rPr lang="en-US"/>
          </a:br>
          <a:endParaRPr lang="en-US"/>
        </a:p>
      </dgm:t>
    </dgm:pt>
    <dgm:pt modelId="{8CBC238C-55B0-48A3-ABCA-D4D9A77884D9}" type="parTrans" cxnId="{DB517242-5E8E-432D-B60E-07DA3A2E5389}">
      <dgm:prSet/>
      <dgm:spPr/>
      <dgm:t>
        <a:bodyPr/>
        <a:lstStyle/>
        <a:p>
          <a:endParaRPr lang="en-US"/>
        </a:p>
      </dgm:t>
    </dgm:pt>
    <dgm:pt modelId="{0DAF9630-5846-44A7-B068-449B0F2C4132}" type="sibTrans" cxnId="{DB517242-5E8E-432D-B60E-07DA3A2E5389}">
      <dgm:prSet/>
      <dgm:spPr/>
      <dgm:t>
        <a:bodyPr/>
        <a:lstStyle/>
        <a:p>
          <a:endParaRPr lang="en-US"/>
        </a:p>
      </dgm:t>
    </dgm:pt>
    <dgm:pt modelId="{8EE378B1-E470-4452-82BA-73D5171F89FF}">
      <dgm:prSet/>
      <dgm:spPr/>
      <dgm:t>
        <a:bodyPr/>
        <a:lstStyle/>
        <a:p>
          <a:pPr>
            <a:defRPr cap="all"/>
          </a:pPr>
          <a:r>
            <a:rPr lang="en-US"/>
            <a:t>- Players take turns clicking on the grid.</a:t>
          </a:r>
          <a:br>
            <a:rPr lang="en-US"/>
          </a:br>
          <a:endParaRPr lang="en-US"/>
        </a:p>
      </dgm:t>
    </dgm:pt>
    <dgm:pt modelId="{98F62B28-5599-4A7B-9103-6A0619879750}" type="parTrans" cxnId="{D2CD66DA-6B88-4E0A-AA7E-0AC1EF4AB017}">
      <dgm:prSet/>
      <dgm:spPr/>
      <dgm:t>
        <a:bodyPr/>
        <a:lstStyle/>
        <a:p>
          <a:endParaRPr lang="en-US"/>
        </a:p>
      </dgm:t>
    </dgm:pt>
    <dgm:pt modelId="{9BA8BE96-465D-45E8-99A5-0CD10E23A604}" type="sibTrans" cxnId="{D2CD66DA-6B88-4E0A-AA7E-0AC1EF4AB017}">
      <dgm:prSet/>
      <dgm:spPr/>
      <dgm:t>
        <a:bodyPr/>
        <a:lstStyle/>
        <a:p>
          <a:endParaRPr lang="en-US"/>
        </a:p>
      </dgm:t>
    </dgm:pt>
    <dgm:pt modelId="{715CB6A0-61AC-404D-AC81-72219E293567}">
      <dgm:prSet/>
      <dgm:spPr/>
      <dgm:t>
        <a:bodyPr/>
        <a:lstStyle/>
        <a:p>
          <a:pPr>
            <a:defRPr cap="all"/>
          </a:pPr>
          <a:r>
            <a:rPr lang="en-US"/>
            <a:t>- The game continues until there’s a winner or a tie.</a:t>
          </a:r>
          <a:br>
            <a:rPr lang="en-US"/>
          </a:br>
          <a:endParaRPr lang="en-US"/>
        </a:p>
      </dgm:t>
    </dgm:pt>
    <dgm:pt modelId="{DCD7C353-0F04-49F1-A364-75C0B9DE2331}" type="parTrans" cxnId="{8F4AC972-C277-403D-AB10-323868D4360B}">
      <dgm:prSet/>
      <dgm:spPr/>
      <dgm:t>
        <a:bodyPr/>
        <a:lstStyle/>
        <a:p>
          <a:endParaRPr lang="en-US"/>
        </a:p>
      </dgm:t>
    </dgm:pt>
    <dgm:pt modelId="{CCDFA923-B7C6-48AD-8F87-345E5E72A9EF}" type="sibTrans" cxnId="{8F4AC972-C277-403D-AB10-323868D4360B}">
      <dgm:prSet/>
      <dgm:spPr/>
      <dgm:t>
        <a:bodyPr/>
        <a:lstStyle/>
        <a:p>
          <a:endParaRPr lang="en-US"/>
        </a:p>
      </dgm:t>
    </dgm:pt>
    <dgm:pt modelId="{9AA6274E-A27E-4CE5-AF43-9A5AE6EE4256}">
      <dgm:prSet/>
      <dgm:spPr/>
      <dgm:t>
        <a:bodyPr/>
        <a:lstStyle/>
        <a:p>
          <a:pPr>
            <a:defRPr cap="all"/>
          </a:pPr>
          <a:r>
            <a:rPr lang="en-US"/>
            <a:t>- The display updates after each move (current player’s turn).</a:t>
          </a:r>
          <a:br>
            <a:rPr lang="en-US"/>
          </a:br>
          <a:endParaRPr lang="en-US"/>
        </a:p>
      </dgm:t>
    </dgm:pt>
    <dgm:pt modelId="{AC61287D-6713-4ADE-8331-A206FF83AD94}" type="parTrans" cxnId="{CC4539C5-E072-40ED-A515-BACCAC01011B}">
      <dgm:prSet/>
      <dgm:spPr/>
      <dgm:t>
        <a:bodyPr/>
        <a:lstStyle/>
        <a:p>
          <a:endParaRPr lang="en-US"/>
        </a:p>
      </dgm:t>
    </dgm:pt>
    <dgm:pt modelId="{86716A1E-6561-4B4B-B1F5-727DFDCFBE17}" type="sibTrans" cxnId="{CC4539C5-E072-40ED-A515-BACCAC01011B}">
      <dgm:prSet/>
      <dgm:spPr/>
      <dgm:t>
        <a:bodyPr/>
        <a:lstStyle/>
        <a:p>
          <a:endParaRPr lang="en-US"/>
        </a:p>
      </dgm:t>
    </dgm:pt>
    <dgm:pt modelId="{B6D77FE2-CC7C-47B7-90A8-7C34DEDA19DA}">
      <dgm:prSet/>
      <dgm:spPr/>
      <dgm:t>
        <a:bodyPr/>
        <a:lstStyle/>
        <a:p>
          <a:pPr>
            <a:defRPr cap="all"/>
          </a:pPr>
          <a:r>
            <a:rPr lang="en-US"/>
            <a:t>User Interaction: Each player can click on the empty grid cells.</a:t>
          </a:r>
        </a:p>
      </dgm:t>
    </dgm:pt>
    <dgm:pt modelId="{FE698E99-9FCD-42AE-B379-BB10D782BDB2}" type="parTrans" cxnId="{81D5396D-BE83-4C2E-B0F5-76DBF223D341}">
      <dgm:prSet/>
      <dgm:spPr/>
      <dgm:t>
        <a:bodyPr/>
        <a:lstStyle/>
        <a:p>
          <a:endParaRPr lang="en-US"/>
        </a:p>
      </dgm:t>
    </dgm:pt>
    <dgm:pt modelId="{845D7154-7EA8-49FA-A56C-A176A5D39172}" type="sibTrans" cxnId="{81D5396D-BE83-4C2E-B0F5-76DBF223D341}">
      <dgm:prSet/>
      <dgm:spPr/>
      <dgm:t>
        <a:bodyPr/>
        <a:lstStyle/>
        <a:p>
          <a:endParaRPr lang="en-US"/>
        </a:p>
      </dgm:t>
    </dgm:pt>
    <dgm:pt modelId="{391162CA-3136-4991-8DF0-EF7055E3CFA8}" type="pres">
      <dgm:prSet presAssocID="{47609EF4-5A67-4AD8-903B-47D6178DCA28}" presName="root" presStyleCnt="0">
        <dgm:presLayoutVars>
          <dgm:dir/>
          <dgm:resizeHandles val="exact"/>
        </dgm:presLayoutVars>
      </dgm:prSet>
      <dgm:spPr/>
    </dgm:pt>
    <dgm:pt modelId="{9444AE62-B207-43CF-B1F7-DEF07AEF1644}" type="pres">
      <dgm:prSet presAssocID="{F48C1ACB-5323-46D3-A2C6-D62E216D5F61}" presName="compNode" presStyleCnt="0"/>
      <dgm:spPr/>
    </dgm:pt>
    <dgm:pt modelId="{6BBA7137-4187-4CB8-8E4C-D05300E69CBF}" type="pres">
      <dgm:prSet presAssocID="{F48C1ACB-5323-46D3-A2C6-D62E216D5F61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F02171E-D369-40C8-BF48-2770023CA028}" type="pres">
      <dgm:prSet presAssocID="{F48C1ACB-5323-46D3-A2C6-D62E216D5F6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12E0F246-ED5F-4310-A95B-209CDCDCF34E}" type="pres">
      <dgm:prSet presAssocID="{F48C1ACB-5323-46D3-A2C6-D62E216D5F61}" presName="spaceRect" presStyleCnt="0"/>
      <dgm:spPr/>
    </dgm:pt>
    <dgm:pt modelId="{D8693FB5-7CC7-4984-943B-8EE0082519BB}" type="pres">
      <dgm:prSet presAssocID="{F48C1ACB-5323-46D3-A2C6-D62E216D5F61}" presName="textRect" presStyleLbl="revTx" presStyleIdx="0" presStyleCnt="5">
        <dgm:presLayoutVars>
          <dgm:chMax val="1"/>
          <dgm:chPref val="1"/>
        </dgm:presLayoutVars>
      </dgm:prSet>
      <dgm:spPr/>
    </dgm:pt>
    <dgm:pt modelId="{67E1B91E-3880-4CA4-A314-64A44952395A}" type="pres">
      <dgm:prSet presAssocID="{0DAF9630-5846-44A7-B068-449B0F2C4132}" presName="sibTrans" presStyleCnt="0"/>
      <dgm:spPr/>
    </dgm:pt>
    <dgm:pt modelId="{D3E9B748-3E77-4A40-9D75-C773160F4943}" type="pres">
      <dgm:prSet presAssocID="{8EE378B1-E470-4452-82BA-73D5171F89FF}" presName="compNode" presStyleCnt="0"/>
      <dgm:spPr/>
    </dgm:pt>
    <dgm:pt modelId="{3B7E4856-DA12-4630-9896-EF03A86FE779}" type="pres">
      <dgm:prSet presAssocID="{8EE378B1-E470-4452-82BA-73D5171F89FF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22A3C74-41F7-4321-A9B7-14DBEBF05E79}" type="pres">
      <dgm:prSet presAssocID="{8EE378B1-E470-4452-82BA-73D5171F89F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F82117E2-D4F0-42C4-9948-11BED78253F3}" type="pres">
      <dgm:prSet presAssocID="{8EE378B1-E470-4452-82BA-73D5171F89FF}" presName="spaceRect" presStyleCnt="0"/>
      <dgm:spPr/>
    </dgm:pt>
    <dgm:pt modelId="{FF82BB4C-A184-4151-A469-804191B71421}" type="pres">
      <dgm:prSet presAssocID="{8EE378B1-E470-4452-82BA-73D5171F89FF}" presName="textRect" presStyleLbl="revTx" presStyleIdx="1" presStyleCnt="5">
        <dgm:presLayoutVars>
          <dgm:chMax val="1"/>
          <dgm:chPref val="1"/>
        </dgm:presLayoutVars>
      </dgm:prSet>
      <dgm:spPr/>
    </dgm:pt>
    <dgm:pt modelId="{6404D367-F5B1-40E6-94F8-C366EA9F94A2}" type="pres">
      <dgm:prSet presAssocID="{9BA8BE96-465D-45E8-99A5-0CD10E23A604}" presName="sibTrans" presStyleCnt="0"/>
      <dgm:spPr/>
    </dgm:pt>
    <dgm:pt modelId="{CC940816-27E2-4F3E-818B-C6DB76F09786}" type="pres">
      <dgm:prSet presAssocID="{715CB6A0-61AC-404D-AC81-72219E293567}" presName="compNode" presStyleCnt="0"/>
      <dgm:spPr/>
    </dgm:pt>
    <dgm:pt modelId="{02E71404-BF7A-4AD7-88A6-C5C9407997D1}" type="pres">
      <dgm:prSet presAssocID="{715CB6A0-61AC-404D-AC81-72219E293567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B1CFCAB-EF2E-413A-A18C-0E3BC0965533}" type="pres">
      <dgm:prSet presAssocID="{715CB6A0-61AC-404D-AC81-72219E29356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110FF1E7-6CC7-4D7E-926B-F8E984285F47}" type="pres">
      <dgm:prSet presAssocID="{715CB6A0-61AC-404D-AC81-72219E293567}" presName="spaceRect" presStyleCnt="0"/>
      <dgm:spPr/>
    </dgm:pt>
    <dgm:pt modelId="{CB479C3C-CFED-49CF-BF50-99FA7E45C8A7}" type="pres">
      <dgm:prSet presAssocID="{715CB6A0-61AC-404D-AC81-72219E293567}" presName="textRect" presStyleLbl="revTx" presStyleIdx="2" presStyleCnt="5">
        <dgm:presLayoutVars>
          <dgm:chMax val="1"/>
          <dgm:chPref val="1"/>
        </dgm:presLayoutVars>
      </dgm:prSet>
      <dgm:spPr/>
    </dgm:pt>
    <dgm:pt modelId="{8A3F9443-C2C6-43C9-A0F2-0A5EC4E5E0E7}" type="pres">
      <dgm:prSet presAssocID="{CCDFA923-B7C6-48AD-8F87-345E5E72A9EF}" presName="sibTrans" presStyleCnt="0"/>
      <dgm:spPr/>
    </dgm:pt>
    <dgm:pt modelId="{2F051793-8F57-43B5-A54F-C9CBC217F4CD}" type="pres">
      <dgm:prSet presAssocID="{9AA6274E-A27E-4CE5-AF43-9A5AE6EE4256}" presName="compNode" presStyleCnt="0"/>
      <dgm:spPr/>
    </dgm:pt>
    <dgm:pt modelId="{9D80D6E6-D6EB-4879-91FF-3778AB981136}" type="pres">
      <dgm:prSet presAssocID="{9AA6274E-A27E-4CE5-AF43-9A5AE6EE4256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3A0AE56-DFD0-4B2B-930D-017B95915975}" type="pres">
      <dgm:prSet presAssocID="{9AA6274E-A27E-4CE5-AF43-9A5AE6EE425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wer"/>
        </a:ext>
      </dgm:extLst>
    </dgm:pt>
    <dgm:pt modelId="{229FA7F7-4A94-4324-80AC-7232F41C9000}" type="pres">
      <dgm:prSet presAssocID="{9AA6274E-A27E-4CE5-AF43-9A5AE6EE4256}" presName="spaceRect" presStyleCnt="0"/>
      <dgm:spPr/>
    </dgm:pt>
    <dgm:pt modelId="{E48A82FD-65C2-4EEC-8C0A-95A40657A4CB}" type="pres">
      <dgm:prSet presAssocID="{9AA6274E-A27E-4CE5-AF43-9A5AE6EE4256}" presName="textRect" presStyleLbl="revTx" presStyleIdx="3" presStyleCnt="5">
        <dgm:presLayoutVars>
          <dgm:chMax val="1"/>
          <dgm:chPref val="1"/>
        </dgm:presLayoutVars>
      </dgm:prSet>
      <dgm:spPr/>
    </dgm:pt>
    <dgm:pt modelId="{05A0BC6A-122D-4A45-BEBD-DF5FCD2C9C8C}" type="pres">
      <dgm:prSet presAssocID="{86716A1E-6561-4B4B-B1F5-727DFDCFBE17}" presName="sibTrans" presStyleCnt="0"/>
      <dgm:spPr/>
    </dgm:pt>
    <dgm:pt modelId="{775513DF-3D3D-4FC1-9DD9-495BB9619A9E}" type="pres">
      <dgm:prSet presAssocID="{B6D77FE2-CC7C-47B7-90A8-7C34DEDA19DA}" presName="compNode" presStyleCnt="0"/>
      <dgm:spPr/>
    </dgm:pt>
    <dgm:pt modelId="{01448048-E115-4788-93D5-82DFC373D6FA}" type="pres">
      <dgm:prSet presAssocID="{B6D77FE2-CC7C-47B7-90A8-7C34DEDA19DA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563593B-E46A-4E35-A5D8-556D26EC638F}" type="pres">
      <dgm:prSet presAssocID="{B6D77FE2-CC7C-47B7-90A8-7C34DEDA19D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A1F03C79-6DDD-44AF-9E14-C36E1E784E38}" type="pres">
      <dgm:prSet presAssocID="{B6D77FE2-CC7C-47B7-90A8-7C34DEDA19DA}" presName="spaceRect" presStyleCnt="0"/>
      <dgm:spPr/>
    </dgm:pt>
    <dgm:pt modelId="{71D4FFDA-FCCB-41E3-95E1-49745151CE62}" type="pres">
      <dgm:prSet presAssocID="{B6D77FE2-CC7C-47B7-90A8-7C34DEDA19D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CD43E3A-6B8D-43C0-A100-B88FB7AED652}" type="presOf" srcId="{B6D77FE2-CC7C-47B7-90A8-7C34DEDA19DA}" destId="{71D4FFDA-FCCB-41E3-95E1-49745151CE62}" srcOrd="0" destOrd="0" presId="urn:microsoft.com/office/officeart/2018/5/layout/IconLeafLabelList"/>
    <dgm:cxn modelId="{DB517242-5E8E-432D-B60E-07DA3A2E5389}" srcId="{47609EF4-5A67-4AD8-903B-47D6178DCA28}" destId="{F48C1ACB-5323-46D3-A2C6-D62E216D5F61}" srcOrd="0" destOrd="0" parTransId="{8CBC238C-55B0-48A3-ABCA-D4D9A77884D9}" sibTransId="{0DAF9630-5846-44A7-B068-449B0F2C4132}"/>
    <dgm:cxn modelId="{D20C1945-1103-41FC-B7DC-746757BDE420}" type="presOf" srcId="{715CB6A0-61AC-404D-AC81-72219E293567}" destId="{CB479C3C-CFED-49CF-BF50-99FA7E45C8A7}" srcOrd="0" destOrd="0" presId="urn:microsoft.com/office/officeart/2018/5/layout/IconLeafLabelList"/>
    <dgm:cxn modelId="{81D5396D-BE83-4C2E-B0F5-76DBF223D341}" srcId="{47609EF4-5A67-4AD8-903B-47D6178DCA28}" destId="{B6D77FE2-CC7C-47B7-90A8-7C34DEDA19DA}" srcOrd="4" destOrd="0" parTransId="{FE698E99-9FCD-42AE-B379-BB10D782BDB2}" sibTransId="{845D7154-7EA8-49FA-A56C-A176A5D39172}"/>
    <dgm:cxn modelId="{8F4AC972-C277-403D-AB10-323868D4360B}" srcId="{47609EF4-5A67-4AD8-903B-47D6178DCA28}" destId="{715CB6A0-61AC-404D-AC81-72219E293567}" srcOrd="2" destOrd="0" parTransId="{DCD7C353-0F04-49F1-A364-75C0B9DE2331}" sibTransId="{CCDFA923-B7C6-48AD-8F87-345E5E72A9EF}"/>
    <dgm:cxn modelId="{0E382096-7B5C-42CB-B342-5F7281F4E425}" type="presOf" srcId="{8EE378B1-E470-4452-82BA-73D5171F89FF}" destId="{FF82BB4C-A184-4151-A469-804191B71421}" srcOrd="0" destOrd="0" presId="urn:microsoft.com/office/officeart/2018/5/layout/IconLeafLabelList"/>
    <dgm:cxn modelId="{45E13697-B916-41B6-81D9-C44272FF6FEF}" type="presOf" srcId="{9AA6274E-A27E-4CE5-AF43-9A5AE6EE4256}" destId="{E48A82FD-65C2-4EEC-8C0A-95A40657A4CB}" srcOrd="0" destOrd="0" presId="urn:microsoft.com/office/officeart/2018/5/layout/IconLeafLabelList"/>
    <dgm:cxn modelId="{CC4539C5-E072-40ED-A515-BACCAC01011B}" srcId="{47609EF4-5A67-4AD8-903B-47D6178DCA28}" destId="{9AA6274E-A27E-4CE5-AF43-9A5AE6EE4256}" srcOrd="3" destOrd="0" parTransId="{AC61287D-6713-4ADE-8331-A206FF83AD94}" sibTransId="{86716A1E-6561-4B4B-B1F5-727DFDCFBE17}"/>
    <dgm:cxn modelId="{58C121D7-3E53-49FF-AE3A-BE0C09E9758C}" type="presOf" srcId="{F48C1ACB-5323-46D3-A2C6-D62E216D5F61}" destId="{D8693FB5-7CC7-4984-943B-8EE0082519BB}" srcOrd="0" destOrd="0" presId="urn:microsoft.com/office/officeart/2018/5/layout/IconLeafLabelList"/>
    <dgm:cxn modelId="{D2CD66DA-6B88-4E0A-AA7E-0AC1EF4AB017}" srcId="{47609EF4-5A67-4AD8-903B-47D6178DCA28}" destId="{8EE378B1-E470-4452-82BA-73D5171F89FF}" srcOrd="1" destOrd="0" parTransId="{98F62B28-5599-4A7B-9103-6A0619879750}" sibTransId="{9BA8BE96-465D-45E8-99A5-0CD10E23A604}"/>
    <dgm:cxn modelId="{F6C7FCFE-29D4-4B57-8549-AFC2BE15B402}" type="presOf" srcId="{47609EF4-5A67-4AD8-903B-47D6178DCA28}" destId="{391162CA-3136-4991-8DF0-EF7055E3CFA8}" srcOrd="0" destOrd="0" presId="urn:microsoft.com/office/officeart/2018/5/layout/IconLeafLabelList"/>
    <dgm:cxn modelId="{1FCB6FBF-87CA-480C-8D98-4D6D6CD351E2}" type="presParOf" srcId="{391162CA-3136-4991-8DF0-EF7055E3CFA8}" destId="{9444AE62-B207-43CF-B1F7-DEF07AEF1644}" srcOrd="0" destOrd="0" presId="urn:microsoft.com/office/officeart/2018/5/layout/IconLeafLabelList"/>
    <dgm:cxn modelId="{F75EF9B5-3C2B-4DF0-A80A-5C01F4FE7202}" type="presParOf" srcId="{9444AE62-B207-43CF-B1F7-DEF07AEF1644}" destId="{6BBA7137-4187-4CB8-8E4C-D05300E69CBF}" srcOrd="0" destOrd="0" presId="urn:microsoft.com/office/officeart/2018/5/layout/IconLeafLabelList"/>
    <dgm:cxn modelId="{8CF0EA25-68BE-4A54-BFD6-BD3328017263}" type="presParOf" srcId="{9444AE62-B207-43CF-B1F7-DEF07AEF1644}" destId="{8F02171E-D369-40C8-BF48-2770023CA028}" srcOrd="1" destOrd="0" presId="urn:microsoft.com/office/officeart/2018/5/layout/IconLeafLabelList"/>
    <dgm:cxn modelId="{96BEA9B5-9CB5-47FF-8462-A2D9A4B10035}" type="presParOf" srcId="{9444AE62-B207-43CF-B1F7-DEF07AEF1644}" destId="{12E0F246-ED5F-4310-A95B-209CDCDCF34E}" srcOrd="2" destOrd="0" presId="urn:microsoft.com/office/officeart/2018/5/layout/IconLeafLabelList"/>
    <dgm:cxn modelId="{276C43E1-0DAC-4D1A-B65A-5C15A1B86F4D}" type="presParOf" srcId="{9444AE62-B207-43CF-B1F7-DEF07AEF1644}" destId="{D8693FB5-7CC7-4984-943B-8EE0082519BB}" srcOrd="3" destOrd="0" presId="urn:microsoft.com/office/officeart/2018/5/layout/IconLeafLabelList"/>
    <dgm:cxn modelId="{BD0017EF-4B41-40B6-B88B-BB6A092BD8F0}" type="presParOf" srcId="{391162CA-3136-4991-8DF0-EF7055E3CFA8}" destId="{67E1B91E-3880-4CA4-A314-64A44952395A}" srcOrd="1" destOrd="0" presId="urn:microsoft.com/office/officeart/2018/5/layout/IconLeafLabelList"/>
    <dgm:cxn modelId="{63F705C2-D0B3-4108-9AE0-75A58D5B4329}" type="presParOf" srcId="{391162CA-3136-4991-8DF0-EF7055E3CFA8}" destId="{D3E9B748-3E77-4A40-9D75-C773160F4943}" srcOrd="2" destOrd="0" presId="urn:microsoft.com/office/officeart/2018/5/layout/IconLeafLabelList"/>
    <dgm:cxn modelId="{204B3E5B-D521-41D7-B5C3-0C3474F6D4F3}" type="presParOf" srcId="{D3E9B748-3E77-4A40-9D75-C773160F4943}" destId="{3B7E4856-DA12-4630-9896-EF03A86FE779}" srcOrd="0" destOrd="0" presId="urn:microsoft.com/office/officeart/2018/5/layout/IconLeafLabelList"/>
    <dgm:cxn modelId="{35D23E2E-7716-43C5-99AF-3C485BB58766}" type="presParOf" srcId="{D3E9B748-3E77-4A40-9D75-C773160F4943}" destId="{622A3C74-41F7-4321-A9B7-14DBEBF05E79}" srcOrd="1" destOrd="0" presId="urn:microsoft.com/office/officeart/2018/5/layout/IconLeafLabelList"/>
    <dgm:cxn modelId="{9663A8A5-8C85-4364-9596-14EE9C6285F9}" type="presParOf" srcId="{D3E9B748-3E77-4A40-9D75-C773160F4943}" destId="{F82117E2-D4F0-42C4-9948-11BED78253F3}" srcOrd="2" destOrd="0" presId="urn:microsoft.com/office/officeart/2018/5/layout/IconLeafLabelList"/>
    <dgm:cxn modelId="{8526D445-934F-4462-8203-395A67295F58}" type="presParOf" srcId="{D3E9B748-3E77-4A40-9D75-C773160F4943}" destId="{FF82BB4C-A184-4151-A469-804191B71421}" srcOrd="3" destOrd="0" presId="urn:microsoft.com/office/officeart/2018/5/layout/IconLeafLabelList"/>
    <dgm:cxn modelId="{080F4D8D-2334-4635-9B42-BC6787F5791F}" type="presParOf" srcId="{391162CA-3136-4991-8DF0-EF7055E3CFA8}" destId="{6404D367-F5B1-40E6-94F8-C366EA9F94A2}" srcOrd="3" destOrd="0" presId="urn:microsoft.com/office/officeart/2018/5/layout/IconLeafLabelList"/>
    <dgm:cxn modelId="{3D4BC162-D3CB-4BE2-A833-E3CD21618987}" type="presParOf" srcId="{391162CA-3136-4991-8DF0-EF7055E3CFA8}" destId="{CC940816-27E2-4F3E-818B-C6DB76F09786}" srcOrd="4" destOrd="0" presId="urn:microsoft.com/office/officeart/2018/5/layout/IconLeafLabelList"/>
    <dgm:cxn modelId="{9265DD6F-B027-4D20-B33E-E7763BFD0135}" type="presParOf" srcId="{CC940816-27E2-4F3E-818B-C6DB76F09786}" destId="{02E71404-BF7A-4AD7-88A6-C5C9407997D1}" srcOrd="0" destOrd="0" presId="urn:microsoft.com/office/officeart/2018/5/layout/IconLeafLabelList"/>
    <dgm:cxn modelId="{B0B780BF-8FB8-448A-BAC5-601882E506DE}" type="presParOf" srcId="{CC940816-27E2-4F3E-818B-C6DB76F09786}" destId="{BB1CFCAB-EF2E-413A-A18C-0E3BC0965533}" srcOrd="1" destOrd="0" presId="urn:microsoft.com/office/officeart/2018/5/layout/IconLeafLabelList"/>
    <dgm:cxn modelId="{8CCC6195-3912-4A2D-9460-C57C2B8702C0}" type="presParOf" srcId="{CC940816-27E2-4F3E-818B-C6DB76F09786}" destId="{110FF1E7-6CC7-4D7E-926B-F8E984285F47}" srcOrd="2" destOrd="0" presId="urn:microsoft.com/office/officeart/2018/5/layout/IconLeafLabelList"/>
    <dgm:cxn modelId="{9593156C-FE17-484E-A7B0-CCE3E4311D5D}" type="presParOf" srcId="{CC940816-27E2-4F3E-818B-C6DB76F09786}" destId="{CB479C3C-CFED-49CF-BF50-99FA7E45C8A7}" srcOrd="3" destOrd="0" presId="urn:microsoft.com/office/officeart/2018/5/layout/IconLeafLabelList"/>
    <dgm:cxn modelId="{45400D7A-52D4-49BC-90A3-A1BBE8F322D9}" type="presParOf" srcId="{391162CA-3136-4991-8DF0-EF7055E3CFA8}" destId="{8A3F9443-C2C6-43C9-A0F2-0A5EC4E5E0E7}" srcOrd="5" destOrd="0" presId="urn:microsoft.com/office/officeart/2018/5/layout/IconLeafLabelList"/>
    <dgm:cxn modelId="{9BBF21A8-1650-4E0F-9262-D3F0CFDF937C}" type="presParOf" srcId="{391162CA-3136-4991-8DF0-EF7055E3CFA8}" destId="{2F051793-8F57-43B5-A54F-C9CBC217F4CD}" srcOrd="6" destOrd="0" presId="urn:microsoft.com/office/officeart/2018/5/layout/IconLeafLabelList"/>
    <dgm:cxn modelId="{FDB92345-7A57-4941-BAAA-E6BFFB65B675}" type="presParOf" srcId="{2F051793-8F57-43B5-A54F-C9CBC217F4CD}" destId="{9D80D6E6-D6EB-4879-91FF-3778AB981136}" srcOrd="0" destOrd="0" presId="urn:microsoft.com/office/officeart/2018/5/layout/IconLeafLabelList"/>
    <dgm:cxn modelId="{0F509C97-9FFD-409B-AAF0-32018CCF12A5}" type="presParOf" srcId="{2F051793-8F57-43B5-A54F-C9CBC217F4CD}" destId="{23A0AE56-DFD0-4B2B-930D-017B95915975}" srcOrd="1" destOrd="0" presId="urn:microsoft.com/office/officeart/2018/5/layout/IconLeafLabelList"/>
    <dgm:cxn modelId="{D2E721D4-BC12-4982-9281-6E5D501D4069}" type="presParOf" srcId="{2F051793-8F57-43B5-A54F-C9CBC217F4CD}" destId="{229FA7F7-4A94-4324-80AC-7232F41C9000}" srcOrd="2" destOrd="0" presId="urn:microsoft.com/office/officeart/2018/5/layout/IconLeafLabelList"/>
    <dgm:cxn modelId="{3CA24C2C-45AE-43B5-9150-CA177B1AAE60}" type="presParOf" srcId="{2F051793-8F57-43B5-A54F-C9CBC217F4CD}" destId="{E48A82FD-65C2-4EEC-8C0A-95A40657A4CB}" srcOrd="3" destOrd="0" presId="urn:microsoft.com/office/officeart/2018/5/layout/IconLeafLabelList"/>
    <dgm:cxn modelId="{7C69E1B0-6868-455B-BD6B-27A9237C046C}" type="presParOf" srcId="{391162CA-3136-4991-8DF0-EF7055E3CFA8}" destId="{05A0BC6A-122D-4A45-BEBD-DF5FCD2C9C8C}" srcOrd="7" destOrd="0" presId="urn:microsoft.com/office/officeart/2018/5/layout/IconLeafLabelList"/>
    <dgm:cxn modelId="{12BB6331-C935-471B-B5F9-24CEFE988159}" type="presParOf" srcId="{391162CA-3136-4991-8DF0-EF7055E3CFA8}" destId="{775513DF-3D3D-4FC1-9DD9-495BB9619A9E}" srcOrd="8" destOrd="0" presId="urn:microsoft.com/office/officeart/2018/5/layout/IconLeafLabelList"/>
    <dgm:cxn modelId="{6823E569-397E-4734-871E-0CB962D4BB4C}" type="presParOf" srcId="{775513DF-3D3D-4FC1-9DD9-495BB9619A9E}" destId="{01448048-E115-4788-93D5-82DFC373D6FA}" srcOrd="0" destOrd="0" presId="urn:microsoft.com/office/officeart/2018/5/layout/IconLeafLabelList"/>
    <dgm:cxn modelId="{637708C8-131A-40BE-815C-5F712013E559}" type="presParOf" srcId="{775513DF-3D3D-4FC1-9DD9-495BB9619A9E}" destId="{B563593B-E46A-4E35-A5D8-556D26EC638F}" srcOrd="1" destOrd="0" presId="urn:microsoft.com/office/officeart/2018/5/layout/IconLeafLabelList"/>
    <dgm:cxn modelId="{9FDD0BD1-314E-4627-8A5E-BEDD61E790A3}" type="presParOf" srcId="{775513DF-3D3D-4FC1-9DD9-495BB9619A9E}" destId="{A1F03C79-6DDD-44AF-9E14-C36E1E784E38}" srcOrd="2" destOrd="0" presId="urn:microsoft.com/office/officeart/2018/5/layout/IconLeafLabelList"/>
    <dgm:cxn modelId="{CE69521B-252E-4789-BF5D-B2B1180498AE}" type="presParOf" srcId="{775513DF-3D3D-4FC1-9DD9-495BB9619A9E}" destId="{71D4FFDA-FCCB-41E3-95E1-49745151CE6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E01D2FC-B74E-4493-A064-D470A4144EA9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E7EA74B-310F-4A91-BE96-6963186644AF}">
      <dgm:prSet/>
      <dgm:spPr/>
      <dgm:t>
        <a:bodyPr/>
        <a:lstStyle/>
        <a:p>
          <a:r>
            <a:rPr lang="en-US"/>
            <a:t>AI Behavior:</a:t>
          </a:r>
          <a:br>
            <a:rPr lang="en-US"/>
          </a:br>
          <a:endParaRPr lang="en-US"/>
        </a:p>
      </dgm:t>
    </dgm:pt>
    <dgm:pt modelId="{ED8D2E57-D7A0-455D-97B6-5446EFB676D2}" type="parTrans" cxnId="{3CDE980E-53D7-4617-AFA2-245EA221C064}">
      <dgm:prSet/>
      <dgm:spPr/>
      <dgm:t>
        <a:bodyPr/>
        <a:lstStyle/>
        <a:p>
          <a:endParaRPr lang="en-US"/>
        </a:p>
      </dgm:t>
    </dgm:pt>
    <dgm:pt modelId="{761F44F3-35C3-4CA6-AC72-0DC7A38163C7}" type="sibTrans" cxnId="{3CDE980E-53D7-4617-AFA2-245EA221C064}">
      <dgm:prSet/>
      <dgm:spPr/>
      <dgm:t>
        <a:bodyPr/>
        <a:lstStyle/>
        <a:p>
          <a:endParaRPr lang="en-US"/>
        </a:p>
      </dgm:t>
    </dgm:pt>
    <dgm:pt modelId="{3C660FE7-9C99-459C-8AF4-544D56CDAE35}">
      <dgm:prSet/>
      <dgm:spPr/>
      <dgm:t>
        <a:bodyPr/>
        <a:lstStyle/>
        <a:p>
          <a:r>
            <a:rPr lang="en-US"/>
            <a:t>- In AI mode, the game alternates between the human player (X) and AI (O).</a:t>
          </a:r>
          <a:br>
            <a:rPr lang="en-US"/>
          </a:br>
          <a:endParaRPr lang="en-US"/>
        </a:p>
      </dgm:t>
    </dgm:pt>
    <dgm:pt modelId="{BF96891A-2B26-4864-8177-348EA7C48BE5}" type="parTrans" cxnId="{F6CEDBE4-6AB9-4A3D-8E81-EB43F0198E3F}">
      <dgm:prSet/>
      <dgm:spPr/>
      <dgm:t>
        <a:bodyPr/>
        <a:lstStyle/>
        <a:p>
          <a:endParaRPr lang="en-US"/>
        </a:p>
      </dgm:t>
    </dgm:pt>
    <dgm:pt modelId="{9C051510-AF46-4692-AFE3-89A7B4FD4B3C}" type="sibTrans" cxnId="{F6CEDBE4-6AB9-4A3D-8E81-EB43F0198E3F}">
      <dgm:prSet/>
      <dgm:spPr/>
      <dgm:t>
        <a:bodyPr/>
        <a:lstStyle/>
        <a:p>
          <a:endParaRPr lang="en-US"/>
        </a:p>
      </dgm:t>
    </dgm:pt>
    <dgm:pt modelId="{25801F15-5D2B-4AA5-BD98-CF43A01B5B6E}">
      <dgm:prSet/>
      <dgm:spPr/>
      <dgm:t>
        <a:bodyPr/>
        <a:lstStyle/>
        <a:p>
          <a:r>
            <a:rPr lang="en-US"/>
            <a:t>- AI makes a move based on the selected difficulty level.</a:t>
          </a:r>
          <a:br>
            <a:rPr lang="en-US"/>
          </a:br>
          <a:endParaRPr lang="en-US"/>
        </a:p>
      </dgm:t>
    </dgm:pt>
    <dgm:pt modelId="{8AA42AFA-DCB2-4E1B-AE14-5397581FA62D}" type="parTrans" cxnId="{66C1C559-32D5-44E7-A458-6B9FCA4456C5}">
      <dgm:prSet/>
      <dgm:spPr/>
      <dgm:t>
        <a:bodyPr/>
        <a:lstStyle/>
        <a:p>
          <a:endParaRPr lang="en-US"/>
        </a:p>
      </dgm:t>
    </dgm:pt>
    <dgm:pt modelId="{BAC2CBE5-C82F-4B1C-8410-CC93E007BFF0}" type="sibTrans" cxnId="{66C1C559-32D5-44E7-A458-6B9FCA4456C5}">
      <dgm:prSet/>
      <dgm:spPr/>
      <dgm:t>
        <a:bodyPr/>
        <a:lstStyle/>
        <a:p>
          <a:endParaRPr lang="en-US"/>
        </a:p>
      </dgm:t>
    </dgm:pt>
    <dgm:pt modelId="{1B4D98FC-987F-46E0-BA5F-924924B55D8A}">
      <dgm:prSet/>
      <dgm:spPr/>
      <dgm:t>
        <a:bodyPr/>
        <a:lstStyle/>
        <a:p>
          <a:r>
            <a:rPr lang="en-US"/>
            <a:t>- The game logic automatically checks for a win or tie after every move.</a:t>
          </a:r>
          <a:br>
            <a:rPr lang="en-US"/>
          </a:br>
          <a:endParaRPr lang="en-US"/>
        </a:p>
      </dgm:t>
    </dgm:pt>
    <dgm:pt modelId="{4B76ACCC-BCCB-46BF-9B32-DA659650E2BD}" type="parTrans" cxnId="{8D09651A-89CA-498A-BA12-730D6C33DBC5}">
      <dgm:prSet/>
      <dgm:spPr/>
      <dgm:t>
        <a:bodyPr/>
        <a:lstStyle/>
        <a:p>
          <a:endParaRPr lang="en-US"/>
        </a:p>
      </dgm:t>
    </dgm:pt>
    <dgm:pt modelId="{FAD1A403-4D9C-4072-9896-8B3A9D61CBDE}" type="sibTrans" cxnId="{8D09651A-89CA-498A-BA12-730D6C33DBC5}">
      <dgm:prSet/>
      <dgm:spPr/>
      <dgm:t>
        <a:bodyPr/>
        <a:lstStyle/>
        <a:p>
          <a:endParaRPr lang="en-US"/>
        </a:p>
      </dgm:t>
    </dgm:pt>
    <dgm:pt modelId="{9128E42E-3208-486E-9D6D-600769270808}">
      <dgm:prSet/>
      <dgm:spPr/>
      <dgm:t>
        <a:bodyPr/>
        <a:lstStyle/>
        <a:p>
          <a:r>
            <a:rPr lang="en-US"/>
            <a:t>AI Difficulties:</a:t>
          </a:r>
          <a:br>
            <a:rPr lang="en-US"/>
          </a:br>
          <a:endParaRPr lang="en-US"/>
        </a:p>
      </dgm:t>
    </dgm:pt>
    <dgm:pt modelId="{A288B2FB-5558-4110-A9A6-57A56AB869DC}" type="parTrans" cxnId="{B18A49A6-EF7E-4EC7-9A26-99CA771C8F62}">
      <dgm:prSet/>
      <dgm:spPr/>
      <dgm:t>
        <a:bodyPr/>
        <a:lstStyle/>
        <a:p>
          <a:endParaRPr lang="en-US"/>
        </a:p>
      </dgm:t>
    </dgm:pt>
    <dgm:pt modelId="{544BADBE-1DC3-4C0B-9433-2ED55DBA73EC}" type="sibTrans" cxnId="{B18A49A6-EF7E-4EC7-9A26-99CA771C8F62}">
      <dgm:prSet/>
      <dgm:spPr/>
      <dgm:t>
        <a:bodyPr/>
        <a:lstStyle/>
        <a:p>
          <a:endParaRPr lang="en-US"/>
        </a:p>
      </dgm:t>
    </dgm:pt>
    <dgm:pt modelId="{1CD4AC95-CDCB-45F3-A887-AAFBECA6EFCA}">
      <dgm:prSet/>
      <dgm:spPr/>
      <dgm:t>
        <a:bodyPr/>
        <a:lstStyle/>
        <a:p>
          <a:r>
            <a:rPr lang="en-US"/>
            <a:t>- Easy: Random move.</a:t>
          </a:r>
          <a:br>
            <a:rPr lang="en-US"/>
          </a:br>
          <a:endParaRPr lang="en-US"/>
        </a:p>
      </dgm:t>
    </dgm:pt>
    <dgm:pt modelId="{69D4C0C2-D6B5-4DDB-9591-162EC21A69B1}" type="parTrans" cxnId="{A0003764-D8AA-4FE2-9A4D-2C60B1623703}">
      <dgm:prSet/>
      <dgm:spPr/>
      <dgm:t>
        <a:bodyPr/>
        <a:lstStyle/>
        <a:p>
          <a:endParaRPr lang="en-US"/>
        </a:p>
      </dgm:t>
    </dgm:pt>
    <dgm:pt modelId="{AEE7F613-4A2E-498E-9F7D-848723E7B83E}" type="sibTrans" cxnId="{A0003764-D8AA-4FE2-9A4D-2C60B1623703}">
      <dgm:prSet/>
      <dgm:spPr/>
      <dgm:t>
        <a:bodyPr/>
        <a:lstStyle/>
        <a:p>
          <a:endParaRPr lang="en-US"/>
        </a:p>
      </dgm:t>
    </dgm:pt>
    <dgm:pt modelId="{AAC2C183-09D0-4D33-9454-6562C05527B6}">
      <dgm:prSet/>
      <dgm:spPr/>
      <dgm:t>
        <a:bodyPr/>
        <a:lstStyle/>
        <a:p>
          <a:r>
            <a:rPr lang="en-US"/>
            <a:t>- Medium: Block or win if possible.</a:t>
          </a:r>
          <a:br>
            <a:rPr lang="en-US"/>
          </a:br>
          <a:endParaRPr lang="en-US"/>
        </a:p>
      </dgm:t>
    </dgm:pt>
    <dgm:pt modelId="{7F4AF871-E168-4E92-8076-64E742CC929D}" type="parTrans" cxnId="{D4840A88-0F97-4F64-8C04-A74B4204693D}">
      <dgm:prSet/>
      <dgm:spPr/>
      <dgm:t>
        <a:bodyPr/>
        <a:lstStyle/>
        <a:p>
          <a:endParaRPr lang="en-US"/>
        </a:p>
      </dgm:t>
    </dgm:pt>
    <dgm:pt modelId="{CBE86827-B368-4D65-8C94-26E64FDF63BC}" type="sibTrans" cxnId="{D4840A88-0F97-4F64-8C04-A74B4204693D}">
      <dgm:prSet/>
      <dgm:spPr/>
      <dgm:t>
        <a:bodyPr/>
        <a:lstStyle/>
        <a:p>
          <a:endParaRPr lang="en-US"/>
        </a:p>
      </dgm:t>
    </dgm:pt>
    <dgm:pt modelId="{2E402336-DF90-4F51-A442-FAA978EEFE9F}">
      <dgm:prSet/>
      <dgm:spPr/>
      <dgm:t>
        <a:bodyPr/>
        <a:lstStyle/>
        <a:p>
          <a:r>
            <a:rPr lang="en-US"/>
            <a:t>- Hard: Minimax algorithm for optimal strategy.</a:t>
          </a:r>
        </a:p>
      </dgm:t>
    </dgm:pt>
    <dgm:pt modelId="{831DBA4F-3C79-4CB4-AFDE-ABC1D29611F3}" type="parTrans" cxnId="{9C1FFF23-92D7-49A4-938B-D5D2C0DEE2C0}">
      <dgm:prSet/>
      <dgm:spPr/>
      <dgm:t>
        <a:bodyPr/>
        <a:lstStyle/>
        <a:p>
          <a:endParaRPr lang="en-US"/>
        </a:p>
      </dgm:t>
    </dgm:pt>
    <dgm:pt modelId="{406C26E9-9F88-40F4-8C81-CA9AB1BEE4F5}" type="sibTrans" cxnId="{9C1FFF23-92D7-49A4-938B-D5D2C0DEE2C0}">
      <dgm:prSet/>
      <dgm:spPr/>
      <dgm:t>
        <a:bodyPr/>
        <a:lstStyle/>
        <a:p>
          <a:endParaRPr lang="en-US"/>
        </a:p>
      </dgm:t>
    </dgm:pt>
    <dgm:pt modelId="{ED3B79DD-3C84-8042-B1E1-4B02E74AC292}" type="pres">
      <dgm:prSet presAssocID="{7E01D2FC-B74E-4493-A064-D470A4144EA9}" presName="Name0" presStyleCnt="0">
        <dgm:presLayoutVars>
          <dgm:dir/>
          <dgm:resizeHandles val="exact"/>
        </dgm:presLayoutVars>
      </dgm:prSet>
      <dgm:spPr/>
    </dgm:pt>
    <dgm:pt modelId="{F1E8A835-D792-3440-A7E3-900B98C1245A}" type="pres">
      <dgm:prSet presAssocID="{AE7EA74B-310F-4A91-BE96-6963186644AF}" presName="node" presStyleLbl="node1" presStyleIdx="0" presStyleCnt="8">
        <dgm:presLayoutVars>
          <dgm:bulletEnabled val="1"/>
        </dgm:presLayoutVars>
      </dgm:prSet>
      <dgm:spPr/>
    </dgm:pt>
    <dgm:pt modelId="{F72ACF80-A0A9-DE46-A19C-B2DEEFFFFE19}" type="pres">
      <dgm:prSet presAssocID="{761F44F3-35C3-4CA6-AC72-0DC7A38163C7}" presName="sibTrans" presStyleLbl="sibTrans1D1" presStyleIdx="0" presStyleCnt="7"/>
      <dgm:spPr/>
    </dgm:pt>
    <dgm:pt modelId="{0F48CD00-A386-534B-A9EC-64DF755DF53F}" type="pres">
      <dgm:prSet presAssocID="{761F44F3-35C3-4CA6-AC72-0DC7A38163C7}" presName="connectorText" presStyleLbl="sibTrans1D1" presStyleIdx="0" presStyleCnt="7"/>
      <dgm:spPr/>
    </dgm:pt>
    <dgm:pt modelId="{A1918DF5-57F7-D34E-88AB-88199F3DEFB3}" type="pres">
      <dgm:prSet presAssocID="{3C660FE7-9C99-459C-8AF4-544D56CDAE35}" presName="node" presStyleLbl="node1" presStyleIdx="1" presStyleCnt="8">
        <dgm:presLayoutVars>
          <dgm:bulletEnabled val="1"/>
        </dgm:presLayoutVars>
      </dgm:prSet>
      <dgm:spPr/>
    </dgm:pt>
    <dgm:pt modelId="{07A7327B-F73C-0C4B-B577-5B5F9B6A65D0}" type="pres">
      <dgm:prSet presAssocID="{9C051510-AF46-4692-AFE3-89A7B4FD4B3C}" presName="sibTrans" presStyleLbl="sibTrans1D1" presStyleIdx="1" presStyleCnt="7"/>
      <dgm:spPr/>
    </dgm:pt>
    <dgm:pt modelId="{F15E5E6A-30B9-F941-B687-8B15B4AE2641}" type="pres">
      <dgm:prSet presAssocID="{9C051510-AF46-4692-AFE3-89A7B4FD4B3C}" presName="connectorText" presStyleLbl="sibTrans1D1" presStyleIdx="1" presStyleCnt="7"/>
      <dgm:spPr/>
    </dgm:pt>
    <dgm:pt modelId="{347DF1C5-B454-D945-9149-FF9ECAE68D90}" type="pres">
      <dgm:prSet presAssocID="{25801F15-5D2B-4AA5-BD98-CF43A01B5B6E}" presName="node" presStyleLbl="node1" presStyleIdx="2" presStyleCnt="8">
        <dgm:presLayoutVars>
          <dgm:bulletEnabled val="1"/>
        </dgm:presLayoutVars>
      </dgm:prSet>
      <dgm:spPr/>
    </dgm:pt>
    <dgm:pt modelId="{D1E8A3EC-6D5C-D84E-ABA3-26A14A6689F7}" type="pres">
      <dgm:prSet presAssocID="{BAC2CBE5-C82F-4B1C-8410-CC93E007BFF0}" presName="sibTrans" presStyleLbl="sibTrans1D1" presStyleIdx="2" presStyleCnt="7"/>
      <dgm:spPr/>
    </dgm:pt>
    <dgm:pt modelId="{018D104E-7410-A842-A58C-D005F68B0E13}" type="pres">
      <dgm:prSet presAssocID="{BAC2CBE5-C82F-4B1C-8410-CC93E007BFF0}" presName="connectorText" presStyleLbl="sibTrans1D1" presStyleIdx="2" presStyleCnt="7"/>
      <dgm:spPr/>
    </dgm:pt>
    <dgm:pt modelId="{C6E8E26A-474E-D84F-A983-E178F1502306}" type="pres">
      <dgm:prSet presAssocID="{1B4D98FC-987F-46E0-BA5F-924924B55D8A}" presName="node" presStyleLbl="node1" presStyleIdx="3" presStyleCnt="8">
        <dgm:presLayoutVars>
          <dgm:bulletEnabled val="1"/>
        </dgm:presLayoutVars>
      </dgm:prSet>
      <dgm:spPr/>
    </dgm:pt>
    <dgm:pt modelId="{6968CBDA-488F-F743-BF51-140EFC6B9A2B}" type="pres">
      <dgm:prSet presAssocID="{FAD1A403-4D9C-4072-9896-8B3A9D61CBDE}" presName="sibTrans" presStyleLbl="sibTrans1D1" presStyleIdx="3" presStyleCnt="7"/>
      <dgm:spPr/>
    </dgm:pt>
    <dgm:pt modelId="{48DE9637-34EB-9540-B41F-A8CB63F82BA8}" type="pres">
      <dgm:prSet presAssocID="{FAD1A403-4D9C-4072-9896-8B3A9D61CBDE}" presName="connectorText" presStyleLbl="sibTrans1D1" presStyleIdx="3" presStyleCnt="7"/>
      <dgm:spPr/>
    </dgm:pt>
    <dgm:pt modelId="{96D544D3-7E9D-0B41-AC36-325D98513D9D}" type="pres">
      <dgm:prSet presAssocID="{9128E42E-3208-486E-9D6D-600769270808}" presName="node" presStyleLbl="node1" presStyleIdx="4" presStyleCnt="8">
        <dgm:presLayoutVars>
          <dgm:bulletEnabled val="1"/>
        </dgm:presLayoutVars>
      </dgm:prSet>
      <dgm:spPr/>
    </dgm:pt>
    <dgm:pt modelId="{8EB63278-CD04-D045-BA9C-A351D6F6FA36}" type="pres">
      <dgm:prSet presAssocID="{544BADBE-1DC3-4C0B-9433-2ED55DBA73EC}" presName="sibTrans" presStyleLbl="sibTrans1D1" presStyleIdx="4" presStyleCnt="7"/>
      <dgm:spPr/>
    </dgm:pt>
    <dgm:pt modelId="{556DD629-94A0-2243-8668-368A87976BA4}" type="pres">
      <dgm:prSet presAssocID="{544BADBE-1DC3-4C0B-9433-2ED55DBA73EC}" presName="connectorText" presStyleLbl="sibTrans1D1" presStyleIdx="4" presStyleCnt="7"/>
      <dgm:spPr/>
    </dgm:pt>
    <dgm:pt modelId="{C54557E7-6319-CA4A-BBB5-4B5C9255CEB9}" type="pres">
      <dgm:prSet presAssocID="{1CD4AC95-CDCB-45F3-A887-AAFBECA6EFCA}" presName="node" presStyleLbl="node1" presStyleIdx="5" presStyleCnt="8">
        <dgm:presLayoutVars>
          <dgm:bulletEnabled val="1"/>
        </dgm:presLayoutVars>
      </dgm:prSet>
      <dgm:spPr/>
    </dgm:pt>
    <dgm:pt modelId="{FC2A3E4F-89BA-D94F-8916-FBF0E07FDB44}" type="pres">
      <dgm:prSet presAssocID="{AEE7F613-4A2E-498E-9F7D-848723E7B83E}" presName="sibTrans" presStyleLbl="sibTrans1D1" presStyleIdx="5" presStyleCnt="7"/>
      <dgm:spPr/>
    </dgm:pt>
    <dgm:pt modelId="{119134AE-D0F6-EB46-A956-F8EC1E71E774}" type="pres">
      <dgm:prSet presAssocID="{AEE7F613-4A2E-498E-9F7D-848723E7B83E}" presName="connectorText" presStyleLbl="sibTrans1D1" presStyleIdx="5" presStyleCnt="7"/>
      <dgm:spPr/>
    </dgm:pt>
    <dgm:pt modelId="{79C95B79-7C74-3642-89C4-87CC3037FE75}" type="pres">
      <dgm:prSet presAssocID="{AAC2C183-09D0-4D33-9454-6562C05527B6}" presName="node" presStyleLbl="node1" presStyleIdx="6" presStyleCnt="8">
        <dgm:presLayoutVars>
          <dgm:bulletEnabled val="1"/>
        </dgm:presLayoutVars>
      </dgm:prSet>
      <dgm:spPr/>
    </dgm:pt>
    <dgm:pt modelId="{0763272C-B3D1-1F4B-A1A9-453E13DBECCC}" type="pres">
      <dgm:prSet presAssocID="{CBE86827-B368-4D65-8C94-26E64FDF63BC}" presName="sibTrans" presStyleLbl="sibTrans1D1" presStyleIdx="6" presStyleCnt="7"/>
      <dgm:spPr/>
    </dgm:pt>
    <dgm:pt modelId="{246C5F55-4950-FA48-971A-6048583C94C3}" type="pres">
      <dgm:prSet presAssocID="{CBE86827-B368-4D65-8C94-26E64FDF63BC}" presName="connectorText" presStyleLbl="sibTrans1D1" presStyleIdx="6" presStyleCnt="7"/>
      <dgm:spPr/>
    </dgm:pt>
    <dgm:pt modelId="{8A9EE4E5-85B1-A64A-B642-5B5ED067DBC1}" type="pres">
      <dgm:prSet presAssocID="{2E402336-DF90-4F51-A442-FAA978EEFE9F}" presName="node" presStyleLbl="node1" presStyleIdx="7" presStyleCnt="8">
        <dgm:presLayoutVars>
          <dgm:bulletEnabled val="1"/>
        </dgm:presLayoutVars>
      </dgm:prSet>
      <dgm:spPr/>
    </dgm:pt>
  </dgm:ptLst>
  <dgm:cxnLst>
    <dgm:cxn modelId="{E91F4B02-7C41-8D4A-80FF-9F4CA0697623}" type="presOf" srcId="{AE7EA74B-310F-4A91-BE96-6963186644AF}" destId="{F1E8A835-D792-3440-A7E3-900B98C1245A}" srcOrd="0" destOrd="0" presId="urn:microsoft.com/office/officeart/2016/7/layout/RepeatingBendingProcessNew"/>
    <dgm:cxn modelId="{1864CB06-123C-0A4B-984C-AF34F5EFDEE8}" type="presOf" srcId="{1B4D98FC-987F-46E0-BA5F-924924B55D8A}" destId="{C6E8E26A-474E-D84F-A983-E178F1502306}" srcOrd="0" destOrd="0" presId="urn:microsoft.com/office/officeart/2016/7/layout/RepeatingBendingProcessNew"/>
    <dgm:cxn modelId="{EA71DF0B-1291-764B-A4C9-0BB3FAC38D56}" type="presOf" srcId="{9128E42E-3208-486E-9D6D-600769270808}" destId="{96D544D3-7E9D-0B41-AC36-325D98513D9D}" srcOrd="0" destOrd="0" presId="urn:microsoft.com/office/officeart/2016/7/layout/RepeatingBendingProcessNew"/>
    <dgm:cxn modelId="{3CDE980E-53D7-4617-AFA2-245EA221C064}" srcId="{7E01D2FC-B74E-4493-A064-D470A4144EA9}" destId="{AE7EA74B-310F-4A91-BE96-6963186644AF}" srcOrd="0" destOrd="0" parTransId="{ED8D2E57-D7A0-455D-97B6-5446EFB676D2}" sibTransId="{761F44F3-35C3-4CA6-AC72-0DC7A38163C7}"/>
    <dgm:cxn modelId="{8D09651A-89CA-498A-BA12-730D6C33DBC5}" srcId="{7E01D2FC-B74E-4493-A064-D470A4144EA9}" destId="{1B4D98FC-987F-46E0-BA5F-924924B55D8A}" srcOrd="3" destOrd="0" parTransId="{4B76ACCC-BCCB-46BF-9B32-DA659650E2BD}" sibTransId="{FAD1A403-4D9C-4072-9896-8B3A9D61CBDE}"/>
    <dgm:cxn modelId="{38D4701B-6B94-C349-8F87-2D41EB19CB13}" type="presOf" srcId="{544BADBE-1DC3-4C0B-9433-2ED55DBA73EC}" destId="{556DD629-94A0-2243-8668-368A87976BA4}" srcOrd="1" destOrd="0" presId="urn:microsoft.com/office/officeart/2016/7/layout/RepeatingBendingProcessNew"/>
    <dgm:cxn modelId="{A2F3F11E-4820-F349-9281-200E08C534F8}" type="presOf" srcId="{BAC2CBE5-C82F-4B1C-8410-CC93E007BFF0}" destId="{018D104E-7410-A842-A58C-D005F68B0E13}" srcOrd="1" destOrd="0" presId="urn:microsoft.com/office/officeart/2016/7/layout/RepeatingBendingProcessNew"/>
    <dgm:cxn modelId="{9C1FFF23-92D7-49A4-938B-D5D2C0DEE2C0}" srcId="{7E01D2FC-B74E-4493-A064-D470A4144EA9}" destId="{2E402336-DF90-4F51-A442-FAA978EEFE9F}" srcOrd="7" destOrd="0" parTransId="{831DBA4F-3C79-4CB4-AFDE-ABC1D29611F3}" sibTransId="{406C26E9-9F88-40F4-8C81-CA9AB1BEE4F5}"/>
    <dgm:cxn modelId="{83599D29-9CB0-BC48-AF35-BBEF458AB043}" type="presOf" srcId="{AAC2C183-09D0-4D33-9454-6562C05527B6}" destId="{79C95B79-7C74-3642-89C4-87CC3037FE75}" srcOrd="0" destOrd="0" presId="urn:microsoft.com/office/officeart/2016/7/layout/RepeatingBendingProcessNew"/>
    <dgm:cxn modelId="{BB0E4E3B-FD49-E245-9BC9-372585A7827E}" type="presOf" srcId="{761F44F3-35C3-4CA6-AC72-0DC7A38163C7}" destId="{F72ACF80-A0A9-DE46-A19C-B2DEEFFFFE19}" srcOrd="0" destOrd="0" presId="urn:microsoft.com/office/officeart/2016/7/layout/RepeatingBendingProcessNew"/>
    <dgm:cxn modelId="{97687342-172C-B345-AC85-6A5ACFEF53EA}" type="presOf" srcId="{CBE86827-B368-4D65-8C94-26E64FDF63BC}" destId="{246C5F55-4950-FA48-971A-6048583C94C3}" srcOrd="1" destOrd="0" presId="urn:microsoft.com/office/officeart/2016/7/layout/RepeatingBendingProcessNew"/>
    <dgm:cxn modelId="{5F658263-BCC3-0846-8DD9-D78F450C07AF}" type="presOf" srcId="{1CD4AC95-CDCB-45F3-A887-AAFBECA6EFCA}" destId="{C54557E7-6319-CA4A-BBB5-4B5C9255CEB9}" srcOrd="0" destOrd="0" presId="urn:microsoft.com/office/officeart/2016/7/layout/RepeatingBendingProcessNew"/>
    <dgm:cxn modelId="{A0003764-D8AA-4FE2-9A4D-2C60B1623703}" srcId="{7E01D2FC-B74E-4493-A064-D470A4144EA9}" destId="{1CD4AC95-CDCB-45F3-A887-AAFBECA6EFCA}" srcOrd="5" destOrd="0" parTransId="{69D4C0C2-D6B5-4DDB-9591-162EC21A69B1}" sibTransId="{AEE7F613-4A2E-498E-9F7D-848723E7B83E}"/>
    <dgm:cxn modelId="{82FC9D68-EF1A-204B-8031-1BC722B609E3}" type="presOf" srcId="{FAD1A403-4D9C-4072-9896-8B3A9D61CBDE}" destId="{6968CBDA-488F-F743-BF51-140EFC6B9A2B}" srcOrd="0" destOrd="0" presId="urn:microsoft.com/office/officeart/2016/7/layout/RepeatingBendingProcessNew"/>
    <dgm:cxn modelId="{630B5B69-84ED-844C-99B7-B2C26FA83BA5}" type="presOf" srcId="{7E01D2FC-B74E-4493-A064-D470A4144EA9}" destId="{ED3B79DD-3C84-8042-B1E1-4B02E74AC292}" srcOrd="0" destOrd="0" presId="urn:microsoft.com/office/officeart/2016/7/layout/RepeatingBendingProcessNew"/>
    <dgm:cxn modelId="{9E1D096F-8DB3-B54F-B180-D993D6E04AA2}" type="presOf" srcId="{25801F15-5D2B-4AA5-BD98-CF43A01B5B6E}" destId="{347DF1C5-B454-D945-9149-FF9ECAE68D90}" srcOrd="0" destOrd="0" presId="urn:microsoft.com/office/officeart/2016/7/layout/RepeatingBendingProcessNew"/>
    <dgm:cxn modelId="{91040F79-F996-FD44-88BB-2E478AEEAC36}" type="presOf" srcId="{2E402336-DF90-4F51-A442-FAA978EEFE9F}" destId="{8A9EE4E5-85B1-A64A-B642-5B5ED067DBC1}" srcOrd="0" destOrd="0" presId="urn:microsoft.com/office/officeart/2016/7/layout/RepeatingBendingProcessNew"/>
    <dgm:cxn modelId="{66C1C559-32D5-44E7-A458-6B9FCA4456C5}" srcId="{7E01D2FC-B74E-4493-A064-D470A4144EA9}" destId="{25801F15-5D2B-4AA5-BD98-CF43A01B5B6E}" srcOrd="2" destOrd="0" parTransId="{8AA42AFA-DCB2-4E1B-AE14-5397581FA62D}" sibTransId="{BAC2CBE5-C82F-4B1C-8410-CC93E007BFF0}"/>
    <dgm:cxn modelId="{D4840A88-0F97-4F64-8C04-A74B4204693D}" srcId="{7E01D2FC-B74E-4493-A064-D470A4144EA9}" destId="{AAC2C183-09D0-4D33-9454-6562C05527B6}" srcOrd="6" destOrd="0" parTransId="{7F4AF871-E168-4E92-8076-64E742CC929D}" sibTransId="{CBE86827-B368-4D65-8C94-26E64FDF63BC}"/>
    <dgm:cxn modelId="{0B71CFA1-3F83-B642-9CFB-5FA89D49FD14}" type="presOf" srcId="{761F44F3-35C3-4CA6-AC72-0DC7A38163C7}" destId="{0F48CD00-A386-534B-A9EC-64DF755DF53F}" srcOrd="1" destOrd="0" presId="urn:microsoft.com/office/officeart/2016/7/layout/RepeatingBendingProcessNew"/>
    <dgm:cxn modelId="{B18A49A6-EF7E-4EC7-9A26-99CA771C8F62}" srcId="{7E01D2FC-B74E-4493-A064-D470A4144EA9}" destId="{9128E42E-3208-486E-9D6D-600769270808}" srcOrd="4" destOrd="0" parTransId="{A288B2FB-5558-4110-A9A6-57A56AB869DC}" sibTransId="{544BADBE-1DC3-4C0B-9433-2ED55DBA73EC}"/>
    <dgm:cxn modelId="{340DABAC-D739-7E4B-9C9D-FBAC4A61BEB7}" type="presOf" srcId="{9C051510-AF46-4692-AFE3-89A7B4FD4B3C}" destId="{07A7327B-F73C-0C4B-B577-5B5F9B6A65D0}" srcOrd="0" destOrd="0" presId="urn:microsoft.com/office/officeart/2016/7/layout/RepeatingBendingProcessNew"/>
    <dgm:cxn modelId="{2DE09BAE-89EE-2948-8FCE-EE257F1DB6FB}" type="presOf" srcId="{3C660FE7-9C99-459C-8AF4-544D56CDAE35}" destId="{A1918DF5-57F7-D34E-88AB-88199F3DEFB3}" srcOrd="0" destOrd="0" presId="urn:microsoft.com/office/officeart/2016/7/layout/RepeatingBendingProcessNew"/>
    <dgm:cxn modelId="{87AC10B2-A14D-4D45-BAF2-0102A51D574B}" type="presOf" srcId="{AEE7F613-4A2E-498E-9F7D-848723E7B83E}" destId="{119134AE-D0F6-EB46-A956-F8EC1E71E774}" srcOrd="1" destOrd="0" presId="urn:microsoft.com/office/officeart/2016/7/layout/RepeatingBendingProcessNew"/>
    <dgm:cxn modelId="{1E464CB8-3830-5C48-8B7F-BE5C06DB5A43}" type="presOf" srcId="{AEE7F613-4A2E-498E-9F7D-848723E7B83E}" destId="{FC2A3E4F-89BA-D94F-8916-FBF0E07FDB44}" srcOrd="0" destOrd="0" presId="urn:microsoft.com/office/officeart/2016/7/layout/RepeatingBendingProcessNew"/>
    <dgm:cxn modelId="{7D4336CE-A4A0-2E44-8D09-C2AC6036B93F}" type="presOf" srcId="{BAC2CBE5-C82F-4B1C-8410-CC93E007BFF0}" destId="{D1E8A3EC-6D5C-D84E-ABA3-26A14A6689F7}" srcOrd="0" destOrd="0" presId="urn:microsoft.com/office/officeart/2016/7/layout/RepeatingBendingProcessNew"/>
    <dgm:cxn modelId="{349E34D0-0359-5646-A1A9-6259FC73F7FD}" type="presOf" srcId="{CBE86827-B368-4D65-8C94-26E64FDF63BC}" destId="{0763272C-B3D1-1F4B-A1A9-453E13DBECCC}" srcOrd="0" destOrd="0" presId="urn:microsoft.com/office/officeart/2016/7/layout/RepeatingBendingProcessNew"/>
    <dgm:cxn modelId="{379A2FD2-CBC8-9441-A6A4-11FE49A04B52}" type="presOf" srcId="{FAD1A403-4D9C-4072-9896-8B3A9D61CBDE}" destId="{48DE9637-34EB-9540-B41F-A8CB63F82BA8}" srcOrd="1" destOrd="0" presId="urn:microsoft.com/office/officeart/2016/7/layout/RepeatingBendingProcessNew"/>
    <dgm:cxn modelId="{D37C32DF-A859-7A45-91E0-1772CCF8F333}" type="presOf" srcId="{9C051510-AF46-4692-AFE3-89A7B4FD4B3C}" destId="{F15E5E6A-30B9-F941-B687-8B15B4AE2641}" srcOrd="1" destOrd="0" presId="urn:microsoft.com/office/officeart/2016/7/layout/RepeatingBendingProcessNew"/>
    <dgm:cxn modelId="{F6CEDBE4-6AB9-4A3D-8E81-EB43F0198E3F}" srcId="{7E01D2FC-B74E-4493-A064-D470A4144EA9}" destId="{3C660FE7-9C99-459C-8AF4-544D56CDAE35}" srcOrd="1" destOrd="0" parTransId="{BF96891A-2B26-4864-8177-348EA7C48BE5}" sibTransId="{9C051510-AF46-4692-AFE3-89A7B4FD4B3C}"/>
    <dgm:cxn modelId="{8D6C2CEB-B717-DF43-A431-40553AFC8DB1}" type="presOf" srcId="{544BADBE-1DC3-4C0B-9433-2ED55DBA73EC}" destId="{8EB63278-CD04-D045-BA9C-A351D6F6FA36}" srcOrd="0" destOrd="0" presId="urn:microsoft.com/office/officeart/2016/7/layout/RepeatingBendingProcessNew"/>
    <dgm:cxn modelId="{A008DE0C-46E5-FA49-8C15-B5973E7043AA}" type="presParOf" srcId="{ED3B79DD-3C84-8042-B1E1-4B02E74AC292}" destId="{F1E8A835-D792-3440-A7E3-900B98C1245A}" srcOrd="0" destOrd="0" presId="urn:microsoft.com/office/officeart/2016/7/layout/RepeatingBendingProcessNew"/>
    <dgm:cxn modelId="{BB7E5005-BED6-A84C-AA54-76966A90BBB5}" type="presParOf" srcId="{ED3B79DD-3C84-8042-B1E1-4B02E74AC292}" destId="{F72ACF80-A0A9-DE46-A19C-B2DEEFFFFE19}" srcOrd="1" destOrd="0" presId="urn:microsoft.com/office/officeart/2016/7/layout/RepeatingBendingProcessNew"/>
    <dgm:cxn modelId="{CA917DC9-B8A5-274D-853E-21DA082512A1}" type="presParOf" srcId="{F72ACF80-A0A9-DE46-A19C-B2DEEFFFFE19}" destId="{0F48CD00-A386-534B-A9EC-64DF755DF53F}" srcOrd="0" destOrd="0" presId="urn:microsoft.com/office/officeart/2016/7/layout/RepeatingBendingProcessNew"/>
    <dgm:cxn modelId="{89AB24EF-F415-1A4F-83AB-797AE4DE5987}" type="presParOf" srcId="{ED3B79DD-3C84-8042-B1E1-4B02E74AC292}" destId="{A1918DF5-57F7-D34E-88AB-88199F3DEFB3}" srcOrd="2" destOrd="0" presId="urn:microsoft.com/office/officeart/2016/7/layout/RepeatingBendingProcessNew"/>
    <dgm:cxn modelId="{59D06242-B59F-724E-A7FA-43F797AE1681}" type="presParOf" srcId="{ED3B79DD-3C84-8042-B1E1-4B02E74AC292}" destId="{07A7327B-F73C-0C4B-B577-5B5F9B6A65D0}" srcOrd="3" destOrd="0" presId="urn:microsoft.com/office/officeart/2016/7/layout/RepeatingBendingProcessNew"/>
    <dgm:cxn modelId="{01D22AEC-9408-3741-BD1B-6865C0DA3477}" type="presParOf" srcId="{07A7327B-F73C-0C4B-B577-5B5F9B6A65D0}" destId="{F15E5E6A-30B9-F941-B687-8B15B4AE2641}" srcOrd="0" destOrd="0" presId="urn:microsoft.com/office/officeart/2016/7/layout/RepeatingBendingProcessNew"/>
    <dgm:cxn modelId="{4CDAFA79-0372-1444-B2D3-C8D2BA90ADE5}" type="presParOf" srcId="{ED3B79DD-3C84-8042-B1E1-4B02E74AC292}" destId="{347DF1C5-B454-D945-9149-FF9ECAE68D90}" srcOrd="4" destOrd="0" presId="urn:microsoft.com/office/officeart/2016/7/layout/RepeatingBendingProcessNew"/>
    <dgm:cxn modelId="{3FA1E810-FB00-C846-81D1-074FF9D67EE1}" type="presParOf" srcId="{ED3B79DD-3C84-8042-B1E1-4B02E74AC292}" destId="{D1E8A3EC-6D5C-D84E-ABA3-26A14A6689F7}" srcOrd="5" destOrd="0" presId="urn:microsoft.com/office/officeart/2016/7/layout/RepeatingBendingProcessNew"/>
    <dgm:cxn modelId="{2EF0CEBA-398B-B945-A62A-41A7073128F9}" type="presParOf" srcId="{D1E8A3EC-6D5C-D84E-ABA3-26A14A6689F7}" destId="{018D104E-7410-A842-A58C-D005F68B0E13}" srcOrd="0" destOrd="0" presId="urn:microsoft.com/office/officeart/2016/7/layout/RepeatingBendingProcessNew"/>
    <dgm:cxn modelId="{6EF0F249-3731-2C42-91E1-A3EE260D0563}" type="presParOf" srcId="{ED3B79DD-3C84-8042-B1E1-4B02E74AC292}" destId="{C6E8E26A-474E-D84F-A983-E178F1502306}" srcOrd="6" destOrd="0" presId="urn:microsoft.com/office/officeart/2016/7/layout/RepeatingBendingProcessNew"/>
    <dgm:cxn modelId="{C04C758A-C04E-DC45-BA22-6AAFA86B9533}" type="presParOf" srcId="{ED3B79DD-3C84-8042-B1E1-4B02E74AC292}" destId="{6968CBDA-488F-F743-BF51-140EFC6B9A2B}" srcOrd="7" destOrd="0" presId="urn:microsoft.com/office/officeart/2016/7/layout/RepeatingBendingProcessNew"/>
    <dgm:cxn modelId="{F8B9AE4F-10BB-F948-B621-442C278628F2}" type="presParOf" srcId="{6968CBDA-488F-F743-BF51-140EFC6B9A2B}" destId="{48DE9637-34EB-9540-B41F-A8CB63F82BA8}" srcOrd="0" destOrd="0" presId="urn:microsoft.com/office/officeart/2016/7/layout/RepeatingBendingProcessNew"/>
    <dgm:cxn modelId="{F6C743A3-7F83-0942-82D5-91413BC7912A}" type="presParOf" srcId="{ED3B79DD-3C84-8042-B1E1-4B02E74AC292}" destId="{96D544D3-7E9D-0B41-AC36-325D98513D9D}" srcOrd="8" destOrd="0" presId="urn:microsoft.com/office/officeart/2016/7/layout/RepeatingBendingProcessNew"/>
    <dgm:cxn modelId="{14D515DD-C5B1-1F48-AE06-0DF324603156}" type="presParOf" srcId="{ED3B79DD-3C84-8042-B1E1-4B02E74AC292}" destId="{8EB63278-CD04-D045-BA9C-A351D6F6FA36}" srcOrd="9" destOrd="0" presId="urn:microsoft.com/office/officeart/2016/7/layout/RepeatingBendingProcessNew"/>
    <dgm:cxn modelId="{9A5CC03F-3F9B-4944-9D72-62F372281193}" type="presParOf" srcId="{8EB63278-CD04-D045-BA9C-A351D6F6FA36}" destId="{556DD629-94A0-2243-8668-368A87976BA4}" srcOrd="0" destOrd="0" presId="urn:microsoft.com/office/officeart/2016/7/layout/RepeatingBendingProcessNew"/>
    <dgm:cxn modelId="{4343FE1C-C8BD-3F4E-8FDE-FE56F4BB6A1B}" type="presParOf" srcId="{ED3B79DD-3C84-8042-B1E1-4B02E74AC292}" destId="{C54557E7-6319-CA4A-BBB5-4B5C9255CEB9}" srcOrd="10" destOrd="0" presId="urn:microsoft.com/office/officeart/2016/7/layout/RepeatingBendingProcessNew"/>
    <dgm:cxn modelId="{E882A391-248A-724A-8218-32BC5666C052}" type="presParOf" srcId="{ED3B79DD-3C84-8042-B1E1-4B02E74AC292}" destId="{FC2A3E4F-89BA-D94F-8916-FBF0E07FDB44}" srcOrd="11" destOrd="0" presId="urn:microsoft.com/office/officeart/2016/7/layout/RepeatingBendingProcessNew"/>
    <dgm:cxn modelId="{BEEB00CF-252F-A24D-ACC6-84F5C3D5B906}" type="presParOf" srcId="{FC2A3E4F-89BA-D94F-8916-FBF0E07FDB44}" destId="{119134AE-D0F6-EB46-A956-F8EC1E71E774}" srcOrd="0" destOrd="0" presId="urn:microsoft.com/office/officeart/2016/7/layout/RepeatingBendingProcessNew"/>
    <dgm:cxn modelId="{E284FAFE-106B-8543-AF9E-F5A45F906D11}" type="presParOf" srcId="{ED3B79DD-3C84-8042-B1E1-4B02E74AC292}" destId="{79C95B79-7C74-3642-89C4-87CC3037FE75}" srcOrd="12" destOrd="0" presId="urn:microsoft.com/office/officeart/2016/7/layout/RepeatingBendingProcessNew"/>
    <dgm:cxn modelId="{02FC223C-340C-2047-BF4C-B2B6F54C2C56}" type="presParOf" srcId="{ED3B79DD-3C84-8042-B1E1-4B02E74AC292}" destId="{0763272C-B3D1-1F4B-A1A9-453E13DBECCC}" srcOrd="13" destOrd="0" presId="urn:microsoft.com/office/officeart/2016/7/layout/RepeatingBendingProcessNew"/>
    <dgm:cxn modelId="{28018A1D-DB5D-984C-BA0A-9AF3BF076C33}" type="presParOf" srcId="{0763272C-B3D1-1F4B-A1A9-453E13DBECCC}" destId="{246C5F55-4950-FA48-971A-6048583C94C3}" srcOrd="0" destOrd="0" presId="urn:microsoft.com/office/officeart/2016/7/layout/RepeatingBendingProcessNew"/>
    <dgm:cxn modelId="{2EDF614A-8FE1-8D4A-B069-09CD98B66640}" type="presParOf" srcId="{ED3B79DD-3C84-8042-B1E1-4B02E74AC292}" destId="{8A9EE4E5-85B1-A64A-B642-5B5ED067DBC1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638925E-0332-4F30-A4A0-C9EB6483D648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5BF273-3450-431A-B977-F92EE80A4FA2}">
      <dgm:prSet/>
      <dgm:spPr/>
      <dgm:t>
        <a:bodyPr/>
        <a:lstStyle/>
        <a:p>
          <a:r>
            <a:rPr lang="en-US"/>
            <a:t>Recap: The presentation covered the implementation of a Tic-Tac-Toe game with AI using Python’s Tkinter library.</a:t>
          </a:r>
          <a:br>
            <a:rPr lang="en-US"/>
          </a:br>
          <a:endParaRPr lang="en-US"/>
        </a:p>
      </dgm:t>
    </dgm:pt>
    <dgm:pt modelId="{64F0DA65-AF59-4480-882E-D36DDB9CDA30}" type="parTrans" cxnId="{71F8EFF1-C5EA-4D85-A3EE-E09589E199D6}">
      <dgm:prSet/>
      <dgm:spPr/>
      <dgm:t>
        <a:bodyPr/>
        <a:lstStyle/>
        <a:p>
          <a:endParaRPr lang="en-US"/>
        </a:p>
      </dgm:t>
    </dgm:pt>
    <dgm:pt modelId="{9A3B24FD-45F3-439B-9AB7-59B964F62097}" type="sibTrans" cxnId="{71F8EFF1-C5EA-4D85-A3EE-E09589E199D6}">
      <dgm:prSet/>
      <dgm:spPr/>
      <dgm:t>
        <a:bodyPr/>
        <a:lstStyle/>
        <a:p>
          <a:endParaRPr lang="en-US"/>
        </a:p>
      </dgm:t>
    </dgm:pt>
    <dgm:pt modelId="{37C3283A-1CA8-47AB-9916-5298D289BC5E}">
      <dgm:prSet/>
      <dgm:spPr/>
      <dgm:t>
        <a:bodyPr/>
        <a:lstStyle/>
        <a:p>
          <a:r>
            <a:rPr lang="en-US" dirty="0"/>
            <a:t>-Board</a:t>
          </a:r>
        </a:p>
      </dgm:t>
    </dgm:pt>
    <dgm:pt modelId="{399F6134-E22B-444F-ADAC-03DC5D897400}" type="parTrans" cxnId="{4B27159C-597A-489A-950D-C5543E9D855D}">
      <dgm:prSet/>
      <dgm:spPr/>
      <dgm:t>
        <a:bodyPr/>
        <a:lstStyle/>
        <a:p>
          <a:endParaRPr lang="en-US"/>
        </a:p>
      </dgm:t>
    </dgm:pt>
    <dgm:pt modelId="{BE7467F8-0EBA-45DB-8121-37A1F19982F9}" type="sibTrans" cxnId="{4B27159C-597A-489A-950D-C5543E9D855D}">
      <dgm:prSet/>
      <dgm:spPr/>
      <dgm:t>
        <a:bodyPr/>
        <a:lstStyle/>
        <a:p>
          <a:endParaRPr lang="en-US"/>
        </a:p>
      </dgm:t>
    </dgm:pt>
    <dgm:pt modelId="{BD43C4A6-4E74-4F87-B669-3E5A675C2F57}">
      <dgm:prSet/>
      <dgm:spPr/>
      <dgm:t>
        <a:bodyPr/>
        <a:lstStyle/>
        <a:p>
          <a:r>
            <a:rPr lang="en-US"/>
            <a:t>- Game Logic (turns, checks for winner, etc.)</a:t>
          </a:r>
          <a:br>
            <a:rPr lang="en-US"/>
          </a:br>
          <a:endParaRPr lang="en-US"/>
        </a:p>
      </dgm:t>
    </dgm:pt>
    <dgm:pt modelId="{ACAD315D-D6D7-456F-90E5-D670FD5AE178}" type="parTrans" cxnId="{C7B7BD60-5142-4A13-AD8D-B9280F934E39}">
      <dgm:prSet/>
      <dgm:spPr/>
      <dgm:t>
        <a:bodyPr/>
        <a:lstStyle/>
        <a:p>
          <a:endParaRPr lang="en-US"/>
        </a:p>
      </dgm:t>
    </dgm:pt>
    <dgm:pt modelId="{680F1A3B-BC56-4413-8CD4-4E1A0B6C918D}" type="sibTrans" cxnId="{C7B7BD60-5142-4A13-AD8D-B9280F934E39}">
      <dgm:prSet/>
      <dgm:spPr/>
      <dgm:t>
        <a:bodyPr/>
        <a:lstStyle/>
        <a:p>
          <a:endParaRPr lang="en-US"/>
        </a:p>
      </dgm:t>
    </dgm:pt>
    <dgm:pt modelId="{A734695B-18FD-47DF-A5E0-1804E3B953E5}">
      <dgm:prSet/>
      <dgm:spPr/>
      <dgm:t>
        <a:bodyPr/>
        <a:lstStyle/>
        <a:p>
          <a:r>
            <a:rPr lang="en-US"/>
            <a:t>- AI (Minimax algorithm, difficulty levels)</a:t>
          </a:r>
          <a:br>
            <a:rPr lang="en-US"/>
          </a:br>
          <a:endParaRPr lang="en-US"/>
        </a:p>
      </dgm:t>
    </dgm:pt>
    <dgm:pt modelId="{DA2C206A-94A1-460F-AE4F-86EC1C51811F}" type="parTrans" cxnId="{A96CFB21-E3F2-491C-9068-865D39057187}">
      <dgm:prSet/>
      <dgm:spPr/>
      <dgm:t>
        <a:bodyPr/>
        <a:lstStyle/>
        <a:p>
          <a:endParaRPr lang="en-US"/>
        </a:p>
      </dgm:t>
    </dgm:pt>
    <dgm:pt modelId="{F39A679A-0D24-44E4-B9A0-2B568D4EC028}" type="sibTrans" cxnId="{A96CFB21-E3F2-491C-9068-865D39057187}">
      <dgm:prSet/>
      <dgm:spPr/>
      <dgm:t>
        <a:bodyPr/>
        <a:lstStyle/>
        <a:p>
          <a:endParaRPr lang="en-US"/>
        </a:p>
      </dgm:t>
    </dgm:pt>
    <dgm:pt modelId="{246C9238-9616-45DF-A81D-03E1ADD22EC2}">
      <dgm:prSet/>
      <dgm:spPr/>
      <dgm:t>
        <a:bodyPr/>
        <a:lstStyle/>
        <a:p>
          <a:r>
            <a:rPr lang="en-US"/>
            <a:t>- GUI using Tkinter</a:t>
          </a:r>
          <a:br>
            <a:rPr lang="en-US"/>
          </a:br>
          <a:endParaRPr lang="en-US"/>
        </a:p>
      </dgm:t>
    </dgm:pt>
    <dgm:pt modelId="{84E7A12B-993F-4853-B098-69EC4E1947F9}" type="parTrans" cxnId="{8D827B56-D03D-4B5C-975E-C68923F13639}">
      <dgm:prSet/>
      <dgm:spPr/>
      <dgm:t>
        <a:bodyPr/>
        <a:lstStyle/>
        <a:p>
          <a:endParaRPr lang="en-US"/>
        </a:p>
      </dgm:t>
    </dgm:pt>
    <dgm:pt modelId="{8FE63B0D-C5A3-411B-BD1D-1EEA860AFDAE}" type="sibTrans" cxnId="{8D827B56-D03D-4B5C-975E-C68923F13639}">
      <dgm:prSet/>
      <dgm:spPr/>
      <dgm:t>
        <a:bodyPr/>
        <a:lstStyle/>
        <a:p>
          <a:endParaRPr lang="en-US"/>
        </a:p>
      </dgm:t>
    </dgm:pt>
    <dgm:pt modelId="{8FC5F328-CCE4-4661-88BF-FF5D616E573A}">
      <dgm:prSet/>
      <dgm:spPr/>
      <dgm:t>
        <a:bodyPr/>
        <a:lstStyle/>
        <a:p>
          <a:r>
            <a:rPr lang="en-US" dirty="0"/>
            <a:t>- Adding multiplayer over the network, custom difficulty settings, animations, etc.</a:t>
          </a:r>
        </a:p>
      </dgm:t>
    </dgm:pt>
    <dgm:pt modelId="{5B1B28B1-A881-4F7A-B844-B4F208BC04F8}" type="parTrans" cxnId="{5B0FB009-352D-441E-AEDF-73E7650CF777}">
      <dgm:prSet/>
      <dgm:spPr/>
      <dgm:t>
        <a:bodyPr/>
        <a:lstStyle/>
        <a:p>
          <a:endParaRPr lang="en-US"/>
        </a:p>
      </dgm:t>
    </dgm:pt>
    <dgm:pt modelId="{2D2833DB-D650-4B96-96AE-236FB8DD5726}" type="sibTrans" cxnId="{5B0FB009-352D-441E-AEDF-73E7650CF777}">
      <dgm:prSet/>
      <dgm:spPr/>
      <dgm:t>
        <a:bodyPr/>
        <a:lstStyle/>
        <a:p>
          <a:endParaRPr lang="en-US"/>
        </a:p>
      </dgm:t>
    </dgm:pt>
    <dgm:pt modelId="{C1150E3B-DFD8-B246-9DCB-83D3676586B3}" type="pres">
      <dgm:prSet presAssocID="{0638925E-0332-4F30-A4A0-C9EB6483D648}" presName="vert0" presStyleCnt="0">
        <dgm:presLayoutVars>
          <dgm:dir/>
          <dgm:animOne val="branch"/>
          <dgm:animLvl val="lvl"/>
        </dgm:presLayoutVars>
      </dgm:prSet>
      <dgm:spPr/>
    </dgm:pt>
    <dgm:pt modelId="{C040A925-2EAF-4244-8E99-16712F477E30}" type="pres">
      <dgm:prSet presAssocID="{AC5BF273-3450-431A-B977-F92EE80A4FA2}" presName="thickLine" presStyleLbl="alignNode1" presStyleIdx="0" presStyleCnt="6"/>
      <dgm:spPr/>
    </dgm:pt>
    <dgm:pt modelId="{0D00B137-8E1D-6A42-AEF9-F6723F5276DB}" type="pres">
      <dgm:prSet presAssocID="{AC5BF273-3450-431A-B977-F92EE80A4FA2}" presName="horz1" presStyleCnt="0"/>
      <dgm:spPr/>
    </dgm:pt>
    <dgm:pt modelId="{F898157E-2EF5-374D-B8FB-E167F20E0247}" type="pres">
      <dgm:prSet presAssocID="{AC5BF273-3450-431A-B977-F92EE80A4FA2}" presName="tx1" presStyleLbl="revTx" presStyleIdx="0" presStyleCnt="6"/>
      <dgm:spPr/>
    </dgm:pt>
    <dgm:pt modelId="{A1EA6435-B7B4-2E47-ABD1-69D70FD1BD99}" type="pres">
      <dgm:prSet presAssocID="{AC5BF273-3450-431A-B977-F92EE80A4FA2}" presName="vert1" presStyleCnt="0"/>
      <dgm:spPr/>
    </dgm:pt>
    <dgm:pt modelId="{9E624754-A845-1049-8932-91856BB96A4F}" type="pres">
      <dgm:prSet presAssocID="{37C3283A-1CA8-47AB-9916-5298D289BC5E}" presName="thickLine" presStyleLbl="alignNode1" presStyleIdx="1" presStyleCnt="6"/>
      <dgm:spPr/>
    </dgm:pt>
    <dgm:pt modelId="{713F9B49-5956-B14C-A74E-BB7DEC939799}" type="pres">
      <dgm:prSet presAssocID="{37C3283A-1CA8-47AB-9916-5298D289BC5E}" presName="horz1" presStyleCnt="0"/>
      <dgm:spPr/>
    </dgm:pt>
    <dgm:pt modelId="{5860F364-B95C-224E-8EA7-B961DCB0C90C}" type="pres">
      <dgm:prSet presAssocID="{37C3283A-1CA8-47AB-9916-5298D289BC5E}" presName="tx1" presStyleLbl="revTx" presStyleIdx="1" presStyleCnt="6"/>
      <dgm:spPr/>
    </dgm:pt>
    <dgm:pt modelId="{E8710CA3-F5E1-0341-9AAF-04B755A7EBF8}" type="pres">
      <dgm:prSet presAssocID="{37C3283A-1CA8-47AB-9916-5298D289BC5E}" presName="vert1" presStyleCnt="0"/>
      <dgm:spPr/>
    </dgm:pt>
    <dgm:pt modelId="{1A8E84EA-5F7D-F749-8A7A-DCF695FA2512}" type="pres">
      <dgm:prSet presAssocID="{BD43C4A6-4E74-4F87-B669-3E5A675C2F57}" presName="thickLine" presStyleLbl="alignNode1" presStyleIdx="2" presStyleCnt="6"/>
      <dgm:spPr/>
    </dgm:pt>
    <dgm:pt modelId="{930B13E7-608E-CA4A-B8FC-DDB94A5A1F43}" type="pres">
      <dgm:prSet presAssocID="{BD43C4A6-4E74-4F87-B669-3E5A675C2F57}" presName="horz1" presStyleCnt="0"/>
      <dgm:spPr/>
    </dgm:pt>
    <dgm:pt modelId="{C9C3AD22-9FC1-A34A-942A-9D9439D7AFAA}" type="pres">
      <dgm:prSet presAssocID="{BD43C4A6-4E74-4F87-B669-3E5A675C2F57}" presName="tx1" presStyleLbl="revTx" presStyleIdx="2" presStyleCnt="6"/>
      <dgm:spPr/>
    </dgm:pt>
    <dgm:pt modelId="{7E993C27-41B9-784B-96D5-709E60E04E82}" type="pres">
      <dgm:prSet presAssocID="{BD43C4A6-4E74-4F87-B669-3E5A675C2F57}" presName="vert1" presStyleCnt="0"/>
      <dgm:spPr/>
    </dgm:pt>
    <dgm:pt modelId="{AB79C512-97B0-244A-997C-B58F6AEF7FCE}" type="pres">
      <dgm:prSet presAssocID="{A734695B-18FD-47DF-A5E0-1804E3B953E5}" presName="thickLine" presStyleLbl="alignNode1" presStyleIdx="3" presStyleCnt="6"/>
      <dgm:spPr/>
    </dgm:pt>
    <dgm:pt modelId="{4ACA2936-B3F3-684A-86F2-43B6D1775C15}" type="pres">
      <dgm:prSet presAssocID="{A734695B-18FD-47DF-A5E0-1804E3B953E5}" presName="horz1" presStyleCnt="0"/>
      <dgm:spPr/>
    </dgm:pt>
    <dgm:pt modelId="{5B22528F-F91A-5840-80BC-4023E7E076A6}" type="pres">
      <dgm:prSet presAssocID="{A734695B-18FD-47DF-A5E0-1804E3B953E5}" presName="tx1" presStyleLbl="revTx" presStyleIdx="3" presStyleCnt="6"/>
      <dgm:spPr/>
    </dgm:pt>
    <dgm:pt modelId="{354B5F31-8B15-FC48-9209-23ACDE563988}" type="pres">
      <dgm:prSet presAssocID="{A734695B-18FD-47DF-A5E0-1804E3B953E5}" presName="vert1" presStyleCnt="0"/>
      <dgm:spPr/>
    </dgm:pt>
    <dgm:pt modelId="{899B7329-9460-BE41-881C-BC5CBCBCFB5D}" type="pres">
      <dgm:prSet presAssocID="{246C9238-9616-45DF-A81D-03E1ADD22EC2}" presName="thickLine" presStyleLbl="alignNode1" presStyleIdx="4" presStyleCnt="6"/>
      <dgm:spPr/>
    </dgm:pt>
    <dgm:pt modelId="{2EDF29CE-CAB5-D046-90DB-3A00096D7BB8}" type="pres">
      <dgm:prSet presAssocID="{246C9238-9616-45DF-A81D-03E1ADD22EC2}" presName="horz1" presStyleCnt="0"/>
      <dgm:spPr/>
    </dgm:pt>
    <dgm:pt modelId="{1D16CFC0-470A-1C41-9AFF-1E6CB12D75E1}" type="pres">
      <dgm:prSet presAssocID="{246C9238-9616-45DF-A81D-03E1ADD22EC2}" presName="tx1" presStyleLbl="revTx" presStyleIdx="4" presStyleCnt="6"/>
      <dgm:spPr/>
    </dgm:pt>
    <dgm:pt modelId="{B92125C1-D4D4-2D44-91EC-F88A7C36CA8B}" type="pres">
      <dgm:prSet presAssocID="{246C9238-9616-45DF-A81D-03E1ADD22EC2}" presName="vert1" presStyleCnt="0"/>
      <dgm:spPr/>
    </dgm:pt>
    <dgm:pt modelId="{7C06AADB-D689-4944-9E49-21DDED0522C1}" type="pres">
      <dgm:prSet presAssocID="{8FC5F328-CCE4-4661-88BF-FF5D616E573A}" presName="thickLine" presStyleLbl="alignNode1" presStyleIdx="5" presStyleCnt="6"/>
      <dgm:spPr/>
    </dgm:pt>
    <dgm:pt modelId="{59DC92DA-64EF-D94F-AE97-DB405186197B}" type="pres">
      <dgm:prSet presAssocID="{8FC5F328-CCE4-4661-88BF-FF5D616E573A}" presName="horz1" presStyleCnt="0"/>
      <dgm:spPr/>
    </dgm:pt>
    <dgm:pt modelId="{8D9F7597-225E-EA44-896B-9F5B62379806}" type="pres">
      <dgm:prSet presAssocID="{8FC5F328-CCE4-4661-88BF-FF5D616E573A}" presName="tx1" presStyleLbl="revTx" presStyleIdx="5" presStyleCnt="6"/>
      <dgm:spPr/>
    </dgm:pt>
    <dgm:pt modelId="{AEF50C3C-8B32-F044-997A-1E2B84A3DE64}" type="pres">
      <dgm:prSet presAssocID="{8FC5F328-CCE4-4661-88BF-FF5D616E573A}" presName="vert1" presStyleCnt="0"/>
      <dgm:spPr/>
    </dgm:pt>
  </dgm:ptLst>
  <dgm:cxnLst>
    <dgm:cxn modelId="{5B0FB009-352D-441E-AEDF-73E7650CF777}" srcId="{0638925E-0332-4F30-A4A0-C9EB6483D648}" destId="{8FC5F328-CCE4-4661-88BF-FF5D616E573A}" srcOrd="5" destOrd="0" parTransId="{5B1B28B1-A881-4F7A-B844-B4F208BC04F8}" sibTransId="{2D2833DB-D650-4B96-96AE-236FB8DD5726}"/>
    <dgm:cxn modelId="{9245FE0D-3A38-7944-9E7A-8508DB16D078}" type="presOf" srcId="{37C3283A-1CA8-47AB-9916-5298D289BC5E}" destId="{5860F364-B95C-224E-8EA7-B961DCB0C90C}" srcOrd="0" destOrd="0" presId="urn:microsoft.com/office/officeart/2008/layout/LinedList"/>
    <dgm:cxn modelId="{6625E91A-C151-3D4A-868C-A79289AB5662}" type="presOf" srcId="{BD43C4A6-4E74-4F87-B669-3E5A675C2F57}" destId="{C9C3AD22-9FC1-A34A-942A-9D9439D7AFAA}" srcOrd="0" destOrd="0" presId="urn:microsoft.com/office/officeart/2008/layout/LinedList"/>
    <dgm:cxn modelId="{A96CFB21-E3F2-491C-9068-865D39057187}" srcId="{0638925E-0332-4F30-A4A0-C9EB6483D648}" destId="{A734695B-18FD-47DF-A5E0-1804E3B953E5}" srcOrd="3" destOrd="0" parTransId="{DA2C206A-94A1-460F-AE4F-86EC1C51811F}" sibTransId="{F39A679A-0D24-44E4-B9A0-2B568D4EC028}"/>
    <dgm:cxn modelId="{C7B7BD60-5142-4A13-AD8D-B9280F934E39}" srcId="{0638925E-0332-4F30-A4A0-C9EB6483D648}" destId="{BD43C4A6-4E74-4F87-B669-3E5A675C2F57}" srcOrd="2" destOrd="0" parTransId="{ACAD315D-D6D7-456F-90E5-D670FD5AE178}" sibTransId="{680F1A3B-BC56-4413-8CD4-4E1A0B6C918D}"/>
    <dgm:cxn modelId="{8D827B56-D03D-4B5C-975E-C68923F13639}" srcId="{0638925E-0332-4F30-A4A0-C9EB6483D648}" destId="{246C9238-9616-45DF-A81D-03E1ADD22EC2}" srcOrd="4" destOrd="0" parTransId="{84E7A12B-993F-4853-B098-69EC4E1947F9}" sibTransId="{8FE63B0D-C5A3-411B-BD1D-1EEA860AFDAE}"/>
    <dgm:cxn modelId="{E2E6DE77-9712-6C40-A667-5F175A64E8A8}" type="presOf" srcId="{A734695B-18FD-47DF-A5E0-1804E3B953E5}" destId="{5B22528F-F91A-5840-80BC-4023E7E076A6}" srcOrd="0" destOrd="0" presId="urn:microsoft.com/office/officeart/2008/layout/LinedList"/>
    <dgm:cxn modelId="{9A617B7A-3D6D-BA42-B79A-F3A55F6E348A}" type="presOf" srcId="{8FC5F328-CCE4-4661-88BF-FF5D616E573A}" destId="{8D9F7597-225E-EA44-896B-9F5B62379806}" srcOrd="0" destOrd="0" presId="urn:microsoft.com/office/officeart/2008/layout/LinedList"/>
    <dgm:cxn modelId="{53A3D58A-DA14-A641-AE1C-760CBAB8E613}" type="presOf" srcId="{246C9238-9616-45DF-A81D-03E1ADD22EC2}" destId="{1D16CFC0-470A-1C41-9AFF-1E6CB12D75E1}" srcOrd="0" destOrd="0" presId="urn:microsoft.com/office/officeart/2008/layout/LinedList"/>
    <dgm:cxn modelId="{4B27159C-597A-489A-950D-C5543E9D855D}" srcId="{0638925E-0332-4F30-A4A0-C9EB6483D648}" destId="{37C3283A-1CA8-47AB-9916-5298D289BC5E}" srcOrd="1" destOrd="0" parTransId="{399F6134-E22B-444F-ADAC-03DC5D897400}" sibTransId="{BE7467F8-0EBA-45DB-8121-37A1F19982F9}"/>
    <dgm:cxn modelId="{32A7E89F-A4C5-6644-96B8-204840CC4539}" type="presOf" srcId="{AC5BF273-3450-431A-B977-F92EE80A4FA2}" destId="{F898157E-2EF5-374D-B8FB-E167F20E0247}" srcOrd="0" destOrd="0" presId="urn:microsoft.com/office/officeart/2008/layout/LinedList"/>
    <dgm:cxn modelId="{584010DB-A290-8C49-A31B-1E99A2FC03AF}" type="presOf" srcId="{0638925E-0332-4F30-A4A0-C9EB6483D648}" destId="{C1150E3B-DFD8-B246-9DCB-83D3676586B3}" srcOrd="0" destOrd="0" presId="urn:microsoft.com/office/officeart/2008/layout/LinedList"/>
    <dgm:cxn modelId="{71F8EFF1-C5EA-4D85-A3EE-E09589E199D6}" srcId="{0638925E-0332-4F30-A4A0-C9EB6483D648}" destId="{AC5BF273-3450-431A-B977-F92EE80A4FA2}" srcOrd="0" destOrd="0" parTransId="{64F0DA65-AF59-4480-882E-D36DDB9CDA30}" sibTransId="{9A3B24FD-45F3-439B-9AB7-59B964F62097}"/>
    <dgm:cxn modelId="{4FC3214E-E9F9-6444-BE51-ACE44065548D}" type="presParOf" srcId="{C1150E3B-DFD8-B246-9DCB-83D3676586B3}" destId="{C040A925-2EAF-4244-8E99-16712F477E30}" srcOrd="0" destOrd="0" presId="urn:microsoft.com/office/officeart/2008/layout/LinedList"/>
    <dgm:cxn modelId="{5A640A28-E146-2E4B-B794-E1CB72D61987}" type="presParOf" srcId="{C1150E3B-DFD8-B246-9DCB-83D3676586B3}" destId="{0D00B137-8E1D-6A42-AEF9-F6723F5276DB}" srcOrd="1" destOrd="0" presId="urn:microsoft.com/office/officeart/2008/layout/LinedList"/>
    <dgm:cxn modelId="{170CB0FF-A497-614C-99D8-BB7EA7F5492E}" type="presParOf" srcId="{0D00B137-8E1D-6A42-AEF9-F6723F5276DB}" destId="{F898157E-2EF5-374D-B8FB-E167F20E0247}" srcOrd="0" destOrd="0" presId="urn:microsoft.com/office/officeart/2008/layout/LinedList"/>
    <dgm:cxn modelId="{81FD8B02-B602-2D42-8497-D5E3A6DB8076}" type="presParOf" srcId="{0D00B137-8E1D-6A42-AEF9-F6723F5276DB}" destId="{A1EA6435-B7B4-2E47-ABD1-69D70FD1BD99}" srcOrd="1" destOrd="0" presId="urn:microsoft.com/office/officeart/2008/layout/LinedList"/>
    <dgm:cxn modelId="{0226FF05-6734-7D48-8A87-17DE3073525F}" type="presParOf" srcId="{C1150E3B-DFD8-B246-9DCB-83D3676586B3}" destId="{9E624754-A845-1049-8932-91856BB96A4F}" srcOrd="2" destOrd="0" presId="urn:microsoft.com/office/officeart/2008/layout/LinedList"/>
    <dgm:cxn modelId="{6303F1F8-73AD-D74F-8C4F-27199F243B91}" type="presParOf" srcId="{C1150E3B-DFD8-B246-9DCB-83D3676586B3}" destId="{713F9B49-5956-B14C-A74E-BB7DEC939799}" srcOrd="3" destOrd="0" presId="urn:microsoft.com/office/officeart/2008/layout/LinedList"/>
    <dgm:cxn modelId="{5DD9E2FF-0562-B748-AD3D-CEC15EE10DF9}" type="presParOf" srcId="{713F9B49-5956-B14C-A74E-BB7DEC939799}" destId="{5860F364-B95C-224E-8EA7-B961DCB0C90C}" srcOrd="0" destOrd="0" presId="urn:microsoft.com/office/officeart/2008/layout/LinedList"/>
    <dgm:cxn modelId="{1E1F1A4E-FDFF-2B47-B763-C1C5F3E3B122}" type="presParOf" srcId="{713F9B49-5956-B14C-A74E-BB7DEC939799}" destId="{E8710CA3-F5E1-0341-9AAF-04B755A7EBF8}" srcOrd="1" destOrd="0" presId="urn:microsoft.com/office/officeart/2008/layout/LinedList"/>
    <dgm:cxn modelId="{A828BF1E-1A90-FB4B-907A-E8F83A92D07E}" type="presParOf" srcId="{C1150E3B-DFD8-B246-9DCB-83D3676586B3}" destId="{1A8E84EA-5F7D-F749-8A7A-DCF695FA2512}" srcOrd="4" destOrd="0" presId="urn:microsoft.com/office/officeart/2008/layout/LinedList"/>
    <dgm:cxn modelId="{1B825424-05B2-ED4A-AB59-A906C7B1742B}" type="presParOf" srcId="{C1150E3B-DFD8-B246-9DCB-83D3676586B3}" destId="{930B13E7-608E-CA4A-B8FC-DDB94A5A1F43}" srcOrd="5" destOrd="0" presId="urn:microsoft.com/office/officeart/2008/layout/LinedList"/>
    <dgm:cxn modelId="{C3869101-7708-DC43-A9CF-17770AFA0BE4}" type="presParOf" srcId="{930B13E7-608E-CA4A-B8FC-DDB94A5A1F43}" destId="{C9C3AD22-9FC1-A34A-942A-9D9439D7AFAA}" srcOrd="0" destOrd="0" presId="urn:microsoft.com/office/officeart/2008/layout/LinedList"/>
    <dgm:cxn modelId="{C3292267-C38E-7E4A-B3BE-82D78577E049}" type="presParOf" srcId="{930B13E7-608E-CA4A-B8FC-DDB94A5A1F43}" destId="{7E993C27-41B9-784B-96D5-709E60E04E82}" srcOrd="1" destOrd="0" presId="urn:microsoft.com/office/officeart/2008/layout/LinedList"/>
    <dgm:cxn modelId="{FAB4C4A1-D331-FB46-ADE8-F41C3DD07B1B}" type="presParOf" srcId="{C1150E3B-DFD8-B246-9DCB-83D3676586B3}" destId="{AB79C512-97B0-244A-997C-B58F6AEF7FCE}" srcOrd="6" destOrd="0" presId="urn:microsoft.com/office/officeart/2008/layout/LinedList"/>
    <dgm:cxn modelId="{A402DDE5-A744-A845-AC57-10FB9CDB3B7C}" type="presParOf" srcId="{C1150E3B-DFD8-B246-9DCB-83D3676586B3}" destId="{4ACA2936-B3F3-684A-86F2-43B6D1775C15}" srcOrd="7" destOrd="0" presId="urn:microsoft.com/office/officeart/2008/layout/LinedList"/>
    <dgm:cxn modelId="{0EA43BB6-F466-BB48-89FD-7DF22C340781}" type="presParOf" srcId="{4ACA2936-B3F3-684A-86F2-43B6D1775C15}" destId="{5B22528F-F91A-5840-80BC-4023E7E076A6}" srcOrd="0" destOrd="0" presId="urn:microsoft.com/office/officeart/2008/layout/LinedList"/>
    <dgm:cxn modelId="{ABE02CF8-C8C5-DC42-A7C8-DAF030C23C5E}" type="presParOf" srcId="{4ACA2936-B3F3-684A-86F2-43B6D1775C15}" destId="{354B5F31-8B15-FC48-9209-23ACDE563988}" srcOrd="1" destOrd="0" presId="urn:microsoft.com/office/officeart/2008/layout/LinedList"/>
    <dgm:cxn modelId="{6E63EB83-9EEF-754F-A27D-D0FC02571EA3}" type="presParOf" srcId="{C1150E3B-DFD8-B246-9DCB-83D3676586B3}" destId="{899B7329-9460-BE41-881C-BC5CBCBCFB5D}" srcOrd="8" destOrd="0" presId="urn:microsoft.com/office/officeart/2008/layout/LinedList"/>
    <dgm:cxn modelId="{4A6B4CF3-1768-0540-B62A-5233F1729F90}" type="presParOf" srcId="{C1150E3B-DFD8-B246-9DCB-83D3676586B3}" destId="{2EDF29CE-CAB5-D046-90DB-3A00096D7BB8}" srcOrd="9" destOrd="0" presId="urn:microsoft.com/office/officeart/2008/layout/LinedList"/>
    <dgm:cxn modelId="{44B5D20F-E307-E644-A9A2-C76407433EF0}" type="presParOf" srcId="{2EDF29CE-CAB5-D046-90DB-3A00096D7BB8}" destId="{1D16CFC0-470A-1C41-9AFF-1E6CB12D75E1}" srcOrd="0" destOrd="0" presId="urn:microsoft.com/office/officeart/2008/layout/LinedList"/>
    <dgm:cxn modelId="{07BCF5EB-A0D3-4A4F-ADD2-8654E9DDEC2F}" type="presParOf" srcId="{2EDF29CE-CAB5-D046-90DB-3A00096D7BB8}" destId="{B92125C1-D4D4-2D44-91EC-F88A7C36CA8B}" srcOrd="1" destOrd="0" presId="urn:microsoft.com/office/officeart/2008/layout/LinedList"/>
    <dgm:cxn modelId="{F4B2B2F3-6ACE-3A4B-AF68-F4A1AEA1229F}" type="presParOf" srcId="{C1150E3B-DFD8-B246-9DCB-83D3676586B3}" destId="{7C06AADB-D689-4944-9E49-21DDED0522C1}" srcOrd="10" destOrd="0" presId="urn:microsoft.com/office/officeart/2008/layout/LinedList"/>
    <dgm:cxn modelId="{CAA0D4A7-E83C-354A-8D2F-8DB07560C239}" type="presParOf" srcId="{C1150E3B-DFD8-B246-9DCB-83D3676586B3}" destId="{59DC92DA-64EF-D94F-AE97-DB405186197B}" srcOrd="11" destOrd="0" presId="urn:microsoft.com/office/officeart/2008/layout/LinedList"/>
    <dgm:cxn modelId="{A94B02EA-4CDF-1245-AD51-4FAA13282282}" type="presParOf" srcId="{59DC92DA-64EF-D94F-AE97-DB405186197B}" destId="{8D9F7597-225E-EA44-896B-9F5B62379806}" srcOrd="0" destOrd="0" presId="urn:microsoft.com/office/officeart/2008/layout/LinedList"/>
    <dgm:cxn modelId="{8D676928-BF84-8844-B40F-7686FD4F173D}" type="presParOf" srcId="{59DC92DA-64EF-D94F-AE97-DB405186197B}" destId="{AEF50C3C-8B32-F044-997A-1E2B84A3DE6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788B53-9ACF-47ED-A270-ED7F797E2D9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58F3979-5721-4564-9625-CCBB70B891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Libraries Used:</a:t>
          </a:r>
          <a:br>
            <a:rPr lang="en-US" dirty="0"/>
          </a:br>
          <a:endParaRPr lang="en-US" dirty="0"/>
        </a:p>
      </dgm:t>
    </dgm:pt>
    <dgm:pt modelId="{607577FC-25AC-450F-9C72-04695C4B56E7}" type="parTrans" cxnId="{7A2804F3-194E-4CF5-9C60-A784F6C31260}">
      <dgm:prSet/>
      <dgm:spPr/>
      <dgm:t>
        <a:bodyPr/>
        <a:lstStyle/>
        <a:p>
          <a:endParaRPr lang="en-US"/>
        </a:p>
      </dgm:t>
    </dgm:pt>
    <dgm:pt modelId="{1E258874-A207-4EB9-9400-485B0F6DC678}" type="sibTrans" cxnId="{7A2804F3-194E-4CF5-9C60-A784F6C3126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40F3E05-FED1-4A00-99E3-5EE09F4396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tkinter: For creating the graphical user interface (GUI).</a:t>
          </a:r>
          <a:br>
            <a:rPr lang="en-US"/>
          </a:br>
          <a:endParaRPr lang="en-US"/>
        </a:p>
      </dgm:t>
    </dgm:pt>
    <dgm:pt modelId="{CC4206D6-1DBE-4226-9446-26F335DBD32A}" type="parTrans" cxnId="{CEC0FE65-DE0E-433A-8103-8F43047B25CE}">
      <dgm:prSet/>
      <dgm:spPr/>
      <dgm:t>
        <a:bodyPr/>
        <a:lstStyle/>
        <a:p>
          <a:endParaRPr lang="en-US"/>
        </a:p>
      </dgm:t>
    </dgm:pt>
    <dgm:pt modelId="{253B8EC8-9993-414D-9309-580039CF53AC}" type="sibTrans" cxnId="{CEC0FE65-DE0E-433A-8103-8F43047B25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7CA3872-E8D0-4DB7-AA63-7DA3C5E9EC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itertools.cycle: For cycling between players in the game.</a:t>
          </a:r>
          <a:br>
            <a:rPr lang="en-US"/>
          </a:br>
          <a:endParaRPr lang="en-US"/>
        </a:p>
      </dgm:t>
    </dgm:pt>
    <dgm:pt modelId="{FA25A26A-FB30-496F-B0AC-66264D7F88B8}" type="parTrans" cxnId="{BE99E11B-5475-4F7B-A68B-2999E896FC57}">
      <dgm:prSet/>
      <dgm:spPr/>
      <dgm:t>
        <a:bodyPr/>
        <a:lstStyle/>
        <a:p>
          <a:endParaRPr lang="en-US"/>
        </a:p>
      </dgm:t>
    </dgm:pt>
    <dgm:pt modelId="{2763AB72-4C42-490F-82FE-B154474A2863}" type="sibTrans" cxnId="{BE99E11B-5475-4F7B-A68B-2999E896FC5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F83E58C-522F-4B4E-A6E5-A1CDE5FD73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random: For random moves in AI.</a:t>
          </a:r>
          <a:br>
            <a:rPr lang="en-US"/>
          </a:br>
          <a:endParaRPr lang="en-US"/>
        </a:p>
      </dgm:t>
    </dgm:pt>
    <dgm:pt modelId="{A704ECE4-642A-4898-AB02-647EBF1F7698}" type="parTrans" cxnId="{8C68F450-2BAD-42A3-B199-C67FB182B341}">
      <dgm:prSet/>
      <dgm:spPr/>
      <dgm:t>
        <a:bodyPr/>
        <a:lstStyle/>
        <a:p>
          <a:endParaRPr lang="en-US"/>
        </a:p>
      </dgm:t>
    </dgm:pt>
    <dgm:pt modelId="{DF487972-C548-4118-B39E-39BED08C4DE1}" type="sibTrans" cxnId="{8C68F450-2BAD-42A3-B199-C67FB182B34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7D00FEB-0136-4BA9-A163-78F3AAAA93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typing.NamedTuple: For creating immutable player and move data structures.</a:t>
          </a:r>
          <a:br>
            <a:rPr lang="en-US"/>
          </a:br>
          <a:endParaRPr lang="en-US"/>
        </a:p>
      </dgm:t>
    </dgm:pt>
    <dgm:pt modelId="{45FE169B-BB8B-4B84-8366-D7D5756DD8A5}" type="parTrans" cxnId="{1BFA296B-A8E8-4D64-87B1-E92B9190A991}">
      <dgm:prSet/>
      <dgm:spPr/>
      <dgm:t>
        <a:bodyPr/>
        <a:lstStyle/>
        <a:p>
          <a:endParaRPr lang="en-US"/>
        </a:p>
      </dgm:t>
    </dgm:pt>
    <dgm:pt modelId="{91D34A43-6A7B-4BE4-847D-E667763558B7}" type="sibTrans" cxnId="{1BFA296B-A8E8-4D64-87B1-E92B9190A99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824D6AA-635F-4827-86A9-4AE6FB2FBE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 Concept: Tkinter is used for GUI, and other libraries help manage game logic and AI behavior.</a:t>
          </a:r>
        </a:p>
      </dgm:t>
    </dgm:pt>
    <dgm:pt modelId="{CE68009A-D2D6-4113-B9C6-0213674C53FE}" type="parTrans" cxnId="{508CD920-3DFE-4638-99CE-175757FAEC6D}">
      <dgm:prSet/>
      <dgm:spPr/>
      <dgm:t>
        <a:bodyPr/>
        <a:lstStyle/>
        <a:p>
          <a:endParaRPr lang="en-US"/>
        </a:p>
      </dgm:t>
    </dgm:pt>
    <dgm:pt modelId="{2ECA06B9-285B-46CD-9649-7310F00EE503}" type="sibTrans" cxnId="{508CD920-3DFE-4638-99CE-175757FAEC6D}">
      <dgm:prSet/>
      <dgm:spPr/>
      <dgm:t>
        <a:bodyPr/>
        <a:lstStyle/>
        <a:p>
          <a:endParaRPr lang="en-US"/>
        </a:p>
      </dgm:t>
    </dgm:pt>
    <dgm:pt modelId="{7A231A35-79CA-40E8-956C-F5F87844EEF5}" type="pres">
      <dgm:prSet presAssocID="{03788B53-9ACF-47ED-A270-ED7F797E2D9A}" presName="root" presStyleCnt="0">
        <dgm:presLayoutVars>
          <dgm:dir/>
          <dgm:resizeHandles val="exact"/>
        </dgm:presLayoutVars>
      </dgm:prSet>
      <dgm:spPr/>
    </dgm:pt>
    <dgm:pt modelId="{588AB7B5-E3A5-4F8A-AB11-A78CE2393F86}" type="pres">
      <dgm:prSet presAssocID="{03788B53-9ACF-47ED-A270-ED7F797E2D9A}" presName="container" presStyleCnt="0">
        <dgm:presLayoutVars>
          <dgm:dir/>
          <dgm:resizeHandles val="exact"/>
        </dgm:presLayoutVars>
      </dgm:prSet>
      <dgm:spPr/>
    </dgm:pt>
    <dgm:pt modelId="{1C8BC858-EA00-4128-B0B6-84926652B9D7}" type="pres">
      <dgm:prSet presAssocID="{D58F3979-5721-4564-9625-CCBB70B8912D}" presName="compNode" presStyleCnt="0"/>
      <dgm:spPr/>
    </dgm:pt>
    <dgm:pt modelId="{F56020CF-2D74-4291-B501-E7A452A74473}" type="pres">
      <dgm:prSet presAssocID="{D58F3979-5721-4564-9625-CCBB70B8912D}" presName="iconBgRect" presStyleLbl="bgShp" presStyleIdx="0" presStyleCnt="6"/>
      <dgm:spPr/>
    </dgm:pt>
    <dgm:pt modelId="{4E404FD1-B81F-46D7-B61F-287054629B51}" type="pres">
      <dgm:prSet presAssocID="{D58F3979-5721-4564-9625-CCBB70B8912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54130432-F230-40C5-BDFF-139B7BE1270D}" type="pres">
      <dgm:prSet presAssocID="{D58F3979-5721-4564-9625-CCBB70B8912D}" presName="spaceRect" presStyleCnt="0"/>
      <dgm:spPr/>
    </dgm:pt>
    <dgm:pt modelId="{A863EE7B-CA01-42B5-A2AC-ACFB66DE0035}" type="pres">
      <dgm:prSet presAssocID="{D58F3979-5721-4564-9625-CCBB70B8912D}" presName="textRect" presStyleLbl="revTx" presStyleIdx="0" presStyleCnt="6">
        <dgm:presLayoutVars>
          <dgm:chMax val="1"/>
          <dgm:chPref val="1"/>
        </dgm:presLayoutVars>
      </dgm:prSet>
      <dgm:spPr/>
    </dgm:pt>
    <dgm:pt modelId="{3A469FAE-21AC-40C9-9F33-069F3B5F82E2}" type="pres">
      <dgm:prSet presAssocID="{1E258874-A207-4EB9-9400-485B0F6DC678}" presName="sibTrans" presStyleLbl="sibTrans2D1" presStyleIdx="0" presStyleCnt="0"/>
      <dgm:spPr/>
    </dgm:pt>
    <dgm:pt modelId="{A7BE75C1-3B04-46D2-9523-E0A66074D109}" type="pres">
      <dgm:prSet presAssocID="{240F3E05-FED1-4A00-99E3-5EE09F43960C}" presName="compNode" presStyleCnt="0"/>
      <dgm:spPr/>
    </dgm:pt>
    <dgm:pt modelId="{49D22536-FB25-4D73-A641-A7E7C85B43D2}" type="pres">
      <dgm:prSet presAssocID="{240F3E05-FED1-4A00-99E3-5EE09F43960C}" presName="iconBgRect" presStyleLbl="bgShp" presStyleIdx="1" presStyleCnt="6"/>
      <dgm:spPr/>
    </dgm:pt>
    <dgm:pt modelId="{AA27475D-561E-4BAB-91EE-2EAE6817AA6B}" type="pres">
      <dgm:prSet presAssocID="{240F3E05-FED1-4A00-99E3-5EE09F43960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E7689B2-84DE-41C7-AD4F-3749D6B9E1AB}" type="pres">
      <dgm:prSet presAssocID="{240F3E05-FED1-4A00-99E3-5EE09F43960C}" presName="spaceRect" presStyleCnt="0"/>
      <dgm:spPr/>
    </dgm:pt>
    <dgm:pt modelId="{B8EDC4ED-34B0-4F59-BC84-DA12AFC2DB01}" type="pres">
      <dgm:prSet presAssocID="{240F3E05-FED1-4A00-99E3-5EE09F43960C}" presName="textRect" presStyleLbl="revTx" presStyleIdx="1" presStyleCnt="6">
        <dgm:presLayoutVars>
          <dgm:chMax val="1"/>
          <dgm:chPref val="1"/>
        </dgm:presLayoutVars>
      </dgm:prSet>
      <dgm:spPr/>
    </dgm:pt>
    <dgm:pt modelId="{27783FC3-0FC4-48E5-B877-693DA639967D}" type="pres">
      <dgm:prSet presAssocID="{253B8EC8-9993-414D-9309-580039CF53AC}" presName="sibTrans" presStyleLbl="sibTrans2D1" presStyleIdx="0" presStyleCnt="0"/>
      <dgm:spPr/>
    </dgm:pt>
    <dgm:pt modelId="{878D935A-9817-47C7-8535-528F302F8115}" type="pres">
      <dgm:prSet presAssocID="{E7CA3872-E8D0-4DB7-AA63-7DA3C5E9EC16}" presName="compNode" presStyleCnt="0"/>
      <dgm:spPr/>
    </dgm:pt>
    <dgm:pt modelId="{2ABC4CA8-1EF8-48C1-B7A2-3B7A05804780}" type="pres">
      <dgm:prSet presAssocID="{E7CA3872-E8D0-4DB7-AA63-7DA3C5E9EC16}" presName="iconBgRect" presStyleLbl="bgShp" presStyleIdx="2" presStyleCnt="6"/>
      <dgm:spPr/>
    </dgm:pt>
    <dgm:pt modelId="{0B9812BF-EB2B-4231-9975-81F2ADEACF37}" type="pres">
      <dgm:prSet presAssocID="{E7CA3872-E8D0-4DB7-AA63-7DA3C5E9EC1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07901DCB-D722-4FD4-9F75-FFD33DFDD47D}" type="pres">
      <dgm:prSet presAssocID="{E7CA3872-E8D0-4DB7-AA63-7DA3C5E9EC16}" presName="spaceRect" presStyleCnt="0"/>
      <dgm:spPr/>
    </dgm:pt>
    <dgm:pt modelId="{959F25F9-41DA-4A32-B573-6F2E5376089A}" type="pres">
      <dgm:prSet presAssocID="{E7CA3872-E8D0-4DB7-AA63-7DA3C5E9EC16}" presName="textRect" presStyleLbl="revTx" presStyleIdx="2" presStyleCnt="6">
        <dgm:presLayoutVars>
          <dgm:chMax val="1"/>
          <dgm:chPref val="1"/>
        </dgm:presLayoutVars>
      </dgm:prSet>
      <dgm:spPr/>
    </dgm:pt>
    <dgm:pt modelId="{FD661543-C005-482B-AF43-B0CE124935AB}" type="pres">
      <dgm:prSet presAssocID="{2763AB72-4C42-490F-82FE-B154474A2863}" presName="sibTrans" presStyleLbl="sibTrans2D1" presStyleIdx="0" presStyleCnt="0"/>
      <dgm:spPr/>
    </dgm:pt>
    <dgm:pt modelId="{78C61452-29E8-4F71-A65D-61DF42489F6C}" type="pres">
      <dgm:prSet presAssocID="{7F83E58C-522F-4B4E-A6E5-A1CDE5FD73E5}" presName="compNode" presStyleCnt="0"/>
      <dgm:spPr/>
    </dgm:pt>
    <dgm:pt modelId="{5DFC9E81-A324-434B-9DF6-D4F4116B63BB}" type="pres">
      <dgm:prSet presAssocID="{7F83E58C-522F-4B4E-A6E5-A1CDE5FD73E5}" presName="iconBgRect" presStyleLbl="bgShp" presStyleIdx="3" presStyleCnt="6"/>
      <dgm:spPr/>
    </dgm:pt>
    <dgm:pt modelId="{FBAA1776-61B8-4208-B21D-6F351B548038}" type="pres">
      <dgm:prSet presAssocID="{7F83E58C-522F-4B4E-A6E5-A1CDE5FD73E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800A4B5A-3113-4048-9EB8-74A540409532}" type="pres">
      <dgm:prSet presAssocID="{7F83E58C-522F-4B4E-A6E5-A1CDE5FD73E5}" presName="spaceRect" presStyleCnt="0"/>
      <dgm:spPr/>
    </dgm:pt>
    <dgm:pt modelId="{3C8E9D23-A8E9-4F16-B61D-B6715852E0CF}" type="pres">
      <dgm:prSet presAssocID="{7F83E58C-522F-4B4E-A6E5-A1CDE5FD73E5}" presName="textRect" presStyleLbl="revTx" presStyleIdx="3" presStyleCnt="6">
        <dgm:presLayoutVars>
          <dgm:chMax val="1"/>
          <dgm:chPref val="1"/>
        </dgm:presLayoutVars>
      </dgm:prSet>
      <dgm:spPr/>
    </dgm:pt>
    <dgm:pt modelId="{4E00ED12-533C-40FF-9ED3-21D81CD8D100}" type="pres">
      <dgm:prSet presAssocID="{DF487972-C548-4118-B39E-39BED08C4DE1}" presName="sibTrans" presStyleLbl="sibTrans2D1" presStyleIdx="0" presStyleCnt="0"/>
      <dgm:spPr/>
    </dgm:pt>
    <dgm:pt modelId="{9C33645E-180B-4EAC-B448-7710E3214F54}" type="pres">
      <dgm:prSet presAssocID="{E7D00FEB-0136-4BA9-A163-78F3AAAA93E7}" presName="compNode" presStyleCnt="0"/>
      <dgm:spPr/>
    </dgm:pt>
    <dgm:pt modelId="{B6BFCDD6-C6A0-4D67-BFC3-1C5AE90D9E7F}" type="pres">
      <dgm:prSet presAssocID="{E7D00FEB-0136-4BA9-A163-78F3AAAA93E7}" presName="iconBgRect" presStyleLbl="bgShp" presStyleIdx="4" presStyleCnt="6"/>
      <dgm:spPr/>
    </dgm:pt>
    <dgm:pt modelId="{0D47BB5B-95D4-4AFF-876D-01FAAE8C41BF}" type="pres">
      <dgm:prSet presAssocID="{E7D00FEB-0136-4BA9-A163-78F3AAAA93E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EAFF6EA-FB79-42E7-9193-E27793361FAC}" type="pres">
      <dgm:prSet presAssocID="{E7D00FEB-0136-4BA9-A163-78F3AAAA93E7}" presName="spaceRect" presStyleCnt="0"/>
      <dgm:spPr/>
    </dgm:pt>
    <dgm:pt modelId="{0D7EBFE6-7B47-4E4F-968F-4E6C3987F7F3}" type="pres">
      <dgm:prSet presAssocID="{E7D00FEB-0136-4BA9-A163-78F3AAAA93E7}" presName="textRect" presStyleLbl="revTx" presStyleIdx="4" presStyleCnt="6">
        <dgm:presLayoutVars>
          <dgm:chMax val="1"/>
          <dgm:chPref val="1"/>
        </dgm:presLayoutVars>
      </dgm:prSet>
      <dgm:spPr/>
    </dgm:pt>
    <dgm:pt modelId="{FA6E3EF1-2826-45F8-9F6F-D4BA00BDED87}" type="pres">
      <dgm:prSet presAssocID="{91D34A43-6A7B-4BE4-847D-E667763558B7}" presName="sibTrans" presStyleLbl="sibTrans2D1" presStyleIdx="0" presStyleCnt="0"/>
      <dgm:spPr/>
    </dgm:pt>
    <dgm:pt modelId="{28F43154-AD16-47B3-8818-33ED81DDB4C1}" type="pres">
      <dgm:prSet presAssocID="{E824D6AA-635F-4827-86A9-4AE6FB2FBE2E}" presName="compNode" presStyleCnt="0"/>
      <dgm:spPr/>
    </dgm:pt>
    <dgm:pt modelId="{DEAA7EB2-B05F-41FE-9B4D-9DB4BADA7AB2}" type="pres">
      <dgm:prSet presAssocID="{E824D6AA-635F-4827-86A9-4AE6FB2FBE2E}" presName="iconBgRect" presStyleLbl="bgShp" presStyleIdx="5" presStyleCnt="6"/>
      <dgm:spPr/>
    </dgm:pt>
    <dgm:pt modelId="{3E55B798-E754-4DB8-8C96-692DA5628ED0}" type="pres">
      <dgm:prSet presAssocID="{E824D6AA-635F-4827-86A9-4AE6FB2FBE2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89ADFB0-EE97-49E4-8A41-31E1C06E2577}" type="pres">
      <dgm:prSet presAssocID="{E824D6AA-635F-4827-86A9-4AE6FB2FBE2E}" presName="spaceRect" presStyleCnt="0"/>
      <dgm:spPr/>
    </dgm:pt>
    <dgm:pt modelId="{2731A5E6-C50E-4837-8684-D95612DE8E10}" type="pres">
      <dgm:prSet presAssocID="{E824D6AA-635F-4827-86A9-4AE6FB2FBE2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E99E11B-5475-4F7B-A68B-2999E896FC57}" srcId="{03788B53-9ACF-47ED-A270-ED7F797E2D9A}" destId="{E7CA3872-E8D0-4DB7-AA63-7DA3C5E9EC16}" srcOrd="2" destOrd="0" parTransId="{FA25A26A-FB30-496F-B0AC-66264D7F88B8}" sibTransId="{2763AB72-4C42-490F-82FE-B154474A2863}"/>
    <dgm:cxn modelId="{508CD920-3DFE-4638-99CE-175757FAEC6D}" srcId="{03788B53-9ACF-47ED-A270-ED7F797E2D9A}" destId="{E824D6AA-635F-4827-86A9-4AE6FB2FBE2E}" srcOrd="5" destOrd="0" parTransId="{CE68009A-D2D6-4113-B9C6-0213674C53FE}" sibTransId="{2ECA06B9-285B-46CD-9649-7310F00EE503}"/>
    <dgm:cxn modelId="{3823E621-9300-6E46-8F67-B3F0F08778C0}" type="presOf" srcId="{240F3E05-FED1-4A00-99E3-5EE09F43960C}" destId="{B8EDC4ED-34B0-4F59-BC84-DA12AFC2DB01}" srcOrd="0" destOrd="0" presId="urn:microsoft.com/office/officeart/2018/2/layout/IconCircleList"/>
    <dgm:cxn modelId="{4DC02623-4932-F546-933A-B53A2CE84BF8}" type="presOf" srcId="{7F83E58C-522F-4B4E-A6E5-A1CDE5FD73E5}" destId="{3C8E9D23-A8E9-4F16-B61D-B6715852E0CF}" srcOrd="0" destOrd="0" presId="urn:microsoft.com/office/officeart/2018/2/layout/IconCircleList"/>
    <dgm:cxn modelId="{5F46352E-ED21-6F49-8947-16C7A7DADF97}" type="presOf" srcId="{253B8EC8-9993-414D-9309-580039CF53AC}" destId="{27783FC3-0FC4-48E5-B877-693DA639967D}" srcOrd="0" destOrd="0" presId="urn:microsoft.com/office/officeart/2018/2/layout/IconCircleList"/>
    <dgm:cxn modelId="{237E1136-B2E7-4549-B7AC-A63B9EFBC221}" type="presOf" srcId="{91D34A43-6A7B-4BE4-847D-E667763558B7}" destId="{FA6E3EF1-2826-45F8-9F6F-D4BA00BDED87}" srcOrd="0" destOrd="0" presId="urn:microsoft.com/office/officeart/2018/2/layout/IconCircleList"/>
    <dgm:cxn modelId="{CEC0FE65-DE0E-433A-8103-8F43047B25CE}" srcId="{03788B53-9ACF-47ED-A270-ED7F797E2D9A}" destId="{240F3E05-FED1-4A00-99E3-5EE09F43960C}" srcOrd="1" destOrd="0" parTransId="{CC4206D6-1DBE-4226-9446-26F335DBD32A}" sibTransId="{253B8EC8-9993-414D-9309-580039CF53AC}"/>
    <dgm:cxn modelId="{2E51DD46-0D1D-A64C-9CFF-4FBA6056234B}" type="presOf" srcId="{DF487972-C548-4118-B39E-39BED08C4DE1}" destId="{4E00ED12-533C-40FF-9ED3-21D81CD8D100}" srcOrd="0" destOrd="0" presId="urn:microsoft.com/office/officeart/2018/2/layout/IconCircleList"/>
    <dgm:cxn modelId="{1BFA296B-A8E8-4D64-87B1-E92B9190A991}" srcId="{03788B53-9ACF-47ED-A270-ED7F797E2D9A}" destId="{E7D00FEB-0136-4BA9-A163-78F3AAAA93E7}" srcOrd="4" destOrd="0" parTransId="{45FE169B-BB8B-4B84-8366-D7D5756DD8A5}" sibTransId="{91D34A43-6A7B-4BE4-847D-E667763558B7}"/>
    <dgm:cxn modelId="{C32E3B4F-E038-8942-853E-296608604747}" type="presOf" srcId="{E824D6AA-635F-4827-86A9-4AE6FB2FBE2E}" destId="{2731A5E6-C50E-4837-8684-D95612DE8E10}" srcOrd="0" destOrd="0" presId="urn:microsoft.com/office/officeart/2018/2/layout/IconCircleList"/>
    <dgm:cxn modelId="{8C68F450-2BAD-42A3-B199-C67FB182B341}" srcId="{03788B53-9ACF-47ED-A270-ED7F797E2D9A}" destId="{7F83E58C-522F-4B4E-A6E5-A1CDE5FD73E5}" srcOrd="3" destOrd="0" parTransId="{A704ECE4-642A-4898-AB02-647EBF1F7698}" sibTransId="{DF487972-C548-4118-B39E-39BED08C4DE1}"/>
    <dgm:cxn modelId="{101505B2-EE96-5A47-A006-CB014C2CE732}" type="presOf" srcId="{E7D00FEB-0136-4BA9-A163-78F3AAAA93E7}" destId="{0D7EBFE6-7B47-4E4F-968F-4E6C3987F7F3}" srcOrd="0" destOrd="0" presId="urn:microsoft.com/office/officeart/2018/2/layout/IconCircleList"/>
    <dgm:cxn modelId="{6A4BA4B5-6997-0F42-B50E-AF094707C1D0}" type="presOf" srcId="{D58F3979-5721-4564-9625-CCBB70B8912D}" destId="{A863EE7B-CA01-42B5-A2AC-ACFB66DE0035}" srcOrd="0" destOrd="0" presId="urn:microsoft.com/office/officeart/2018/2/layout/IconCircleList"/>
    <dgm:cxn modelId="{E154BCB8-7E26-7E47-B8AF-C916225E0325}" type="presOf" srcId="{03788B53-9ACF-47ED-A270-ED7F797E2D9A}" destId="{7A231A35-79CA-40E8-956C-F5F87844EEF5}" srcOrd="0" destOrd="0" presId="urn:microsoft.com/office/officeart/2018/2/layout/IconCircleList"/>
    <dgm:cxn modelId="{4053ACB9-34D4-A248-A1A7-9D962AD71666}" type="presOf" srcId="{1E258874-A207-4EB9-9400-485B0F6DC678}" destId="{3A469FAE-21AC-40C9-9F33-069F3B5F82E2}" srcOrd="0" destOrd="0" presId="urn:microsoft.com/office/officeart/2018/2/layout/IconCircleList"/>
    <dgm:cxn modelId="{AF0781CB-78C2-124C-8D38-99C94C75B809}" type="presOf" srcId="{2763AB72-4C42-490F-82FE-B154474A2863}" destId="{FD661543-C005-482B-AF43-B0CE124935AB}" srcOrd="0" destOrd="0" presId="urn:microsoft.com/office/officeart/2018/2/layout/IconCircleList"/>
    <dgm:cxn modelId="{7A2804F3-194E-4CF5-9C60-A784F6C31260}" srcId="{03788B53-9ACF-47ED-A270-ED7F797E2D9A}" destId="{D58F3979-5721-4564-9625-CCBB70B8912D}" srcOrd="0" destOrd="0" parTransId="{607577FC-25AC-450F-9C72-04695C4B56E7}" sibTransId="{1E258874-A207-4EB9-9400-485B0F6DC678}"/>
    <dgm:cxn modelId="{8A6837FB-FBD6-9B44-893F-586F696BAF9A}" type="presOf" srcId="{E7CA3872-E8D0-4DB7-AA63-7DA3C5E9EC16}" destId="{959F25F9-41DA-4A32-B573-6F2E5376089A}" srcOrd="0" destOrd="0" presId="urn:microsoft.com/office/officeart/2018/2/layout/IconCircleList"/>
    <dgm:cxn modelId="{03EE72BA-7137-8D48-9479-6FFF2F12FCF1}" type="presParOf" srcId="{7A231A35-79CA-40E8-956C-F5F87844EEF5}" destId="{588AB7B5-E3A5-4F8A-AB11-A78CE2393F86}" srcOrd="0" destOrd="0" presId="urn:microsoft.com/office/officeart/2018/2/layout/IconCircleList"/>
    <dgm:cxn modelId="{ADCF3A30-7B52-824A-8D05-7FF440B2BB57}" type="presParOf" srcId="{588AB7B5-E3A5-4F8A-AB11-A78CE2393F86}" destId="{1C8BC858-EA00-4128-B0B6-84926652B9D7}" srcOrd="0" destOrd="0" presId="urn:microsoft.com/office/officeart/2018/2/layout/IconCircleList"/>
    <dgm:cxn modelId="{9BC40A62-5691-3044-9730-7B44E9A3B0F8}" type="presParOf" srcId="{1C8BC858-EA00-4128-B0B6-84926652B9D7}" destId="{F56020CF-2D74-4291-B501-E7A452A74473}" srcOrd="0" destOrd="0" presId="urn:microsoft.com/office/officeart/2018/2/layout/IconCircleList"/>
    <dgm:cxn modelId="{8A7D8D32-4E80-0A48-B013-5D25F5425869}" type="presParOf" srcId="{1C8BC858-EA00-4128-B0B6-84926652B9D7}" destId="{4E404FD1-B81F-46D7-B61F-287054629B51}" srcOrd="1" destOrd="0" presId="urn:microsoft.com/office/officeart/2018/2/layout/IconCircleList"/>
    <dgm:cxn modelId="{C172C6AA-DAD9-5C42-B805-1619B381CAB9}" type="presParOf" srcId="{1C8BC858-EA00-4128-B0B6-84926652B9D7}" destId="{54130432-F230-40C5-BDFF-139B7BE1270D}" srcOrd="2" destOrd="0" presId="urn:microsoft.com/office/officeart/2018/2/layout/IconCircleList"/>
    <dgm:cxn modelId="{C5A8A87B-1BB7-FC4D-9C14-39D1C63DF30D}" type="presParOf" srcId="{1C8BC858-EA00-4128-B0B6-84926652B9D7}" destId="{A863EE7B-CA01-42B5-A2AC-ACFB66DE0035}" srcOrd="3" destOrd="0" presId="urn:microsoft.com/office/officeart/2018/2/layout/IconCircleList"/>
    <dgm:cxn modelId="{81FF8C45-1C9B-EC4E-83DE-F5A30C203741}" type="presParOf" srcId="{588AB7B5-E3A5-4F8A-AB11-A78CE2393F86}" destId="{3A469FAE-21AC-40C9-9F33-069F3B5F82E2}" srcOrd="1" destOrd="0" presId="urn:microsoft.com/office/officeart/2018/2/layout/IconCircleList"/>
    <dgm:cxn modelId="{950332E1-827D-8C4B-8468-9C538D2BF571}" type="presParOf" srcId="{588AB7B5-E3A5-4F8A-AB11-A78CE2393F86}" destId="{A7BE75C1-3B04-46D2-9523-E0A66074D109}" srcOrd="2" destOrd="0" presId="urn:microsoft.com/office/officeart/2018/2/layout/IconCircleList"/>
    <dgm:cxn modelId="{314CFD83-3E94-E04D-A98E-38F5F515D713}" type="presParOf" srcId="{A7BE75C1-3B04-46D2-9523-E0A66074D109}" destId="{49D22536-FB25-4D73-A641-A7E7C85B43D2}" srcOrd="0" destOrd="0" presId="urn:microsoft.com/office/officeart/2018/2/layout/IconCircleList"/>
    <dgm:cxn modelId="{5482DAC0-7725-DC4D-B4A7-FAA25A7DA635}" type="presParOf" srcId="{A7BE75C1-3B04-46D2-9523-E0A66074D109}" destId="{AA27475D-561E-4BAB-91EE-2EAE6817AA6B}" srcOrd="1" destOrd="0" presId="urn:microsoft.com/office/officeart/2018/2/layout/IconCircleList"/>
    <dgm:cxn modelId="{D175A968-FDC2-B740-BABF-53B9ECD64914}" type="presParOf" srcId="{A7BE75C1-3B04-46D2-9523-E0A66074D109}" destId="{6E7689B2-84DE-41C7-AD4F-3749D6B9E1AB}" srcOrd="2" destOrd="0" presId="urn:microsoft.com/office/officeart/2018/2/layout/IconCircleList"/>
    <dgm:cxn modelId="{3A5B4852-4D90-CA4F-8C91-246253A23EF3}" type="presParOf" srcId="{A7BE75C1-3B04-46D2-9523-E0A66074D109}" destId="{B8EDC4ED-34B0-4F59-BC84-DA12AFC2DB01}" srcOrd="3" destOrd="0" presId="urn:microsoft.com/office/officeart/2018/2/layout/IconCircleList"/>
    <dgm:cxn modelId="{B7309E5B-E42C-764E-904F-60F1474CD672}" type="presParOf" srcId="{588AB7B5-E3A5-4F8A-AB11-A78CE2393F86}" destId="{27783FC3-0FC4-48E5-B877-693DA639967D}" srcOrd="3" destOrd="0" presId="urn:microsoft.com/office/officeart/2018/2/layout/IconCircleList"/>
    <dgm:cxn modelId="{CC7E22B5-786B-AE43-A2C9-6B1020CAA941}" type="presParOf" srcId="{588AB7B5-E3A5-4F8A-AB11-A78CE2393F86}" destId="{878D935A-9817-47C7-8535-528F302F8115}" srcOrd="4" destOrd="0" presId="urn:microsoft.com/office/officeart/2018/2/layout/IconCircleList"/>
    <dgm:cxn modelId="{8E1E06A2-4B46-5047-869C-DED22A4548F9}" type="presParOf" srcId="{878D935A-9817-47C7-8535-528F302F8115}" destId="{2ABC4CA8-1EF8-48C1-B7A2-3B7A05804780}" srcOrd="0" destOrd="0" presId="urn:microsoft.com/office/officeart/2018/2/layout/IconCircleList"/>
    <dgm:cxn modelId="{8C8C55E5-600B-214D-A245-F901465B6D50}" type="presParOf" srcId="{878D935A-9817-47C7-8535-528F302F8115}" destId="{0B9812BF-EB2B-4231-9975-81F2ADEACF37}" srcOrd="1" destOrd="0" presId="urn:microsoft.com/office/officeart/2018/2/layout/IconCircleList"/>
    <dgm:cxn modelId="{80E0089B-95D2-F84F-A358-E07374915B73}" type="presParOf" srcId="{878D935A-9817-47C7-8535-528F302F8115}" destId="{07901DCB-D722-4FD4-9F75-FFD33DFDD47D}" srcOrd="2" destOrd="0" presId="urn:microsoft.com/office/officeart/2018/2/layout/IconCircleList"/>
    <dgm:cxn modelId="{11CBBA27-E666-1741-B773-8E41FED23039}" type="presParOf" srcId="{878D935A-9817-47C7-8535-528F302F8115}" destId="{959F25F9-41DA-4A32-B573-6F2E5376089A}" srcOrd="3" destOrd="0" presId="urn:microsoft.com/office/officeart/2018/2/layout/IconCircleList"/>
    <dgm:cxn modelId="{1BBA0886-08DC-CB48-B2FE-530C80FB7AA4}" type="presParOf" srcId="{588AB7B5-E3A5-4F8A-AB11-A78CE2393F86}" destId="{FD661543-C005-482B-AF43-B0CE124935AB}" srcOrd="5" destOrd="0" presId="urn:microsoft.com/office/officeart/2018/2/layout/IconCircleList"/>
    <dgm:cxn modelId="{7E3348F9-8AA5-B240-87F7-A3ED86B30D4C}" type="presParOf" srcId="{588AB7B5-E3A5-4F8A-AB11-A78CE2393F86}" destId="{78C61452-29E8-4F71-A65D-61DF42489F6C}" srcOrd="6" destOrd="0" presId="urn:microsoft.com/office/officeart/2018/2/layout/IconCircleList"/>
    <dgm:cxn modelId="{1D948691-CF39-A44B-B89C-4A1C028EF914}" type="presParOf" srcId="{78C61452-29E8-4F71-A65D-61DF42489F6C}" destId="{5DFC9E81-A324-434B-9DF6-D4F4116B63BB}" srcOrd="0" destOrd="0" presId="urn:microsoft.com/office/officeart/2018/2/layout/IconCircleList"/>
    <dgm:cxn modelId="{6987A642-A825-6C49-8629-8E779DDCF71B}" type="presParOf" srcId="{78C61452-29E8-4F71-A65D-61DF42489F6C}" destId="{FBAA1776-61B8-4208-B21D-6F351B548038}" srcOrd="1" destOrd="0" presId="urn:microsoft.com/office/officeart/2018/2/layout/IconCircleList"/>
    <dgm:cxn modelId="{2653B7B8-7543-EB44-825E-A5DCD775C72E}" type="presParOf" srcId="{78C61452-29E8-4F71-A65D-61DF42489F6C}" destId="{800A4B5A-3113-4048-9EB8-74A540409532}" srcOrd="2" destOrd="0" presId="urn:microsoft.com/office/officeart/2018/2/layout/IconCircleList"/>
    <dgm:cxn modelId="{000142C0-7329-BC4F-B74D-F7AA889B578D}" type="presParOf" srcId="{78C61452-29E8-4F71-A65D-61DF42489F6C}" destId="{3C8E9D23-A8E9-4F16-B61D-B6715852E0CF}" srcOrd="3" destOrd="0" presId="urn:microsoft.com/office/officeart/2018/2/layout/IconCircleList"/>
    <dgm:cxn modelId="{8028F30F-AEDB-764D-8BCC-818798BFE5CC}" type="presParOf" srcId="{588AB7B5-E3A5-4F8A-AB11-A78CE2393F86}" destId="{4E00ED12-533C-40FF-9ED3-21D81CD8D100}" srcOrd="7" destOrd="0" presId="urn:microsoft.com/office/officeart/2018/2/layout/IconCircleList"/>
    <dgm:cxn modelId="{C89E2411-6A03-054B-B4CD-363FB8F47232}" type="presParOf" srcId="{588AB7B5-E3A5-4F8A-AB11-A78CE2393F86}" destId="{9C33645E-180B-4EAC-B448-7710E3214F54}" srcOrd="8" destOrd="0" presId="urn:microsoft.com/office/officeart/2018/2/layout/IconCircleList"/>
    <dgm:cxn modelId="{EDAB1AC0-E861-BA49-8C3E-DF71588AB22E}" type="presParOf" srcId="{9C33645E-180B-4EAC-B448-7710E3214F54}" destId="{B6BFCDD6-C6A0-4D67-BFC3-1C5AE90D9E7F}" srcOrd="0" destOrd="0" presId="urn:microsoft.com/office/officeart/2018/2/layout/IconCircleList"/>
    <dgm:cxn modelId="{03A8C8FC-42AC-C943-A914-8A56A2D9C127}" type="presParOf" srcId="{9C33645E-180B-4EAC-B448-7710E3214F54}" destId="{0D47BB5B-95D4-4AFF-876D-01FAAE8C41BF}" srcOrd="1" destOrd="0" presId="urn:microsoft.com/office/officeart/2018/2/layout/IconCircleList"/>
    <dgm:cxn modelId="{EAF3BABE-AD9E-F249-ADF1-866E810AF970}" type="presParOf" srcId="{9C33645E-180B-4EAC-B448-7710E3214F54}" destId="{BEAFF6EA-FB79-42E7-9193-E27793361FAC}" srcOrd="2" destOrd="0" presId="urn:microsoft.com/office/officeart/2018/2/layout/IconCircleList"/>
    <dgm:cxn modelId="{2A8E9E2A-D3EB-DF4A-970F-48BAC4AC01BB}" type="presParOf" srcId="{9C33645E-180B-4EAC-B448-7710E3214F54}" destId="{0D7EBFE6-7B47-4E4F-968F-4E6C3987F7F3}" srcOrd="3" destOrd="0" presId="urn:microsoft.com/office/officeart/2018/2/layout/IconCircleList"/>
    <dgm:cxn modelId="{CC124822-DD55-7145-8602-608EB6B9B212}" type="presParOf" srcId="{588AB7B5-E3A5-4F8A-AB11-A78CE2393F86}" destId="{FA6E3EF1-2826-45F8-9F6F-D4BA00BDED87}" srcOrd="9" destOrd="0" presId="urn:microsoft.com/office/officeart/2018/2/layout/IconCircleList"/>
    <dgm:cxn modelId="{2069D88D-660F-9547-8019-57086589EF45}" type="presParOf" srcId="{588AB7B5-E3A5-4F8A-AB11-A78CE2393F86}" destId="{28F43154-AD16-47B3-8818-33ED81DDB4C1}" srcOrd="10" destOrd="0" presId="urn:microsoft.com/office/officeart/2018/2/layout/IconCircleList"/>
    <dgm:cxn modelId="{F8D3FF6E-415A-8646-AF07-717C04A81FE5}" type="presParOf" srcId="{28F43154-AD16-47B3-8818-33ED81DDB4C1}" destId="{DEAA7EB2-B05F-41FE-9B4D-9DB4BADA7AB2}" srcOrd="0" destOrd="0" presId="urn:microsoft.com/office/officeart/2018/2/layout/IconCircleList"/>
    <dgm:cxn modelId="{5DC090F4-0E68-D240-A8A5-91D9836999F1}" type="presParOf" srcId="{28F43154-AD16-47B3-8818-33ED81DDB4C1}" destId="{3E55B798-E754-4DB8-8C96-692DA5628ED0}" srcOrd="1" destOrd="0" presId="urn:microsoft.com/office/officeart/2018/2/layout/IconCircleList"/>
    <dgm:cxn modelId="{3DDAD866-0A6A-2147-BE3B-EB85CE27EB5A}" type="presParOf" srcId="{28F43154-AD16-47B3-8818-33ED81DDB4C1}" destId="{F89ADFB0-EE97-49E4-8A41-31E1C06E2577}" srcOrd="2" destOrd="0" presId="urn:microsoft.com/office/officeart/2018/2/layout/IconCircleList"/>
    <dgm:cxn modelId="{81F9EB81-32F6-3E4E-86C5-62144F92E11B}" type="presParOf" srcId="{28F43154-AD16-47B3-8818-33ED81DDB4C1}" destId="{2731A5E6-C50E-4837-8684-D95612DE8E1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6B8CCE-FC2C-4A5C-9E39-2514A96A6D5D}" type="doc">
      <dgm:prSet loTypeId="urn:microsoft.com/office/officeart/2005/8/layout/matrix3" loCatId="matrix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2607936-0A82-4600-9022-C1D77F40E4BF}">
      <dgm:prSet/>
      <dgm:spPr/>
      <dgm:t>
        <a:bodyPr/>
        <a:lstStyle/>
        <a:p>
          <a:r>
            <a:rPr lang="en-US"/>
            <a:t>Constants:</a:t>
          </a:r>
          <a:br>
            <a:rPr lang="en-US"/>
          </a:br>
          <a:endParaRPr lang="en-US"/>
        </a:p>
      </dgm:t>
    </dgm:pt>
    <dgm:pt modelId="{B3C68DF4-2EB8-4E30-AE31-278AEFC730B4}" type="parTrans" cxnId="{E22541A8-B7E6-4426-8FD4-ACDF621B9E80}">
      <dgm:prSet/>
      <dgm:spPr/>
      <dgm:t>
        <a:bodyPr/>
        <a:lstStyle/>
        <a:p>
          <a:endParaRPr lang="en-US"/>
        </a:p>
      </dgm:t>
    </dgm:pt>
    <dgm:pt modelId="{4667F002-7E34-4946-B483-1F6B4225A44B}" type="sibTrans" cxnId="{E22541A8-B7E6-4426-8FD4-ACDF621B9E80}">
      <dgm:prSet/>
      <dgm:spPr/>
      <dgm:t>
        <a:bodyPr/>
        <a:lstStyle/>
        <a:p>
          <a:endParaRPr lang="en-US"/>
        </a:p>
      </dgm:t>
    </dgm:pt>
    <dgm:pt modelId="{F7087492-B852-4CB9-8C1B-F2D22FF8E638}">
      <dgm:prSet/>
      <dgm:spPr/>
      <dgm:t>
        <a:bodyPr/>
        <a:lstStyle/>
        <a:p>
          <a:r>
            <a:rPr lang="en-US" dirty="0"/>
            <a:t>BOARD_SIZE = 3: 3x3 board for Tic-Tac-Toe.</a:t>
          </a:r>
          <a:br>
            <a:rPr lang="en-US" dirty="0"/>
          </a:br>
          <a:endParaRPr lang="en-US" dirty="0"/>
        </a:p>
      </dgm:t>
    </dgm:pt>
    <dgm:pt modelId="{A0E30450-091B-4F1A-986B-D3A9AA6BE1B0}" type="parTrans" cxnId="{FE0837C3-D6A9-4CC0-A976-D82CADA30F6B}">
      <dgm:prSet/>
      <dgm:spPr/>
      <dgm:t>
        <a:bodyPr/>
        <a:lstStyle/>
        <a:p>
          <a:endParaRPr lang="en-US"/>
        </a:p>
      </dgm:t>
    </dgm:pt>
    <dgm:pt modelId="{833E49ED-8A29-47B8-8F6F-B3B4E9AC5F73}" type="sibTrans" cxnId="{FE0837C3-D6A9-4CC0-A976-D82CADA30F6B}">
      <dgm:prSet/>
      <dgm:spPr/>
      <dgm:t>
        <a:bodyPr/>
        <a:lstStyle/>
        <a:p>
          <a:endParaRPr lang="en-US"/>
        </a:p>
      </dgm:t>
    </dgm:pt>
    <dgm:pt modelId="{7191B809-3692-4DF7-8A59-29F9A2B4E7F0}">
      <dgm:prSet/>
      <dgm:spPr/>
      <dgm:t>
        <a:bodyPr/>
        <a:lstStyle/>
        <a:p>
          <a:r>
            <a:rPr lang="en-US"/>
            <a:t>DEFAULT_PLAYERS: X (Blue) and O (Green) players.</a:t>
          </a:r>
          <a:br>
            <a:rPr lang="en-US"/>
          </a:br>
          <a:endParaRPr lang="en-US"/>
        </a:p>
      </dgm:t>
    </dgm:pt>
    <dgm:pt modelId="{9D3BF0BF-4C9B-4D17-9A95-3A899E1BEA09}" type="parTrans" cxnId="{51E99280-463F-4D0D-A87F-744283AB032E}">
      <dgm:prSet/>
      <dgm:spPr/>
      <dgm:t>
        <a:bodyPr/>
        <a:lstStyle/>
        <a:p>
          <a:endParaRPr lang="en-US"/>
        </a:p>
      </dgm:t>
    </dgm:pt>
    <dgm:pt modelId="{BF50C2B4-935C-4061-A25D-34C8E012AC9E}" type="sibTrans" cxnId="{51E99280-463F-4D0D-A87F-744283AB032E}">
      <dgm:prSet/>
      <dgm:spPr/>
      <dgm:t>
        <a:bodyPr/>
        <a:lstStyle/>
        <a:p>
          <a:endParaRPr lang="en-US"/>
        </a:p>
      </dgm:t>
    </dgm:pt>
    <dgm:pt modelId="{603275F2-3CC1-4DA2-A24D-E2F215334359}">
      <dgm:prSet/>
      <dgm:spPr/>
      <dgm:t>
        <a:bodyPr/>
        <a:lstStyle/>
        <a:p>
          <a:r>
            <a:rPr lang="en-US"/>
            <a:t>Explanation: The board size is 3, and there are two players, each with a label and color.</a:t>
          </a:r>
        </a:p>
      </dgm:t>
    </dgm:pt>
    <dgm:pt modelId="{94DD66CD-127E-4495-8FB6-B152F8F51A2D}" type="parTrans" cxnId="{1BC70C6B-10A6-4B59-AEEA-397B0B099DAD}">
      <dgm:prSet/>
      <dgm:spPr/>
      <dgm:t>
        <a:bodyPr/>
        <a:lstStyle/>
        <a:p>
          <a:endParaRPr lang="en-US"/>
        </a:p>
      </dgm:t>
    </dgm:pt>
    <dgm:pt modelId="{C0034F8D-B55F-4E1E-B4ED-6944232DF1E8}" type="sibTrans" cxnId="{1BC70C6B-10A6-4B59-AEEA-397B0B099DAD}">
      <dgm:prSet/>
      <dgm:spPr/>
      <dgm:t>
        <a:bodyPr/>
        <a:lstStyle/>
        <a:p>
          <a:endParaRPr lang="en-US"/>
        </a:p>
      </dgm:t>
    </dgm:pt>
    <dgm:pt modelId="{0DCF596B-7BB8-C549-962C-64B530EB8ADC}" type="pres">
      <dgm:prSet presAssocID="{CF6B8CCE-FC2C-4A5C-9E39-2514A96A6D5D}" presName="matrix" presStyleCnt="0">
        <dgm:presLayoutVars>
          <dgm:chMax val="1"/>
          <dgm:dir/>
          <dgm:resizeHandles val="exact"/>
        </dgm:presLayoutVars>
      </dgm:prSet>
      <dgm:spPr/>
    </dgm:pt>
    <dgm:pt modelId="{A97C055E-B91A-2E4B-BC50-0A0E548861DD}" type="pres">
      <dgm:prSet presAssocID="{CF6B8CCE-FC2C-4A5C-9E39-2514A96A6D5D}" presName="diamond" presStyleLbl="bgShp" presStyleIdx="0" presStyleCnt="1"/>
      <dgm:spPr/>
    </dgm:pt>
    <dgm:pt modelId="{4214126E-3399-0442-8DB3-183D6091C7E4}" type="pres">
      <dgm:prSet presAssocID="{CF6B8CCE-FC2C-4A5C-9E39-2514A96A6D5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D01EF37-6127-CF41-82BF-AB184314AC1A}" type="pres">
      <dgm:prSet presAssocID="{CF6B8CCE-FC2C-4A5C-9E39-2514A96A6D5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4CFF90A-C220-3442-BA0A-031ECB378358}" type="pres">
      <dgm:prSet presAssocID="{CF6B8CCE-FC2C-4A5C-9E39-2514A96A6D5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6A6CC0B-F6B4-4A4C-9C3C-C6E8AF2FA5A2}" type="pres">
      <dgm:prSet presAssocID="{CF6B8CCE-FC2C-4A5C-9E39-2514A96A6D5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BF66A2D-E7E6-EE46-93F1-D18B37608568}" type="presOf" srcId="{62607936-0A82-4600-9022-C1D77F40E4BF}" destId="{4214126E-3399-0442-8DB3-183D6091C7E4}" srcOrd="0" destOrd="0" presId="urn:microsoft.com/office/officeart/2005/8/layout/matrix3"/>
    <dgm:cxn modelId="{C24B4C31-63AE-5A49-8CED-9ABB610E3E26}" type="presOf" srcId="{F7087492-B852-4CB9-8C1B-F2D22FF8E638}" destId="{4D01EF37-6127-CF41-82BF-AB184314AC1A}" srcOrd="0" destOrd="0" presId="urn:microsoft.com/office/officeart/2005/8/layout/matrix3"/>
    <dgm:cxn modelId="{2E9BCE41-501B-1743-93BC-14EDBACBCB55}" type="presOf" srcId="{603275F2-3CC1-4DA2-A24D-E2F215334359}" destId="{A6A6CC0B-F6B4-4A4C-9C3C-C6E8AF2FA5A2}" srcOrd="0" destOrd="0" presId="urn:microsoft.com/office/officeart/2005/8/layout/matrix3"/>
    <dgm:cxn modelId="{1BC70C6B-10A6-4B59-AEEA-397B0B099DAD}" srcId="{CF6B8CCE-FC2C-4A5C-9E39-2514A96A6D5D}" destId="{603275F2-3CC1-4DA2-A24D-E2F215334359}" srcOrd="3" destOrd="0" parTransId="{94DD66CD-127E-4495-8FB6-B152F8F51A2D}" sibTransId="{C0034F8D-B55F-4E1E-B4ED-6944232DF1E8}"/>
    <dgm:cxn modelId="{A1D3B377-DA02-E24A-8B01-A6323F7524DF}" type="presOf" srcId="{CF6B8CCE-FC2C-4A5C-9E39-2514A96A6D5D}" destId="{0DCF596B-7BB8-C549-962C-64B530EB8ADC}" srcOrd="0" destOrd="0" presId="urn:microsoft.com/office/officeart/2005/8/layout/matrix3"/>
    <dgm:cxn modelId="{51E99280-463F-4D0D-A87F-744283AB032E}" srcId="{CF6B8CCE-FC2C-4A5C-9E39-2514A96A6D5D}" destId="{7191B809-3692-4DF7-8A59-29F9A2B4E7F0}" srcOrd="2" destOrd="0" parTransId="{9D3BF0BF-4C9B-4D17-9A95-3A899E1BEA09}" sibTransId="{BF50C2B4-935C-4061-A25D-34C8E012AC9E}"/>
    <dgm:cxn modelId="{D204179F-E362-D549-AC31-EA109B7D6A31}" type="presOf" srcId="{7191B809-3692-4DF7-8A59-29F9A2B4E7F0}" destId="{74CFF90A-C220-3442-BA0A-031ECB378358}" srcOrd="0" destOrd="0" presId="urn:microsoft.com/office/officeart/2005/8/layout/matrix3"/>
    <dgm:cxn modelId="{E22541A8-B7E6-4426-8FD4-ACDF621B9E80}" srcId="{CF6B8CCE-FC2C-4A5C-9E39-2514A96A6D5D}" destId="{62607936-0A82-4600-9022-C1D77F40E4BF}" srcOrd="0" destOrd="0" parTransId="{B3C68DF4-2EB8-4E30-AE31-278AEFC730B4}" sibTransId="{4667F002-7E34-4946-B483-1F6B4225A44B}"/>
    <dgm:cxn modelId="{FE0837C3-D6A9-4CC0-A976-D82CADA30F6B}" srcId="{CF6B8CCE-FC2C-4A5C-9E39-2514A96A6D5D}" destId="{F7087492-B852-4CB9-8C1B-F2D22FF8E638}" srcOrd="1" destOrd="0" parTransId="{A0E30450-091B-4F1A-986B-D3A9AA6BE1B0}" sibTransId="{833E49ED-8A29-47B8-8F6F-B3B4E9AC5F73}"/>
    <dgm:cxn modelId="{38F26BD7-8E11-D54D-B187-FCE6246A192D}" type="presParOf" srcId="{0DCF596B-7BB8-C549-962C-64B530EB8ADC}" destId="{A97C055E-B91A-2E4B-BC50-0A0E548861DD}" srcOrd="0" destOrd="0" presId="urn:microsoft.com/office/officeart/2005/8/layout/matrix3"/>
    <dgm:cxn modelId="{34C6F3FE-002A-8B4E-BC7C-F220B20A6AD2}" type="presParOf" srcId="{0DCF596B-7BB8-C549-962C-64B530EB8ADC}" destId="{4214126E-3399-0442-8DB3-183D6091C7E4}" srcOrd="1" destOrd="0" presId="urn:microsoft.com/office/officeart/2005/8/layout/matrix3"/>
    <dgm:cxn modelId="{AE75CAA9-0DAC-5640-9619-52741F6CC715}" type="presParOf" srcId="{0DCF596B-7BB8-C549-962C-64B530EB8ADC}" destId="{4D01EF37-6127-CF41-82BF-AB184314AC1A}" srcOrd="2" destOrd="0" presId="urn:microsoft.com/office/officeart/2005/8/layout/matrix3"/>
    <dgm:cxn modelId="{C0F85867-874E-3541-A685-127F55997322}" type="presParOf" srcId="{0DCF596B-7BB8-C549-962C-64B530EB8ADC}" destId="{74CFF90A-C220-3442-BA0A-031ECB378358}" srcOrd="3" destOrd="0" presId="urn:microsoft.com/office/officeart/2005/8/layout/matrix3"/>
    <dgm:cxn modelId="{80CC8BBA-3D21-A44F-B85E-0EE77CFF5145}" type="presParOf" srcId="{0DCF596B-7BB8-C549-962C-64B530EB8ADC}" destId="{A6A6CC0B-F6B4-4A4C-9C3C-C6E8AF2FA5A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845246-5CDD-4F60-95D4-1E9149B1EC3A}" type="doc">
      <dgm:prSet loTypeId="urn:microsoft.com/office/officeart/2005/8/layout/vList5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C83F9C0-2F10-434F-93E5-A747139C847F}">
      <dgm:prSet/>
      <dgm:spPr/>
      <dgm:t>
        <a:bodyPr/>
        <a:lstStyle/>
        <a:p>
          <a:r>
            <a:rPr lang="en-US"/>
            <a:t>Player Class:</a:t>
          </a:r>
          <a:br>
            <a:rPr lang="en-US"/>
          </a:br>
          <a:endParaRPr lang="en-US"/>
        </a:p>
      </dgm:t>
    </dgm:pt>
    <dgm:pt modelId="{CBEFF609-E978-4DC3-8D00-473E9DC371BD}" type="parTrans" cxnId="{D073788B-A4BA-45A0-987C-5E67F2C5E4A8}">
      <dgm:prSet/>
      <dgm:spPr/>
      <dgm:t>
        <a:bodyPr/>
        <a:lstStyle/>
        <a:p>
          <a:endParaRPr lang="en-US"/>
        </a:p>
      </dgm:t>
    </dgm:pt>
    <dgm:pt modelId="{927E9BA0-F9C6-440B-9E4C-3F2C51974C8D}" type="sibTrans" cxnId="{D073788B-A4BA-45A0-987C-5E67F2C5E4A8}">
      <dgm:prSet/>
      <dgm:spPr/>
      <dgm:t>
        <a:bodyPr/>
        <a:lstStyle/>
        <a:p>
          <a:endParaRPr lang="en-US"/>
        </a:p>
      </dgm:t>
    </dgm:pt>
    <dgm:pt modelId="{56EAFFF0-EC99-4F87-A82A-8C929B69ACE0}">
      <dgm:prSet/>
      <dgm:spPr/>
      <dgm:t>
        <a:bodyPr/>
        <a:lstStyle/>
        <a:p>
          <a:r>
            <a:rPr lang="en-US"/>
            <a:t>Contains two attributes: label (X or O) and color.</a:t>
          </a:r>
          <a:br>
            <a:rPr lang="en-US"/>
          </a:br>
          <a:endParaRPr lang="en-US"/>
        </a:p>
      </dgm:t>
    </dgm:pt>
    <dgm:pt modelId="{6BA80124-1F59-49B1-BECE-CEA5E498EF9C}" type="parTrans" cxnId="{C0470214-FE7D-4131-BFA4-9BB7C13F71B1}">
      <dgm:prSet/>
      <dgm:spPr/>
      <dgm:t>
        <a:bodyPr/>
        <a:lstStyle/>
        <a:p>
          <a:endParaRPr lang="en-US"/>
        </a:p>
      </dgm:t>
    </dgm:pt>
    <dgm:pt modelId="{EF49CCC9-6DDA-41B4-ACAB-2C2730B89AB1}" type="sibTrans" cxnId="{C0470214-FE7D-4131-BFA4-9BB7C13F71B1}">
      <dgm:prSet/>
      <dgm:spPr/>
      <dgm:t>
        <a:bodyPr/>
        <a:lstStyle/>
        <a:p>
          <a:endParaRPr lang="en-US"/>
        </a:p>
      </dgm:t>
    </dgm:pt>
    <dgm:pt modelId="{B91153AD-20A5-4286-8931-F805E737F766}">
      <dgm:prSet/>
      <dgm:spPr/>
      <dgm:t>
        <a:bodyPr/>
        <a:lstStyle/>
        <a:p>
          <a:r>
            <a:rPr lang="en-US"/>
            <a:t>Move Class:</a:t>
          </a:r>
          <a:br>
            <a:rPr lang="en-US"/>
          </a:br>
          <a:endParaRPr lang="en-US"/>
        </a:p>
      </dgm:t>
    </dgm:pt>
    <dgm:pt modelId="{42975F79-9C9F-4EA6-A4BC-3685200FA538}" type="parTrans" cxnId="{566D3DD8-3DF4-4F99-839E-2448468F1336}">
      <dgm:prSet/>
      <dgm:spPr/>
      <dgm:t>
        <a:bodyPr/>
        <a:lstStyle/>
        <a:p>
          <a:endParaRPr lang="en-US"/>
        </a:p>
      </dgm:t>
    </dgm:pt>
    <dgm:pt modelId="{5D94093B-B8D9-4B62-9EF0-BD302E4C57D5}" type="sibTrans" cxnId="{566D3DD8-3DF4-4F99-839E-2448468F1336}">
      <dgm:prSet/>
      <dgm:spPr/>
      <dgm:t>
        <a:bodyPr/>
        <a:lstStyle/>
        <a:p>
          <a:endParaRPr lang="en-US"/>
        </a:p>
      </dgm:t>
    </dgm:pt>
    <dgm:pt modelId="{7FA38D10-47B4-4348-A021-8C67AF70877F}">
      <dgm:prSet/>
      <dgm:spPr/>
      <dgm:t>
        <a:bodyPr/>
        <a:lstStyle/>
        <a:p>
          <a:r>
            <a:rPr lang="en-US"/>
            <a:t>Represents each cell in the board with row, col, and label (either X or O).</a:t>
          </a:r>
        </a:p>
      </dgm:t>
    </dgm:pt>
    <dgm:pt modelId="{90EB9B07-EDE8-4EBA-9F2F-CC5DBC0BEB85}" type="parTrans" cxnId="{FA5525B0-C6FA-451D-8BFC-0ACE9B8EA1F8}">
      <dgm:prSet/>
      <dgm:spPr/>
      <dgm:t>
        <a:bodyPr/>
        <a:lstStyle/>
        <a:p>
          <a:endParaRPr lang="en-US"/>
        </a:p>
      </dgm:t>
    </dgm:pt>
    <dgm:pt modelId="{885AC48E-12CF-47F2-957D-AE7214E45EF1}" type="sibTrans" cxnId="{FA5525B0-C6FA-451D-8BFC-0ACE9B8EA1F8}">
      <dgm:prSet/>
      <dgm:spPr/>
      <dgm:t>
        <a:bodyPr/>
        <a:lstStyle/>
        <a:p>
          <a:endParaRPr lang="en-US"/>
        </a:p>
      </dgm:t>
    </dgm:pt>
    <dgm:pt modelId="{61831F3D-5211-CD4F-A326-761190836270}" type="pres">
      <dgm:prSet presAssocID="{D4845246-5CDD-4F60-95D4-1E9149B1EC3A}" presName="Name0" presStyleCnt="0">
        <dgm:presLayoutVars>
          <dgm:dir/>
          <dgm:animLvl val="lvl"/>
          <dgm:resizeHandles val="exact"/>
        </dgm:presLayoutVars>
      </dgm:prSet>
      <dgm:spPr/>
    </dgm:pt>
    <dgm:pt modelId="{A40429B7-A607-084E-B33A-63076CE45792}" type="pres">
      <dgm:prSet presAssocID="{DC83F9C0-2F10-434F-93E5-A747139C847F}" presName="linNode" presStyleCnt="0"/>
      <dgm:spPr/>
    </dgm:pt>
    <dgm:pt modelId="{849A43A6-3EF2-F948-9489-DFCBC213B99A}" type="pres">
      <dgm:prSet presAssocID="{DC83F9C0-2F10-434F-93E5-A747139C847F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69B6A9-92C7-9543-91F9-49623F1778C1}" type="pres">
      <dgm:prSet presAssocID="{927E9BA0-F9C6-440B-9E4C-3F2C51974C8D}" presName="sp" presStyleCnt="0"/>
      <dgm:spPr/>
    </dgm:pt>
    <dgm:pt modelId="{6B89CA3E-53CE-3B4B-ACBD-0ABCCC310ECF}" type="pres">
      <dgm:prSet presAssocID="{56EAFFF0-EC99-4F87-A82A-8C929B69ACE0}" presName="linNode" presStyleCnt="0"/>
      <dgm:spPr/>
    </dgm:pt>
    <dgm:pt modelId="{5DEAC9C9-6CC3-EF4A-BC39-19BD91F24C5E}" type="pres">
      <dgm:prSet presAssocID="{56EAFFF0-EC99-4F87-A82A-8C929B69ACE0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4FA84AF-0F37-6941-AE4D-10F0A15CA199}" type="pres">
      <dgm:prSet presAssocID="{EF49CCC9-6DDA-41B4-ACAB-2C2730B89AB1}" presName="sp" presStyleCnt="0"/>
      <dgm:spPr/>
    </dgm:pt>
    <dgm:pt modelId="{D1797D19-2D87-F54D-AEFB-35873D4065BD}" type="pres">
      <dgm:prSet presAssocID="{B91153AD-20A5-4286-8931-F805E737F766}" presName="linNode" presStyleCnt="0"/>
      <dgm:spPr/>
    </dgm:pt>
    <dgm:pt modelId="{3808195B-235F-0F45-A940-6F2B15E510A5}" type="pres">
      <dgm:prSet presAssocID="{B91153AD-20A5-4286-8931-F805E737F76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3ABDC64-26FC-E240-8D72-2C7C607612CB}" type="pres">
      <dgm:prSet presAssocID="{5D94093B-B8D9-4B62-9EF0-BD302E4C57D5}" presName="sp" presStyleCnt="0"/>
      <dgm:spPr/>
    </dgm:pt>
    <dgm:pt modelId="{B4FA22AB-A310-E54A-A8AC-93A6DE04BAE9}" type="pres">
      <dgm:prSet presAssocID="{7FA38D10-47B4-4348-A021-8C67AF70877F}" presName="linNode" presStyleCnt="0"/>
      <dgm:spPr/>
    </dgm:pt>
    <dgm:pt modelId="{52587672-E918-BC4D-B300-A0FD6CECDBCB}" type="pres">
      <dgm:prSet presAssocID="{7FA38D10-47B4-4348-A021-8C67AF70877F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C0470214-FE7D-4131-BFA4-9BB7C13F71B1}" srcId="{D4845246-5CDD-4F60-95D4-1E9149B1EC3A}" destId="{56EAFFF0-EC99-4F87-A82A-8C929B69ACE0}" srcOrd="1" destOrd="0" parTransId="{6BA80124-1F59-49B1-BECE-CEA5E498EF9C}" sibTransId="{EF49CCC9-6DDA-41B4-ACAB-2C2730B89AB1}"/>
    <dgm:cxn modelId="{1D50A72E-6CE2-604B-BE80-5752021CA31C}" type="presOf" srcId="{DC83F9C0-2F10-434F-93E5-A747139C847F}" destId="{849A43A6-3EF2-F948-9489-DFCBC213B99A}" srcOrd="0" destOrd="0" presId="urn:microsoft.com/office/officeart/2005/8/layout/vList5"/>
    <dgm:cxn modelId="{48395784-A1E4-8249-AB42-BF88D4795635}" type="presOf" srcId="{B91153AD-20A5-4286-8931-F805E737F766}" destId="{3808195B-235F-0F45-A940-6F2B15E510A5}" srcOrd="0" destOrd="0" presId="urn:microsoft.com/office/officeart/2005/8/layout/vList5"/>
    <dgm:cxn modelId="{D073788B-A4BA-45A0-987C-5E67F2C5E4A8}" srcId="{D4845246-5CDD-4F60-95D4-1E9149B1EC3A}" destId="{DC83F9C0-2F10-434F-93E5-A747139C847F}" srcOrd="0" destOrd="0" parTransId="{CBEFF609-E978-4DC3-8D00-473E9DC371BD}" sibTransId="{927E9BA0-F9C6-440B-9E4C-3F2C51974C8D}"/>
    <dgm:cxn modelId="{B7BA049D-5279-5842-87FB-FCFBCA6ED392}" type="presOf" srcId="{D4845246-5CDD-4F60-95D4-1E9149B1EC3A}" destId="{61831F3D-5211-CD4F-A326-761190836270}" srcOrd="0" destOrd="0" presId="urn:microsoft.com/office/officeart/2005/8/layout/vList5"/>
    <dgm:cxn modelId="{FA5525B0-C6FA-451D-8BFC-0ACE9B8EA1F8}" srcId="{D4845246-5CDD-4F60-95D4-1E9149B1EC3A}" destId="{7FA38D10-47B4-4348-A021-8C67AF70877F}" srcOrd="3" destOrd="0" parTransId="{90EB9B07-EDE8-4EBA-9F2F-CC5DBC0BEB85}" sibTransId="{885AC48E-12CF-47F2-957D-AE7214E45EF1}"/>
    <dgm:cxn modelId="{566D3DD8-3DF4-4F99-839E-2448468F1336}" srcId="{D4845246-5CDD-4F60-95D4-1E9149B1EC3A}" destId="{B91153AD-20A5-4286-8931-F805E737F766}" srcOrd="2" destOrd="0" parTransId="{42975F79-9C9F-4EA6-A4BC-3685200FA538}" sibTransId="{5D94093B-B8D9-4B62-9EF0-BD302E4C57D5}"/>
    <dgm:cxn modelId="{1A6C4DFC-E2EC-E246-B11C-ACE6511EFFC8}" type="presOf" srcId="{7FA38D10-47B4-4348-A021-8C67AF70877F}" destId="{52587672-E918-BC4D-B300-A0FD6CECDBCB}" srcOrd="0" destOrd="0" presId="urn:microsoft.com/office/officeart/2005/8/layout/vList5"/>
    <dgm:cxn modelId="{A206C6FF-6DC8-E746-ABC0-6D4AC509C6D7}" type="presOf" srcId="{56EAFFF0-EC99-4F87-A82A-8C929B69ACE0}" destId="{5DEAC9C9-6CC3-EF4A-BC39-19BD91F24C5E}" srcOrd="0" destOrd="0" presId="urn:microsoft.com/office/officeart/2005/8/layout/vList5"/>
    <dgm:cxn modelId="{D9E29B8C-2CD2-634C-9BE1-DADDBD32C323}" type="presParOf" srcId="{61831F3D-5211-CD4F-A326-761190836270}" destId="{A40429B7-A607-084E-B33A-63076CE45792}" srcOrd="0" destOrd="0" presId="urn:microsoft.com/office/officeart/2005/8/layout/vList5"/>
    <dgm:cxn modelId="{2ACCF9F2-9BAB-BB4D-B3A1-213E1AD452A1}" type="presParOf" srcId="{A40429B7-A607-084E-B33A-63076CE45792}" destId="{849A43A6-3EF2-F948-9489-DFCBC213B99A}" srcOrd="0" destOrd="0" presId="urn:microsoft.com/office/officeart/2005/8/layout/vList5"/>
    <dgm:cxn modelId="{08F98862-D2AB-4647-B6EC-4890FBFB69EF}" type="presParOf" srcId="{61831F3D-5211-CD4F-A326-761190836270}" destId="{6F69B6A9-92C7-9543-91F9-49623F1778C1}" srcOrd="1" destOrd="0" presId="urn:microsoft.com/office/officeart/2005/8/layout/vList5"/>
    <dgm:cxn modelId="{C8EF3E75-6EBC-E744-93CC-7280F7CFC9CB}" type="presParOf" srcId="{61831F3D-5211-CD4F-A326-761190836270}" destId="{6B89CA3E-53CE-3B4B-ACBD-0ABCCC310ECF}" srcOrd="2" destOrd="0" presId="urn:microsoft.com/office/officeart/2005/8/layout/vList5"/>
    <dgm:cxn modelId="{C7F75C65-EBA5-7E49-AC91-4758A7CCA47C}" type="presParOf" srcId="{6B89CA3E-53CE-3B4B-ACBD-0ABCCC310ECF}" destId="{5DEAC9C9-6CC3-EF4A-BC39-19BD91F24C5E}" srcOrd="0" destOrd="0" presId="urn:microsoft.com/office/officeart/2005/8/layout/vList5"/>
    <dgm:cxn modelId="{A2552D98-EAA8-E64D-A379-A30A3E5C32D5}" type="presParOf" srcId="{61831F3D-5211-CD4F-A326-761190836270}" destId="{14FA84AF-0F37-6941-AE4D-10F0A15CA199}" srcOrd="3" destOrd="0" presId="urn:microsoft.com/office/officeart/2005/8/layout/vList5"/>
    <dgm:cxn modelId="{B12FB6F4-852C-F544-8487-8A335153A384}" type="presParOf" srcId="{61831F3D-5211-CD4F-A326-761190836270}" destId="{D1797D19-2D87-F54D-AEFB-35873D4065BD}" srcOrd="4" destOrd="0" presId="urn:microsoft.com/office/officeart/2005/8/layout/vList5"/>
    <dgm:cxn modelId="{A2E0B233-EFCB-3C42-BA98-1A03B06A7124}" type="presParOf" srcId="{D1797D19-2D87-F54D-AEFB-35873D4065BD}" destId="{3808195B-235F-0F45-A940-6F2B15E510A5}" srcOrd="0" destOrd="0" presId="urn:microsoft.com/office/officeart/2005/8/layout/vList5"/>
    <dgm:cxn modelId="{70A7C39F-1436-2A4E-B063-4FE62F61D709}" type="presParOf" srcId="{61831F3D-5211-CD4F-A326-761190836270}" destId="{A3ABDC64-26FC-E240-8D72-2C7C607612CB}" srcOrd="5" destOrd="0" presId="urn:microsoft.com/office/officeart/2005/8/layout/vList5"/>
    <dgm:cxn modelId="{6D94E2FB-FC25-CD41-99E2-7C25AC524695}" type="presParOf" srcId="{61831F3D-5211-CD4F-A326-761190836270}" destId="{B4FA22AB-A310-E54A-A8AC-93A6DE04BAE9}" srcOrd="6" destOrd="0" presId="urn:microsoft.com/office/officeart/2005/8/layout/vList5"/>
    <dgm:cxn modelId="{FB1A686A-D835-C548-90FA-22F07749AE94}" type="presParOf" srcId="{B4FA22AB-A310-E54A-A8AC-93A6DE04BAE9}" destId="{52587672-E918-BC4D-B300-A0FD6CECDBC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B463A7-8189-41FF-BF38-B5DBE5B763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DDCAF08-F961-4082-866C-5602FB202B64}">
      <dgm:prSet/>
      <dgm:spPr/>
      <dgm:t>
        <a:bodyPr/>
        <a:lstStyle/>
        <a:p>
          <a:r>
            <a:rPr lang="en-US"/>
            <a:t>Purpose: Manages the game logic (turns, checking for winners, etc.).</a:t>
          </a:r>
          <a:br>
            <a:rPr lang="en-US"/>
          </a:br>
          <a:endParaRPr lang="en-US"/>
        </a:p>
      </dgm:t>
    </dgm:pt>
    <dgm:pt modelId="{6BD38228-1089-46BA-8434-EF5FD2D55FC5}" type="parTrans" cxnId="{1431298C-968B-429D-A637-5588C96B1060}">
      <dgm:prSet/>
      <dgm:spPr/>
      <dgm:t>
        <a:bodyPr/>
        <a:lstStyle/>
        <a:p>
          <a:endParaRPr lang="en-US"/>
        </a:p>
      </dgm:t>
    </dgm:pt>
    <dgm:pt modelId="{A45BEE4D-E5D3-4DC8-B0F7-609CBD0517CC}" type="sibTrans" cxnId="{1431298C-968B-429D-A637-5588C96B1060}">
      <dgm:prSet/>
      <dgm:spPr/>
      <dgm:t>
        <a:bodyPr/>
        <a:lstStyle/>
        <a:p>
          <a:endParaRPr lang="en-US"/>
        </a:p>
      </dgm:t>
    </dgm:pt>
    <dgm:pt modelId="{F61BFA56-D9B3-4AAE-B849-1CAFDAE6EAA4}">
      <dgm:prSet/>
      <dgm:spPr/>
      <dgm:t>
        <a:bodyPr/>
        <a:lstStyle/>
        <a:p>
          <a:r>
            <a:rPr lang="en-US"/>
            <a:t>Important Methods:</a:t>
          </a:r>
          <a:br>
            <a:rPr lang="en-US"/>
          </a:br>
          <a:endParaRPr lang="en-US"/>
        </a:p>
      </dgm:t>
    </dgm:pt>
    <dgm:pt modelId="{797257B2-506D-4C77-8CEE-36BAE6111FC9}" type="parTrans" cxnId="{42F0A97B-3322-48D9-9CD2-EC8111E3DF61}">
      <dgm:prSet/>
      <dgm:spPr/>
      <dgm:t>
        <a:bodyPr/>
        <a:lstStyle/>
        <a:p>
          <a:endParaRPr lang="en-US"/>
        </a:p>
      </dgm:t>
    </dgm:pt>
    <dgm:pt modelId="{CF67A699-461A-4803-A1DC-69ACC91FB2D8}" type="sibTrans" cxnId="{42F0A97B-3322-48D9-9CD2-EC8111E3DF61}">
      <dgm:prSet/>
      <dgm:spPr/>
      <dgm:t>
        <a:bodyPr/>
        <a:lstStyle/>
        <a:p>
          <a:endParaRPr lang="en-US"/>
        </a:p>
      </dgm:t>
    </dgm:pt>
    <dgm:pt modelId="{685285A6-EDE8-453C-9453-39183515F3CB}">
      <dgm:prSet/>
      <dgm:spPr/>
      <dgm:t>
        <a:bodyPr/>
        <a:lstStyle/>
        <a:p>
          <a:r>
            <a:rPr lang="en-US"/>
            <a:t>- toggle_player(): Switches between players after each move.</a:t>
          </a:r>
          <a:br>
            <a:rPr lang="en-US"/>
          </a:br>
          <a:endParaRPr lang="en-US"/>
        </a:p>
      </dgm:t>
    </dgm:pt>
    <dgm:pt modelId="{B5F758E7-8EDD-4864-92C4-95E7053FF5A4}" type="parTrans" cxnId="{EC621A75-73B5-4660-B19C-7A5574BF0FBB}">
      <dgm:prSet/>
      <dgm:spPr/>
      <dgm:t>
        <a:bodyPr/>
        <a:lstStyle/>
        <a:p>
          <a:endParaRPr lang="en-US"/>
        </a:p>
      </dgm:t>
    </dgm:pt>
    <dgm:pt modelId="{6ED95E9C-F2B1-4BE3-BB48-B1FC4D2F519D}" type="sibTrans" cxnId="{EC621A75-73B5-4660-B19C-7A5574BF0FBB}">
      <dgm:prSet/>
      <dgm:spPr/>
      <dgm:t>
        <a:bodyPr/>
        <a:lstStyle/>
        <a:p>
          <a:endParaRPr lang="en-US"/>
        </a:p>
      </dgm:t>
    </dgm:pt>
    <dgm:pt modelId="{1F7C4521-87CF-4FBF-BEB1-F1B64E468491}">
      <dgm:prSet/>
      <dgm:spPr/>
      <dgm:t>
        <a:bodyPr/>
        <a:lstStyle/>
        <a:p>
          <a:r>
            <a:rPr lang="en-US"/>
            <a:t>- is_valid_move(): Checks if a move is valid (e.g., cell is empty, no winner yet).</a:t>
          </a:r>
          <a:br>
            <a:rPr lang="en-US"/>
          </a:br>
          <a:endParaRPr lang="en-US"/>
        </a:p>
      </dgm:t>
    </dgm:pt>
    <dgm:pt modelId="{96B3C155-CD32-4A93-87B5-05374E8E3BE4}" type="parTrans" cxnId="{B23F77D4-71B0-43F8-AFEB-74C3815B3D0D}">
      <dgm:prSet/>
      <dgm:spPr/>
      <dgm:t>
        <a:bodyPr/>
        <a:lstStyle/>
        <a:p>
          <a:endParaRPr lang="en-US"/>
        </a:p>
      </dgm:t>
    </dgm:pt>
    <dgm:pt modelId="{433D6FE6-5893-4EE0-B229-05B82171C6F4}" type="sibTrans" cxnId="{B23F77D4-71B0-43F8-AFEB-74C3815B3D0D}">
      <dgm:prSet/>
      <dgm:spPr/>
      <dgm:t>
        <a:bodyPr/>
        <a:lstStyle/>
        <a:p>
          <a:endParaRPr lang="en-US"/>
        </a:p>
      </dgm:t>
    </dgm:pt>
    <dgm:pt modelId="{E1730A6E-B903-439D-A5CF-47FD7AAAD51F}">
      <dgm:prSet/>
      <dgm:spPr/>
      <dgm:t>
        <a:bodyPr/>
        <a:lstStyle/>
        <a:p>
          <a:r>
            <a:rPr lang="en-US"/>
            <a:t>- process_move(): Applies the move and checks for a winner.</a:t>
          </a:r>
        </a:p>
      </dgm:t>
    </dgm:pt>
    <dgm:pt modelId="{DB57D6E3-12A3-4559-B7EB-14193C70A800}" type="parTrans" cxnId="{160A7196-D605-47F4-8344-7FBE559645F1}">
      <dgm:prSet/>
      <dgm:spPr/>
      <dgm:t>
        <a:bodyPr/>
        <a:lstStyle/>
        <a:p>
          <a:endParaRPr lang="en-US"/>
        </a:p>
      </dgm:t>
    </dgm:pt>
    <dgm:pt modelId="{8724EDD3-3335-495E-9D35-9973A0AABF6E}" type="sibTrans" cxnId="{160A7196-D605-47F4-8344-7FBE559645F1}">
      <dgm:prSet/>
      <dgm:spPr/>
      <dgm:t>
        <a:bodyPr/>
        <a:lstStyle/>
        <a:p>
          <a:endParaRPr lang="en-US"/>
        </a:p>
      </dgm:t>
    </dgm:pt>
    <dgm:pt modelId="{557377A7-152E-408F-81D6-150729199AC2}" type="pres">
      <dgm:prSet presAssocID="{E3B463A7-8189-41FF-BF38-B5DBE5B76369}" presName="root" presStyleCnt="0">
        <dgm:presLayoutVars>
          <dgm:dir/>
          <dgm:resizeHandles val="exact"/>
        </dgm:presLayoutVars>
      </dgm:prSet>
      <dgm:spPr/>
    </dgm:pt>
    <dgm:pt modelId="{D827F0FA-F308-40B5-8F33-463928D4E355}" type="pres">
      <dgm:prSet presAssocID="{EDDCAF08-F961-4082-866C-5602FB202B64}" presName="compNode" presStyleCnt="0"/>
      <dgm:spPr/>
    </dgm:pt>
    <dgm:pt modelId="{50DEC4D9-0E2B-46A3-AA20-144066C7B015}" type="pres">
      <dgm:prSet presAssocID="{EDDCAF08-F961-4082-866C-5602FB202B64}" presName="bgRect" presStyleLbl="bgShp" presStyleIdx="0" presStyleCnt="5"/>
      <dgm:spPr/>
    </dgm:pt>
    <dgm:pt modelId="{A891E626-F6A3-41F3-959D-79BD78BB0AFE}" type="pres">
      <dgm:prSet presAssocID="{EDDCAF08-F961-4082-866C-5602FB202B6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14844B41-1DF9-4E81-B54E-E6B56C77F92D}" type="pres">
      <dgm:prSet presAssocID="{EDDCAF08-F961-4082-866C-5602FB202B64}" presName="spaceRect" presStyleCnt="0"/>
      <dgm:spPr/>
    </dgm:pt>
    <dgm:pt modelId="{EBAAA8F3-65C1-411D-AD42-1EA53874A721}" type="pres">
      <dgm:prSet presAssocID="{EDDCAF08-F961-4082-866C-5602FB202B64}" presName="parTx" presStyleLbl="revTx" presStyleIdx="0" presStyleCnt="5">
        <dgm:presLayoutVars>
          <dgm:chMax val="0"/>
          <dgm:chPref val="0"/>
        </dgm:presLayoutVars>
      </dgm:prSet>
      <dgm:spPr/>
    </dgm:pt>
    <dgm:pt modelId="{01E00642-A317-41F5-946F-860A63840801}" type="pres">
      <dgm:prSet presAssocID="{A45BEE4D-E5D3-4DC8-B0F7-609CBD0517CC}" presName="sibTrans" presStyleCnt="0"/>
      <dgm:spPr/>
    </dgm:pt>
    <dgm:pt modelId="{64BD790E-1F54-47E8-A99F-B26375B13AC3}" type="pres">
      <dgm:prSet presAssocID="{F61BFA56-D9B3-4AAE-B849-1CAFDAE6EAA4}" presName="compNode" presStyleCnt="0"/>
      <dgm:spPr/>
    </dgm:pt>
    <dgm:pt modelId="{E2D130A6-057B-492A-A35A-C726A9702627}" type="pres">
      <dgm:prSet presAssocID="{F61BFA56-D9B3-4AAE-B849-1CAFDAE6EAA4}" presName="bgRect" presStyleLbl="bgShp" presStyleIdx="1" presStyleCnt="5"/>
      <dgm:spPr/>
    </dgm:pt>
    <dgm:pt modelId="{56613AD0-8197-457F-8111-D0FDCAE27445}" type="pres">
      <dgm:prSet presAssocID="{F61BFA56-D9B3-4AAE-B849-1CAFDAE6EAA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C2828AA-C696-4C66-A214-F9CBD2E55BDE}" type="pres">
      <dgm:prSet presAssocID="{F61BFA56-D9B3-4AAE-B849-1CAFDAE6EAA4}" presName="spaceRect" presStyleCnt="0"/>
      <dgm:spPr/>
    </dgm:pt>
    <dgm:pt modelId="{ED49CB53-2537-462D-BBDD-2E20F6B0CBAE}" type="pres">
      <dgm:prSet presAssocID="{F61BFA56-D9B3-4AAE-B849-1CAFDAE6EAA4}" presName="parTx" presStyleLbl="revTx" presStyleIdx="1" presStyleCnt="5">
        <dgm:presLayoutVars>
          <dgm:chMax val="0"/>
          <dgm:chPref val="0"/>
        </dgm:presLayoutVars>
      </dgm:prSet>
      <dgm:spPr/>
    </dgm:pt>
    <dgm:pt modelId="{E8582CC8-AFF0-47EF-B6CA-8A9777B88B02}" type="pres">
      <dgm:prSet presAssocID="{CF67A699-461A-4803-A1DC-69ACC91FB2D8}" presName="sibTrans" presStyleCnt="0"/>
      <dgm:spPr/>
    </dgm:pt>
    <dgm:pt modelId="{E5918282-0F7B-40B6-BED6-A510E17AA5BA}" type="pres">
      <dgm:prSet presAssocID="{685285A6-EDE8-453C-9453-39183515F3CB}" presName="compNode" presStyleCnt="0"/>
      <dgm:spPr/>
    </dgm:pt>
    <dgm:pt modelId="{484F0391-3627-4166-9A41-4127C6D1A861}" type="pres">
      <dgm:prSet presAssocID="{685285A6-EDE8-453C-9453-39183515F3CB}" presName="bgRect" presStyleLbl="bgShp" presStyleIdx="2" presStyleCnt="5"/>
      <dgm:spPr/>
    </dgm:pt>
    <dgm:pt modelId="{E0E746F3-CD52-431B-B871-491B326DAB2E}" type="pres">
      <dgm:prSet presAssocID="{685285A6-EDE8-453C-9453-39183515F3C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AC2E6EBD-5D0E-4D52-8197-D63B8375F2C8}" type="pres">
      <dgm:prSet presAssocID="{685285A6-EDE8-453C-9453-39183515F3CB}" presName="spaceRect" presStyleCnt="0"/>
      <dgm:spPr/>
    </dgm:pt>
    <dgm:pt modelId="{CA97BB42-A2F2-456E-85B8-B08F978875D6}" type="pres">
      <dgm:prSet presAssocID="{685285A6-EDE8-453C-9453-39183515F3CB}" presName="parTx" presStyleLbl="revTx" presStyleIdx="2" presStyleCnt="5">
        <dgm:presLayoutVars>
          <dgm:chMax val="0"/>
          <dgm:chPref val="0"/>
        </dgm:presLayoutVars>
      </dgm:prSet>
      <dgm:spPr/>
    </dgm:pt>
    <dgm:pt modelId="{66D2F14F-7816-47ED-94FA-18C9C387792B}" type="pres">
      <dgm:prSet presAssocID="{6ED95E9C-F2B1-4BE3-BB48-B1FC4D2F519D}" presName="sibTrans" presStyleCnt="0"/>
      <dgm:spPr/>
    </dgm:pt>
    <dgm:pt modelId="{F10AABA4-0B75-4B7F-B190-E88A2B2D538B}" type="pres">
      <dgm:prSet presAssocID="{1F7C4521-87CF-4FBF-BEB1-F1B64E468491}" presName="compNode" presStyleCnt="0"/>
      <dgm:spPr/>
    </dgm:pt>
    <dgm:pt modelId="{6CD89449-CDB8-4DEA-968E-AF7594CE7670}" type="pres">
      <dgm:prSet presAssocID="{1F7C4521-87CF-4FBF-BEB1-F1B64E468491}" presName="bgRect" presStyleLbl="bgShp" presStyleIdx="3" presStyleCnt="5"/>
      <dgm:spPr/>
    </dgm:pt>
    <dgm:pt modelId="{1B0A1194-7611-4500-B74A-6E4C80CEED3D}" type="pres">
      <dgm:prSet presAssocID="{1F7C4521-87CF-4FBF-BEB1-F1B64E46849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2E198F46-40BC-464A-BF98-F049B7C910DD}" type="pres">
      <dgm:prSet presAssocID="{1F7C4521-87CF-4FBF-BEB1-F1B64E468491}" presName="spaceRect" presStyleCnt="0"/>
      <dgm:spPr/>
    </dgm:pt>
    <dgm:pt modelId="{F453EB05-0971-4819-B596-0AFD8D5839A8}" type="pres">
      <dgm:prSet presAssocID="{1F7C4521-87CF-4FBF-BEB1-F1B64E468491}" presName="parTx" presStyleLbl="revTx" presStyleIdx="3" presStyleCnt="5">
        <dgm:presLayoutVars>
          <dgm:chMax val="0"/>
          <dgm:chPref val="0"/>
        </dgm:presLayoutVars>
      </dgm:prSet>
      <dgm:spPr/>
    </dgm:pt>
    <dgm:pt modelId="{4B51B404-0F47-4456-9BDB-CE0E0DF1A399}" type="pres">
      <dgm:prSet presAssocID="{433D6FE6-5893-4EE0-B229-05B82171C6F4}" presName="sibTrans" presStyleCnt="0"/>
      <dgm:spPr/>
    </dgm:pt>
    <dgm:pt modelId="{5B8657D2-F18D-47BB-B220-B7FFC6E33D88}" type="pres">
      <dgm:prSet presAssocID="{E1730A6E-B903-439D-A5CF-47FD7AAAD51F}" presName="compNode" presStyleCnt="0"/>
      <dgm:spPr/>
    </dgm:pt>
    <dgm:pt modelId="{DF3AF719-6639-44A1-9B0E-53B71C997C58}" type="pres">
      <dgm:prSet presAssocID="{E1730A6E-B903-439D-A5CF-47FD7AAAD51F}" presName="bgRect" presStyleLbl="bgShp" presStyleIdx="4" presStyleCnt="5"/>
      <dgm:spPr/>
    </dgm:pt>
    <dgm:pt modelId="{6CE257FC-7911-49EF-8629-EB4482574625}" type="pres">
      <dgm:prSet presAssocID="{E1730A6E-B903-439D-A5CF-47FD7AAAD51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C83CE521-D85A-464B-9433-CE9AA954D6FC}" type="pres">
      <dgm:prSet presAssocID="{E1730A6E-B903-439D-A5CF-47FD7AAAD51F}" presName="spaceRect" presStyleCnt="0"/>
      <dgm:spPr/>
    </dgm:pt>
    <dgm:pt modelId="{4369DEDB-030D-4B38-A164-B6C8E654446A}" type="pres">
      <dgm:prSet presAssocID="{E1730A6E-B903-439D-A5CF-47FD7AAAD51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3FD7100-ECB5-49F3-A4B4-19145788B6DC}" type="presOf" srcId="{E3B463A7-8189-41FF-BF38-B5DBE5B76369}" destId="{557377A7-152E-408F-81D6-150729199AC2}" srcOrd="0" destOrd="0" presId="urn:microsoft.com/office/officeart/2018/2/layout/IconVerticalSolidList"/>
    <dgm:cxn modelId="{B2999365-EBC7-4EBE-ADAB-0F1BFEB41386}" type="presOf" srcId="{685285A6-EDE8-453C-9453-39183515F3CB}" destId="{CA97BB42-A2F2-456E-85B8-B08F978875D6}" srcOrd="0" destOrd="0" presId="urn:microsoft.com/office/officeart/2018/2/layout/IconVerticalSolidList"/>
    <dgm:cxn modelId="{EC621A75-73B5-4660-B19C-7A5574BF0FBB}" srcId="{E3B463A7-8189-41FF-BF38-B5DBE5B76369}" destId="{685285A6-EDE8-453C-9453-39183515F3CB}" srcOrd="2" destOrd="0" parTransId="{B5F758E7-8EDD-4864-92C4-95E7053FF5A4}" sibTransId="{6ED95E9C-F2B1-4BE3-BB48-B1FC4D2F519D}"/>
    <dgm:cxn modelId="{AB1AEB79-F7A1-4676-B1EC-7E341CF12C5D}" type="presOf" srcId="{F61BFA56-D9B3-4AAE-B849-1CAFDAE6EAA4}" destId="{ED49CB53-2537-462D-BBDD-2E20F6B0CBAE}" srcOrd="0" destOrd="0" presId="urn:microsoft.com/office/officeart/2018/2/layout/IconVerticalSolidList"/>
    <dgm:cxn modelId="{42F0A97B-3322-48D9-9CD2-EC8111E3DF61}" srcId="{E3B463A7-8189-41FF-BF38-B5DBE5B76369}" destId="{F61BFA56-D9B3-4AAE-B849-1CAFDAE6EAA4}" srcOrd="1" destOrd="0" parTransId="{797257B2-506D-4C77-8CEE-36BAE6111FC9}" sibTransId="{CF67A699-461A-4803-A1DC-69ACC91FB2D8}"/>
    <dgm:cxn modelId="{1431298C-968B-429D-A637-5588C96B1060}" srcId="{E3B463A7-8189-41FF-BF38-B5DBE5B76369}" destId="{EDDCAF08-F961-4082-866C-5602FB202B64}" srcOrd="0" destOrd="0" parTransId="{6BD38228-1089-46BA-8434-EF5FD2D55FC5}" sibTransId="{A45BEE4D-E5D3-4DC8-B0F7-609CBD0517CC}"/>
    <dgm:cxn modelId="{E71FE08C-69FE-4520-B8AB-93E4CC3C7E1B}" type="presOf" srcId="{E1730A6E-B903-439D-A5CF-47FD7AAAD51F}" destId="{4369DEDB-030D-4B38-A164-B6C8E654446A}" srcOrd="0" destOrd="0" presId="urn:microsoft.com/office/officeart/2018/2/layout/IconVerticalSolidList"/>
    <dgm:cxn modelId="{160A7196-D605-47F4-8344-7FBE559645F1}" srcId="{E3B463A7-8189-41FF-BF38-B5DBE5B76369}" destId="{E1730A6E-B903-439D-A5CF-47FD7AAAD51F}" srcOrd="4" destOrd="0" parTransId="{DB57D6E3-12A3-4559-B7EB-14193C70A800}" sibTransId="{8724EDD3-3335-495E-9D35-9973A0AABF6E}"/>
    <dgm:cxn modelId="{374899CE-FDD8-4697-AEAB-9DB5DFAD6D58}" type="presOf" srcId="{1F7C4521-87CF-4FBF-BEB1-F1B64E468491}" destId="{F453EB05-0971-4819-B596-0AFD8D5839A8}" srcOrd="0" destOrd="0" presId="urn:microsoft.com/office/officeart/2018/2/layout/IconVerticalSolidList"/>
    <dgm:cxn modelId="{B23F77D4-71B0-43F8-AFEB-74C3815B3D0D}" srcId="{E3B463A7-8189-41FF-BF38-B5DBE5B76369}" destId="{1F7C4521-87CF-4FBF-BEB1-F1B64E468491}" srcOrd="3" destOrd="0" parTransId="{96B3C155-CD32-4A93-87B5-05374E8E3BE4}" sibTransId="{433D6FE6-5893-4EE0-B229-05B82171C6F4}"/>
    <dgm:cxn modelId="{39670BE6-CED2-467E-8B56-CD7E639CF13D}" type="presOf" srcId="{EDDCAF08-F961-4082-866C-5602FB202B64}" destId="{EBAAA8F3-65C1-411D-AD42-1EA53874A721}" srcOrd="0" destOrd="0" presId="urn:microsoft.com/office/officeart/2018/2/layout/IconVerticalSolidList"/>
    <dgm:cxn modelId="{B7481B19-FABF-4EBD-A163-F913488576A0}" type="presParOf" srcId="{557377A7-152E-408F-81D6-150729199AC2}" destId="{D827F0FA-F308-40B5-8F33-463928D4E355}" srcOrd="0" destOrd="0" presId="urn:microsoft.com/office/officeart/2018/2/layout/IconVerticalSolidList"/>
    <dgm:cxn modelId="{A136136C-F611-4EE0-AFC5-8F9FADD8F55D}" type="presParOf" srcId="{D827F0FA-F308-40B5-8F33-463928D4E355}" destId="{50DEC4D9-0E2B-46A3-AA20-144066C7B015}" srcOrd="0" destOrd="0" presId="urn:microsoft.com/office/officeart/2018/2/layout/IconVerticalSolidList"/>
    <dgm:cxn modelId="{4FCDC608-B1AA-4FB0-89CE-4030BDDE39DC}" type="presParOf" srcId="{D827F0FA-F308-40B5-8F33-463928D4E355}" destId="{A891E626-F6A3-41F3-959D-79BD78BB0AFE}" srcOrd="1" destOrd="0" presId="urn:microsoft.com/office/officeart/2018/2/layout/IconVerticalSolidList"/>
    <dgm:cxn modelId="{B576E302-222F-4349-81C5-A1EE8F6B5775}" type="presParOf" srcId="{D827F0FA-F308-40B5-8F33-463928D4E355}" destId="{14844B41-1DF9-4E81-B54E-E6B56C77F92D}" srcOrd="2" destOrd="0" presId="urn:microsoft.com/office/officeart/2018/2/layout/IconVerticalSolidList"/>
    <dgm:cxn modelId="{C7565DBB-D506-4A9D-AB2C-7FC371B1C5E2}" type="presParOf" srcId="{D827F0FA-F308-40B5-8F33-463928D4E355}" destId="{EBAAA8F3-65C1-411D-AD42-1EA53874A721}" srcOrd="3" destOrd="0" presId="urn:microsoft.com/office/officeart/2018/2/layout/IconVerticalSolidList"/>
    <dgm:cxn modelId="{031D31F3-3565-4BB2-8B04-39286E9657C3}" type="presParOf" srcId="{557377A7-152E-408F-81D6-150729199AC2}" destId="{01E00642-A317-41F5-946F-860A63840801}" srcOrd="1" destOrd="0" presId="urn:microsoft.com/office/officeart/2018/2/layout/IconVerticalSolidList"/>
    <dgm:cxn modelId="{276FBEDE-3270-4F09-B764-EB8A69030068}" type="presParOf" srcId="{557377A7-152E-408F-81D6-150729199AC2}" destId="{64BD790E-1F54-47E8-A99F-B26375B13AC3}" srcOrd="2" destOrd="0" presId="urn:microsoft.com/office/officeart/2018/2/layout/IconVerticalSolidList"/>
    <dgm:cxn modelId="{E38EFF98-51A4-4F70-81A6-3EB48729EA39}" type="presParOf" srcId="{64BD790E-1F54-47E8-A99F-B26375B13AC3}" destId="{E2D130A6-057B-492A-A35A-C726A9702627}" srcOrd="0" destOrd="0" presId="urn:microsoft.com/office/officeart/2018/2/layout/IconVerticalSolidList"/>
    <dgm:cxn modelId="{8A37FBC6-2E9E-4B5B-B9E4-2B055FFDEDCF}" type="presParOf" srcId="{64BD790E-1F54-47E8-A99F-B26375B13AC3}" destId="{56613AD0-8197-457F-8111-D0FDCAE27445}" srcOrd="1" destOrd="0" presId="urn:microsoft.com/office/officeart/2018/2/layout/IconVerticalSolidList"/>
    <dgm:cxn modelId="{8D2357DE-9D26-4ECF-B238-16939BC8FF03}" type="presParOf" srcId="{64BD790E-1F54-47E8-A99F-B26375B13AC3}" destId="{EC2828AA-C696-4C66-A214-F9CBD2E55BDE}" srcOrd="2" destOrd="0" presId="urn:microsoft.com/office/officeart/2018/2/layout/IconVerticalSolidList"/>
    <dgm:cxn modelId="{D555500E-4877-4067-9254-A4684728DC41}" type="presParOf" srcId="{64BD790E-1F54-47E8-A99F-B26375B13AC3}" destId="{ED49CB53-2537-462D-BBDD-2E20F6B0CBAE}" srcOrd="3" destOrd="0" presId="urn:microsoft.com/office/officeart/2018/2/layout/IconVerticalSolidList"/>
    <dgm:cxn modelId="{CCC6B4F2-87BF-45FB-A57E-2A23914BBB3F}" type="presParOf" srcId="{557377A7-152E-408F-81D6-150729199AC2}" destId="{E8582CC8-AFF0-47EF-B6CA-8A9777B88B02}" srcOrd="3" destOrd="0" presId="urn:microsoft.com/office/officeart/2018/2/layout/IconVerticalSolidList"/>
    <dgm:cxn modelId="{27E913AF-99BA-458F-8098-98B9E8A26BF8}" type="presParOf" srcId="{557377A7-152E-408F-81D6-150729199AC2}" destId="{E5918282-0F7B-40B6-BED6-A510E17AA5BA}" srcOrd="4" destOrd="0" presId="urn:microsoft.com/office/officeart/2018/2/layout/IconVerticalSolidList"/>
    <dgm:cxn modelId="{83FDF9A7-9169-47B0-A110-EEF6EA583FF4}" type="presParOf" srcId="{E5918282-0F7B-40B6-BED6-A510E17AA5BA}" destId="{484F0391-3627-4166-9A41-4127C6D1A861}" srcOrd="0" destOrd="0" presId="urn:microsoft.com/office/officeart/2018/2/layout/IconVerticalSolidList"/>
    <dgm:cxn modelId="{C55D6DCD-E84C-428D-861F-3897A81CCAF4}" type="presParOf" srcId="{E5918282-0F7B-40B6-BED6-A510E17AA5BA}" destId="{E0E746F3-CD52-431B-B871-491B326DAB2E}" srcOrd="1" destOrd="0" presId="urn:microsoft.com/office/officeart/2018/2/layout/IconVerticalSolidList"/>
    <dgm:cxn modelId="{05BEF635-F452-402C-A265-D75F02738F58}" type="presParOf" srcId="{E5918282-0F7B-40B6-BED6-A510E17AA5BA}" destId="{AC2E6EBD-5D0E-4D52-8197-D63B8375F2C8}" srcOrd="2" destOrd="0" presId="urn:microsoft.com/office/officeart/2018/2/layout/IconVerticalSolidList"/>
    <dgm:cxn modelId="{9D64FD58-89C7-434E-A605-5C48EA1BBADA}" type="presParOf" srcId="{E5918282-0F7B-40B6-BED6-A510E17AA5BA}" destId="{CA97BB42-A2F2-456E-85B8-B08F978875D6}" srcOrd="3" destOrd="0" presId="urn:microsoft.com/office/officeart/2018/2/layout/IconVerticalSolidList"/>
    <dgm:cxn modelId="{5DDF5CD1-1C3E-438E-99F1-E16E280B0083}" type="presParOf" srcId="{557377A7-152E-408F-81D6-150729199AC2}" destId="{66D2F14F-7816-47ED-94FA-18C9C387792B}" srcOrd="5" destOrd="0" presId="urn:microsoft.com/office/officeart/2018/2/layout/IconVerticalSolidList"/>
    <dgm:cxn modelId="{8DCF1230-706D-477B-977C-3B72AC544124}" type="presParOf" srcId="{557377A7-152E-408F-81D6-150729199AC2}" destId="{F10AABA4-0B75-4B7F-B190-E88A2B2D538B}" srcOrd="6" destOrd="0" presId="urn:microsoft.com/office/officeart/2018/2/layout/IconVerticalSolidList"/>
    <dgm:cxn modelId="{7E106DCE-FF7F-40E6-91C3-3C65B2515728}" type="presParOf" srcId="{F10AABA4-0B75-4B7F-B190-E88A2B2D538B}" destId="{6CD89449-CDB8-4DEA-968E-AF7594CE7670}" srcOrd="0" destOrd="0" presId="urn:microsoft.com/office/officeart/2018/2/layout/IconVerticalSolidList"/>
    <dgm:cxn modelId="{AD40AB19-95F6-4E1E-91B4-E87499284F4D}" type="presParOf" srcId="{F10AABA4-0B75-4B7F-B190-E88A2B2D538B}" destId="{1B0A1194-7611-4500-B74A-6E4C80CEED3D}" srcOrd="1" destOrd="0" presId="urn:microsoft.com/office/officeart/2018/2/layout/IconVerticalSolidList"/>
    <dgm:cxn modelId="{201CB5C8-CE1C-409D-B70F-9047DB85C337}" type="presParOf" srcId="{F10AABA4-0B75-4B7F-B190-E88A2B2D538B}" destId="{2E198F46-40BC-464A-BF98-F049B7C910DD}" srcOrd="2" destOrd="0" presId="urn:microsoft.com/office/officeart/2018/2/layout/IconVerticalSolidList"/>
    <dgm:cxn modelId="{D302B4F5-90EA-467B-86E8-194A231F26A9}" type="presParOf" srcId="{F10AABA4-0B75-4B7F-B190-E88A2B2D538B}" destId="{F453EB05-0971-4819-B596-0AFD8D5839A8}" srcOrd="3" destOrd="0" presId="urn:microsoft.com/office/officeart/2018/2/layout/IconVerticalSolidList"/>
    <dgm:cxn modelId="{9EA11652-2E56-4312-BB5A-BC6C252A7E1A}" type="presParOf" srcId="{557377A7-152E-408F-81D6-150729199AC2}" destId="{4B51B404-0F47-4456-9BDB-CE0E0DF1A399}" srcOrd="7" destOrd="0" presId="urn:microsoft.com/office/officeart/2018/2/layout/IconVerticalSolidList"/>
    <dgm:cxn modelId="{2A4E3F42-54FD-45B4-A72B-883730A8BA6B}" type="presParOf" srcId="{557377A7-152E-408F-81D6-150729199AC2}" destId="{5B8657D2-F18D-47BB-B220-B7FFC6E33D88}" srcOrd="8" destOrd="0" presId="urn:microsoft.com/office/officeart/2018/2/layout/IconVerticalSolidList"/>
    <dgm:cxn modelId="{E798E6BD-F640-4F0B-9E67-171ECDFCC584}" type="presParOf" srcId="{5B8657D2-F18D-47BB-B220-B7FFC6E33D88}" destId="{DF3AF719-6639-44A1-9B0E-53B71C997C58}" srcOrd="0" destOrd="0" presId="urn:microsoft.com/office/officeart/2018/2/layout/IconVerticalSolidList"/>
    <dgm:cxn modelId="{23F0E124-AF9D-4AAC-9DFF-E89CD5B6D458}" type="presParOf" srcId="{5B8657D2-F18D-47BB-B220-B7FFC6E33D88}" destId="{6CE257FC-7911-49EF-8629-EB4482574625}" srcOrd="1" destOrd="0" presId="urn:microsoft.com/office/officeart/2018/2/layout/IconVerticalSolidList"/>
    <dgm:cxn modelId="{F6C66DE7-721A-419A-B2B0-A24AB4B0D275}" type="presParOf" srcId="{5B8657D2-F18D-47BB-B220-B7FFC6E33D88}" destId="{C83CE521-D85A-464B-9433-CE9AA954D6FC}" srcOrd="2" destOrd="0" presId="urn:microsoft.com/office/officeart/2018/2/layout/IconVerticalSolidList"/>
    <dgm:cxn modelId="{78E4A35F-BED0-4314-94B4-35AB22C46477}" type="presParOf" srcId="{5B8657D2-F18D-47BB-B220-B7FFC6E33D88}" destId="{4369DEDB-030D-4B38-A164-B6C8E65444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51286D1-CECB-42E5-BDEC-73FC7609A274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01D917A-9F9E-4CEC-BEA0-74929F488079}">
      <dgm:prSet/>
      <dgm:spPr/>
      <dgm:t>
        <a:bodyPr/>
        <a:lstStyle/>
        <a:p>
          <a:r>
            <a:rPr lang="en-US"/>
            <a:t>Winning Logic: The game checks for any horizontal, vertical, or diagonal combination of 3 identical labels (either X or O).</a:t>
          </a:r>
          <a:br>
            <a:rPr lang="en-US"/>
          </a:br>
          <a:endParaRPr lang="en-US"/>
        </a:p>
      </dgm:t>
    </dgm:pt>
    <dgm:pt modelId="{33F5CCB7-849F-4618-9CF2-3E5E1EAD2274}" type="parTrans" cxnId="{39C4AA1D-9F95-4D06-BDE6-625C706A5562}">
      <dgm:prSet/>
      <dgm:spPr/>
      <dgm:t>
        <a:bodyPr/>
        <a:lstStyle/>
        <a:p>
          <a:endParaRPr lang="en-US"/>
        </a:p>
      </dgm:t>
    </dgm:pt>
    <dgm:pt modelId="{9B0FC6C6-6848-46CB-818D-91ED28683785}" type="sibTrans" cxnId="{39C4AA1D-9F95-4D06-BDE6-625C706A5562}">
      <dgm:prSet/>
      <dgm:spPr/>
      <dgm:t>
        <a:bodyPr/>
        <a:lstStyle/>
        <a:p>
          <a:endParaRPr lang="en-US"/>
        </a:p>
      </dgm:t>
    </dgm:pt>
    <dgm:pt modelId="{4928B595-76D8-4566-A25B-1AC8C9D14764}">
      <dgm:prSet/>
      <dgm:spPr/>
      <dgm:t>
        <a:bodyPr/>
        <a:lstStyle/>
        <a:p>
          <a:r>
            <a:rPr lang="en-US"/>
            <a:t>Method Used: _get_winning_combos(), which returns all possible winning combinations for rows, columns, and diagonals.</a:t>
          </a:r>
        </a:p>
      </dgm:t>
    </dgm:pt>
    <dgm:pt modelId="{A215F714-5CA1-4879-89D6-A570A59C96D9}" type="parTrans" cxnId="{FFE4BB9B-F36D-4B39-BB3D-87DDD1D454D4}">
      <dgm:prSet/>
      <dgm:spPr/>
      <dgm:t>
        <a:bodyPr/>
        <a:lstStyle/>
        <a:p>
          <a:endParaRPr lang="en-US"/>
        </a:p>
      </dgm:t>
    </dgm:pt>
    <dgm:pt modelId="{3E923077-FEAF-47C0-95BC-6ED3F44AC92E}" type="sibTrans" cxnId="{FFE4BB9B-F36D-4B39-BB3D-87DDD1D454D4}">
      <dgm:prSet/>
      <dgm:spPr/>
      <dgm:t>
        <a:bodyPr/>
        <a:lstStyle/>
        <a:p>
          <a:endParaRPr lang="en-US"/>
        </a:p>
      </dgm:t>
    </dgm:pt>
    <dgm:pt modelId="{906D9DB4-0061-5B44-8865-2B2D9369C6AB}" type="pres">
      <dgm:prSet presAssocID="{151286D1-CECB-42E5-BDEC-73FC7609A274}" presName="vert0" presStyleCnt="0">
        <dgm:presLayoutVars>
          <dgm:dir/>
          <dgm:animOne val="branch"/>
          <dgm:animLvl val="lvl"/>
        </dgm:presLayoutVars>
      </dgm:prSet>
      <dgm:spPr/>
    </dgm:pt>
    <dgm:pt modelId="{423405A9-3E1A-C14A-ABD5-8579F8EF6A12}" type="pres">
      <dgm:prSet presAssocID="{701D917A-9F9E-4CEC-BEA0-74929F488079}" presName="thickLine" presStyleLbl="alignNode1" presStyleIdx="0" presStyleCnt="2"/>
      <dgm:spPr/>
    </dgm:pt>
    <dgm:pt modelId="{A8910C7F-3346-8444-B657-6DA8E69D046E}" type="pres">
      <dgm:prSet presAssocID="{701D917A-9F9E-4CEC-BEA0-74929F488079}" presName="horz1" presStyleCnt="0"/>
      <dgm:spPr/>
    </dgm:pt>
    <dgm:pt modelId="{94F3E5AB-3BB8-7F42-9B76-09BEA9229A2B}" type="pres">
      <dgm:prSet presAssocID="{701D917A-9F9E-4CEC-BEA0-74929F488079}" presName="tx1" presStyleLbl="revTx" presStyleIdx="0" presStyleCnt="2"/>
      <dgm:spPr/>
    </dgm:pt>
    <dgm:pt modelId="{1662C5D0-60EF-0F4E-AC68-16FEB19CA64D}" type="pres">
      <dgm:prSet presAssocID="{701D917A-9F9E-4CEC-BEA0-74929F488079}" presName="vert1" presStyleCnt="0"/>
      <dgm:spPr/>
    </dgm:pt>
    <dgm:pt modelId="{6048566E-3C91-F14B-ADD5-5AA9DA1C74C0}" type="pres">
      <dgm:prSet presAssocID="{4928B595-76D8-4566-A25B-1AC8C9D14764}" presName="thickLine" presStyleLbl="alignNode1" presStyleIdx="1" presStyleCnt="2"/>
      <dgm:spPr/>
    </dgm:pt>
    <dgm:pt modelId="{2A49443B-5C6C-824B-9EE4-85BCE5441CCA}" type="pres">
      <dgm:prSet presAssocID="{4928B595-76D8-4566-A25B-1AC8C9D14764}" presName="horz1" presStyleCnt="0"/>
      <dgm:spPr/>
    </dgm:pt>
    <dgm:pt modelId="{98AAAD91-E273-F74F-B440-C7A43A4686EB}" type="pres">
      <dgm:prSet presAssocID="{4928B595-76D8-4566-A25B-1AC8C9D14764}" presName="tx1" presStyleLbl="revTx" presStyleIdx="1" presStyleCnt="2"/>
      <dgm:spPr/>
    </dgm:pt>
    <dgm:pt modelId="{9D5DBCC6-6046-2741-B75B-FB1CA788C699}" type="pres">
      <dgm:prSet presAssocID="{4928B595-76D8-4566-A25B-1AC8C9D14764}" presName="vert1" presStyleCnt="0"/>
      <dgm:spPr/>
    </dgm:pt>
  </dgm:ptLst>
  <dgm:cxnLst>
    <dgm:cxn modelId="{39C4AA1D-9F95-4D06-BDE6-625C706A5562}" srcId="{151286D1-CECB-42E5-BDEC-73FC7609A274}" destId="{701D917A-9F9E-4CEC-BEA0-74929F488079}" srcOrd="0" destOrd="0" parTransId="{33F5CCB7-849F-4618-9CF2-3E5E1EAD2274}" sibTransId="{9B0FC6C6-6848-46CB-818D-91ED28683785}"/>
    <dgm:cxn modelId="{BA2B5225-1908-BD48-9818-41FD3ACE5985}" type="presOf" srcId="{151286D1-CECB-42E5-BDEC-73FC7609A274}" destId="{906D9DB4-0061-5B44-8865-2B2D9369C6AB}" srcOrd="0" destOrd="0" presId="urn:microsoft.com/office/officeart/2008/layout/LinedList"/>
    <dgm:cxn modelId="{FFE4BB9B-F36D-4B39-BB3D-87DDD1D454D4}" srcId="{151286D1-CECB-42E5-BDEC-73FC7609A274}" destId="{4928B595-76D8-4566-A25B-1AC8C9D14764}" srcOrd="1" destOrd="0" parTransId="{A215F714-5CA1-4879-89D6-A570A59C96D9}" sibTransId="{3E923077-FEAF-47C0-95BC-6ED3F44AC92E}"/>
    <dgm:cxn modelId="{67F857A9-F089-D145-82CA-8D30F47EAD9B}" type="presOf" srcId="{4928B595-76D8-4566-A25B-1AC8C9D14764}" destId="{98AAAD91-E273-F74F-B440-C7A43A4686EB}" srcOrd="0" destOrd="0" presId="urn:microsoft.com/office/officeart/2008/layout/LinedList"/>
    <dgm:cxn modelId="{C508F3BC-08C4-9549-9655-6C8CF3001F38}" type="presOf" srcId="{701D917A-9F9E-4CEC-BEA0-74929F488079}" destId="{94F3E5AB-3BB8-7F42-9B76-09BEA9229A2B}" srcOrd="0" destOrd="0" presId="urn:microsoft.com/office/officeart/2008/layout/LinedList"/>
    <dgm:cxn modelId="{EF880A36-EF9E-4F4F-8163-B04663B57410}" type="presParOf" srcId="{906D9DB4-0061-5B44-8865-2B2D9369C6AB}" destId="{423405A9-3E1A-C14A-ABD5-8579F8EF6A12}" srcOrd="0" destOrd="0" presId="urn:microsoft.com/office/officeart/2008/layout/LinedList"/>
    <dgm:cxn modelId="{30742703-350B-0744-BD84-094CB679490B}" type="presParOf" srcId="{906D9DB4-0061-5B44-8865-2B2D9369C6AB}" destId="{A8910C7F-3346-8444-B657-6DA8E69D046E}" srcOrd="1" destOrd="0" presId="urn:microsoft.com/office/officeart/2008/layout/LinedList"/>
    <dgm:cxn modelId="{C9BD7BCF-D27D-524F-8CAF-88A05D00C894}" type="presParOf" srcId="{A8910C7F-3346-8444-B657-6DA8E69D046E}" destId="{94F3E5AB-3BB8-7F42-9B76-09BEA9229A2B}" srcOrd="0" destOrd="0" presId="urn:microsoft.com/office/officeart/2008/layout/LinedList"/>
    <dgm:cxn modelId="{69D61E71-DA22-D24F-B337-6675500AA242}" type="presParOf" srcId="{A8910C7F-3346-8444-B657-6DA8E69D046E}" destId="{1662C5D0-60EF-0F4E-AC68-16FEB19CA64D}" srcOrd="1" destOrd="0" presId="urn:microsoft.com/office/officeart/2008/layout/LinedList"/>
    <dgm:cxn modelId="{756D6FD7-2423-B64A-8441-E39E7EEFB613}" type="presParOf" srcId="{906D9DB4-0061-5B44-8865-2B2D9369C6AB}" destId="{6048566E-3C91-F14B-ADD5-5AA9DA1C74C0}" srcOrd="2" destOrd="0" presId="urn:microsoft.com/office/officeart/2008/layout/LinedList"/>
    <dgm:cxn modelId="{F51784E4-3EF9-664E-A200-D65749F027DD}" type="presParOf" srcId="{906D9DB4-0061-5B44-8865-2B2D9369C6AB}" destId="{2A49443B-5C6C-824B-9EE4-85BCE5441CCA}" srcOrd="3" destOrd="0" presId="urn:microsoft.com/office/officeart/2008/layout/LinedList"/>
    <dgm:cxn modelId="{098AF8D5-DDBE-A14C-BFB3-21DE8B71EC84}" type="presParOf" srcId="{2A49443B-5C6C-824B-9EE4-85BCE5441CCA}" destId="{98AAAD91-E273-F74F-B440-C7A43A4686EB}" srcOrd="0" destOrd="0" presId="urn:microsoft.com/office/officeart/2008/layout/LinedList"/>
    <dgm:cxn modelId="{A40680B3-EC85-A144-8B29-E0AAD80D636A}" type="presParOf" srcId="{2A49443B-5C6C-824B-9EE4-85BCE5441CCA}" destId="{9D5DBCC6-6046-2741-B75B-FB1CA788C69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C00140A-C042-4FC9-8617-99CE77290511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BF33407-6DDF-46EE-B57D-2602C14C2E24}">
      <dgm:prSet/>
      <dgm:spPr/>
      <dgm:t>
        <a:bodyPr/>
        <a:lstStyle/>
        <a:p>
          <a:pPr>
            <a:defRPr cap="all"/>
          </a:pPr>
          <a:r>
            <a:rPr lang="en-US"/>
            <a:t>Play with AI: The game can be played against AI, with difficulty levels: Easy, Medium, and Hard.</a:t>
          </a:r>
          <a:br>
            <a:rPr lang="en-US"/>
          </a:br>
          <a:endParaRPr lang="en-US"/>
        </a:p>
      </dgm:t>
    </dgm:pt>
    <dgm:pt modelId="{AAE0D840-03CB-4A64-8A43-311A021F1302}" type="parTrans" cxnId="{6ABAAF18-7CD2-4287-9740-1440B2847E9C}">
      <dgm:prSet/>
      <dgm:spPr/>
      <dgm:t>
        <a:bodyPr/>
        <a:lstStyle/>
        <a:p>
          <a:endParaRPr lang="en-US"/>
        </a:p>
      </dgm:t>
    </dgm:pt>
    <dgm:pt modelId="{5A7F9C04-78C4-4FB5-888C-8F5C2D8F55E8}" type="sibTrans" cxnId="{6ABAAF18-7CD2-4287-9740-1440B2847E9C}">
      <dgm:prSet/>
      <dgm:spPr/>
      <dgm:t>
        <a:bodyPr/>
        <a:lstStyle/>
        <a:p>
          <a:endParaRPr lang="en-US"/>
        </a:p>
      </dgm:t>
    </dgm:pt>
    <dgm:pt modelId="{E9ED75CE-A127-4F79-B594-B8C804A30C65}">
      <dgm:prSet/>
      <dgm:spPr/>
      <dgm:t>
        <a:bodyPr/>
        <a:lstStyle/>
        <a:p>
          <a:pPr>
            <a:defRPr cap="all"/>
          </a:pPr>
          <a:r>
            <a:rPr lang="en-US"/>
            <a:t>AI Move Decision:</a:t>
          </a:r>
          <a:br>
            <a:rPr lang="en-US"/>
          </a:br>
          <a:endParaRPr lang="en-US"/>
        </a:p>
      </dgm:t>
    </dgm:pt>
    <dgm:pt modelId="{3B62FFD7-0549-4AE3-8405-7DB15BB6B333}" type="parTrans" cxnId="{57511556-BEBB-4EB4-A6F3-F613305BD717}">
      <dgm:prSet/>
      <dgm:spPr/>
      <dgm:t>
        <a:bodyPr/>
        <a:lstStyle/>
        <a:p>
          <a:endParaRPr lang="en-US"/>
        </a:p>
      </dgm:t>
    </dgm:pt>
    <dgm:pt modelId="{7EE2AC43-C422-4EC4-BA11-ADE32CCC2DC6}" type="sibTrans" cxnId="{57511556-BEBB-4EB4-A6F3-F613305BD717}">
      <dgm:prSet/>
      <dgm:spPr/>
      <dgm:t>
        <a:bodyPr/>
        <a:lstStyle/>
        <a:p>
          <a:endParaRPr lang="en-US"/>
        </a:p>
      </dgm:t>
    </dgm:pt>
    <dgm:pt modelId="{DA730E5C-F712-4920-A896-6D0E40178D2E}">
      <dgm:prSet/>
      <dgm:spPr/>
      <dgm:t>
        <a:bodyPr/>
        <a:lstStyle/>
        <a:p>
          <a:pPr>
            <a:defRPr cap="all"/>
          </a:pPr>
          <a:r>
            <a:rPr lang="en-US"/>
            <a:t>- Easy: Random move.</a:t>
          </a:r>
          <a:br>
            <a:rPr lang="en-US"/>
          </a:br>
          <a:endParaRPr lang="en-US"/>
        </a:p>
      </dgm:t>
    </dgm:pt>
    <dgm:pt modelId="{9125DE50-DEF6-4276-AF8A-F63FF6E22870}" type="parTrans" cxnId="{C13585B5-9FD0-40A6-BCF7-8CB53035425E}">
      <dgm:prSet/>
      <dgm:spPr/>
      <dgm:t>
        <a:bodyPr/>
        <a:lstStyle/>
        <a:p>
          <a:endParaRPr lang="en-US"/>
        </a:p>
      </dgm:t>
    </dgm:pt>
    <dgm:pt modelId="{45029E66-20D1-4117-9962-2A168F9F02B5}" type="sibTrans" cxnId="{C13585B5-9FD0-40A6-BCF7-8CB53035425E}">
      <dgm:prSet/>
      <dgm:spPr/>
      <dgm:t>
        <a:bodyPr/>
        <a:lstStyle/>
        <a:p>
          <a:endParaRPr lang="en-US"/>
        </a:p>
      </dgm:t>
    </dgm:pt>
    <dgm:pt modelId="{4E1FB7F9-A6AC-4694-9000-F7BE3D0592FB}">
      <dgm:prSet/>
      <dgm:spPr/>
      <dgm:t>
        <a:bodyPr/>
        <a:lstStyle/>
        <a:p>
          <a:pPr>
            <a:defRPr cap="all"/>
          </a:pPr>
          <a:r>
            <a:rPr lang="en-US"/>
            <a:t>- Medium: A strategic move based on blocking or winning.</a:t>
          </a:r>
          <a:br>
            <a:rPr lang="en-US"/>
          </a:br>
          <a:endParaRPr lang="en-US"/>
        </a:p>
      </dgm:t>
    </dgm:pt>
    <dgm:pt modelId="{F33C822B-7EEB-4504-9FB8-B3EEFD36E7B7}" type="parTrans" cxnId="{21FB83E1-0C61-4D39-B59F-8F86525E9E29}">
      <dgm:prSet/>
      <dgm:spPr/>
      <dgm:t>
        <a:bodyPr/>
        <a:lstStyle/>
        <a:p>
          <a:endParaRPr lang="en-US"/>
        </a:p>
      </dgm:t>
    </dgm:pt>
    <dgm:pt modelId="{DEFAC637-2718-4C8F-A4F0-595A32061568}" type="sibTrans" cxnId="{21FB83E1-0C61-4D39-B59F-8F86525E9E29}">
      <dgm:prSet/>
      <dgm:spPr/>
      <dgm:t>
        <a:bodyPr/>
        <a:lstStyle/>
        <a:p>
          <a:endParaRPr lang="en-US"/>
        </a:p>
      </dgm:t>
    </dgm:pt>
    <dgm:pt modelId="{BC3499B7-48E1-4B03-8F5F-B85DF14ECF57}">
      <dgm:prSet/>
      <dgm:spPr/>
      <dgm:t>
        <a:bodyPr/>
        <a:lstStyle/>
        <a:p>
          <a:pPr>
            <a:defRPr cap="all"/>
          </a:pPr>
          <a:r>
            <a:rPr lang="en-US"/>
            <a:t>- Hard: Uses the Minimax algorithm for optimal play.</a:t>
          </a:r>
        </a:p>
      </dgm:t>
    </dgm:pt>
    <dgm:pt modelId="{C9206E85-D0B0-40F1-B407-DD1992BEFB1D}" type="parTrans" cxnId="{3CF2DECA-2CF5-4294-9D84-0DDB5E71ED67}">
      <dgm:prSet/>
      <dgm:spPr/>
      <dgm:t>
        <a:bodyPr/>
        <a:lstStyle/>
        <a:p>
          <a:endParaRPr lang="en-US"/>
        </a:p>
      </dgm:t>
    </dgm:pt>
    <dgm:pt modelId="{DFE0CE0D-F138-45E4-84B2-9F2AFD3D2906}" type="sibTrans" cxnId="{3CF2DECA-2CF5-4294-9D84-0DDB5E71ED67}">
      <dgm:prSet/>
      <dgm:spPr/>
      <dgm:t>
        <a:bodyPr/>
        <a:lstStyle/>
        <a:p>
          <a:endParaRPr lang="en-US"/>
        </a:p>
      </dgm:t>
    </dgm:pt>
    <dgm:pt modelId="{BD7951E5-64C6-0E45-B818-FC26EF9C1F43}" type="pres">
      <dgm:prSet presAssocID="{7C00140A-C042-4FC9-8617-99CE77290511}" presName="diagram" presStyleCnt="0">
        <dgm:presLayoutVars>
          <dgm:dir/>
          <dgm:resizeHandles val="exact"/>
        </dgm:presLayoutVars>
      </dgm:prSet>
      <dgm:spPr/>
    </dgm:pt>
    <dgm:pt modelId="{562C2072-9D7B-5245-8B31-3AE3DB0B9498}" type="pres">
      <dgm:prSet presAssocID="{7BF33407-6DDF-46EE-B57D-2602C14C2E24}" presName="node" presStyleLbl="node1" presStyleIdx="0" presStyleCnt="5">
        <dgm:presLayoutVars>
          <dgm:bulletEnabled val="1"/>
        </dgm:presLayoutVars>
      </dgm:prSet>
      <dgm:spPr/>
    </dgm:pt>
    <dgm:pt modelId="{159E10BA-3ADD-1C46-B46E-DDC2E3D5CFA0}" type="pres">
      <dgm:prSet presAssocID="{5A7F9C04-78C4-4FB5-888C-8F5C2D8F55E8}" presName="sibTrans" presStyleCnt="0"/>
      <dgm:spPr/>
    </dgm:pt>
    <dgm:pt modelId="{092B8058-4BCC-CA4F-8C27-50E91B418FE6}" type="pres">
      <dgm:prSet presAssocID="{E9ED75CE-A127-4F79-B594-B8C804A30C65}" presName="node" presStyleLbl="node1" presStyleIdx="1" presStyleCnt="5">
        <dgm:presLayoutVars>
          <dgm:bulletEnabled val="1"/>
        </dgm:presLayoutVars>
      </dgm:prSet>
      <dgm:spPr/>
    </dgm:pt>
    <dgm:pt modelId="{E589A487-CC1B-AF4F-A44D-65F23AAA5105}" type="pres">
      <dgm:prSet presAssocID="{7EE2AC43-C422-4EC4-BA11-ADE32CCC2DC6}" presName="sibTrans" presStyleCnt="0"/>
      <dgm:spPr/>
    </dgm:pt>
    <dgm:pt modelId="{BC12660A-01E1-5D42-98C0-AE85416A49E4}" type="pres">
      <dgm:prSet presAssocID="{DA730E5C-F712-4920-A896-6D0E40178D2E}" presName="node" presStyleLbl="node1" presStyleIdx="2" presStyleCnt="5">
        <dgm:presLayoutVars>
          <dgm:bulletEnabled val="1"/>
        </dgm:presLayoutVars>
      </dgm:prSet>
      <dgm:spPr/>
    </dgm:pt>
    <dgm:pt modelId="{EF04D524-11BC-7344-9333-3786B9F1D858}" type="pres">
      <dgm:prSet presAssocID="{45029E66-20D1-4117-9962-2A168F9F02B5}" presName="sibTrans" presStyleCnt="0"/>
      <dgm:spPr/>
    </dgm:pt>
    <dgm:pt modelId="{9743EB93-4400-B140-AE38-4C8DAF36C85F}" type="pres">
      <dgm:prSet presAssocID="{4E1FB7F9-A6AC-4694-9000-F7BE3D0592FB}" presName="node" presStyleLbl="node1" presStyleIdx="3" presStyleCnt="5">
        <dgm:presLayoutVars>
          <dgm:bulletEnabled val="1"/>
        </dgm:presLayoutVars>
      </dgm:prSet>
      <dgm:spPr/>
    </dgm:pt>
    <dgm:pt modelId="{2DC6CC5E-0D2E-334D-89D7-BB1827D98FF8}" type="pres">
      <dgm:prSet presAssocID="{DEFAC637-2718-4C8F-A4F0-595A32061568}" presName="sibTrans" presStyleCnt="0"/>
      <dgm:spPr/>
    </dgm:pt>
    <dgm:pt modelId="{3657E0B9-A96F-734B-8293-53013127C986}" type="pres">
      <dgm:prSet presAssocID="{BC3499B7-48E1-4B03-8F5F-B85DF14ECF57}" presName="node" presStyleLbl="node1" presStyleIdx="4" presStyleCnt="5">
        <dgm:presLayoutVars>
          <dgm:bulletEnabled val="1"/>
        </dgm:presLayoutVars>
      </dgm:prSet>
      <dgm:spPr/>
    </dgm:pt>
  </dgm:ptLst>
  <dgm:cxnLst>
    <dgm:cxn modelId="{C35F9F11-0279-AB47-B96E-0ECEC9D188F5}" type="presOf" srcId="{BC3499B7-48E1-4B03-8F5F-B85DF14ECF57}" destId="{3657E0B9-A96F-734B-8293-53013127C986}" srcOrd="0" destOrd="0" presId="urn:microsoft.com/office/officeart/2005/8/layout/default"/>
    <dgm:cxn modelId="{D9C1CB13-ACBE-6C48-ADC0-B027F0A1C11C}" type="presOf" srcId="{E9ED75CE-A127-4F79-B594-B8C804A30C65}" destId="{092B8058-4BCC-CA4F-8C27-50E91B418FE6}" srcOrd="0" destOrd="0" presId="urn:microsoft.com/office/officeart/2005/8/layout/default"/>
    <dgm:cxn modelId="{6ABAAF18-7CD2-4287-9740-1440B2847E9C}" srcId="{7C00140A-C042-4FC9-8617-99CE77290511}" destId="{7BF33407-6DDF-46EE-B57D-2602C14C2E24}" srcOrd="0" destOrd="0" parTransId="{AAE0D840-03CB-4A64-8A43-311A021F1302}" sibTransId="{5A7F9C04-78C4-4FB5-888C-8F5C2D8F55E8}"/>
    <dgm:cxn modelId="{C855253C-25DB-674B-94BC-A5C2B25CD24F}" type="presOf" srcId="{4E1FB7F9-A6AC-4694-9000-F7BE3D0592FB}" destId="{9743EB93-4400-B140-AE38-4C8DAF36C85F}" srcOrd="0" destOrd="0" presId="urn:microsoft.com/office/officeart/2005/8/layout/default"/>
    <dgm:cxn modelId="{57511556-BEBB-4EB4-A6F3-F613305BD717}" srcId="{7C00140A-C042-4FC9-8617-99CE77290511}" destId="{E9ED75CE-A127-4F79-B594-B8C804A30C65}" srcOrd="1" destOrd="0" parTransId="{3B62FFD7-0549-4AE3-8405-7DB15BB6B333}" sibTransId="{7EE2AC43-C422-4EC4-BA11-ADE32CCC2DC6}"/>
    <dgm:cxn modelId="{03B4C78C-28F7-B14E-9816-0094F04F9412}" type="presOf" srcId="{7C00140A-C042-4FC9-8617-99CE77290511}" destId="{BD7951E5-64C6-0E45-B818-FC26EF9C1F43}" srcOrd="0" destOrd="0" presId="urn:microsoft.com/office/officeart/2005/8/layout/default"/>
    <dgm:cxn modelId="{2BCDEF92-3231-7449-B758-80E81250D2EA}" type="presOf" srcId="{7BF33407-6DDF-46EE-B57D-2602C14C2E24}" destId="{562C2072-9D7B-5245-8B31-3AE3DB0B9498}" srcOrd="0" destOrd="0" presId="urn:microsoft.com/office/officeart/2005/8/layout/default"/>
    <dgm:cxn modelId="{C13585B5-9FD0-40A6-BCF7-8CB53035425E}" srcId="{7C00140A-C042-4FC9-8617-99CE77290511}" destId="{DA730E5C-F712-4920-A896-6D0E40178D2E}" srcOrd="2" destOrd="0" parTransId="{9125DE50-DEF6-4276-AF8A-F63FF6E22870}" sibTransId="{45029E66-20D1-4117-9962-2A168F9F02B5}"/>
    <dgm:cxn modelId="{3CF2DECA-2CF5-4294-9D84-0DDB5E71ED67}" srcId="{7C00140A-C042-4FC9-8617-99CE77290511}" destId="{BC3499B7-48E1-4B03-8F5F-B85DF14ECF57}" srcOrd="4" destOrd="0" parTransId="{C9206E85-D0B0-40F1-B407-DD1992BEFB1D}" sibTransId="{DFE0CE0D-F138-45E4-84B2-9F2AFD3D2906}"/>
    <dgm:cxn modelId="{21FB83E1-0C61-4D39-B59F-8F86525E9E29}" srcId="{7C00140A-C042-4FC9-8617-99CE77290511}" destId="{4E1FB7F9-A6AC-4694-9000-F7BE3D0592FB}" srcOrd="3" destOrd="0" parTransId="{F33C822B-7EEB-4504-9FB8-B3EEFD36E7B7}" sibTransId="{DEFAC637-2718-4C8F-A4F0-595A32061568}"/>
    <dgm:cxn modelId="{0D5566ED-8464-AA46-994B-3D55DC26E7E7}" type="presOf" srcId="{DA730E5C-F712-4920-A896-6D0E40178D2E}" destId="{BC12660A-01E1-5D42-98C0-AE85416A49E4}" srcOrd="0" destOrd="0" presId="urn:microsoft.com/office/officeart/2005/8/layout/default"/>
    <dgm:cxn modelId="{E44DE50D-233F-874B-B8E8-5C901AA60F95}" type="presParOf" srcId="{BD7951E5-64C6-0E45-B818-FC26EF9C1F43}" destId="{562C2072-9D7B-5245-8B31-3AE3DB0B9498}" srcOrd="0" destOrd="0" presId="urn:microsoft.com/office/officeart/2005/8/layout/default"/>
    <dgm:cxn modelId="{7415232E-0F65-404C-BDC8-2CEA11500287}" type="presParOf" srcId="{BD7951E5-64C6-0E45-B818-FC26EF9C1F43}" destId="{159E10BA-3ADD-1C46-B46E-DDC2E3D5CFA0}" srcOrd="1" destOrd="0" presId="urn:microsoft.com/office/officeart/2005/8/layout/default"/>
    <dgm:cxn modelId="{3D2F8EB9-2965-B948-9003-0730F05194CD}" type="presParOf" srcId="{BD7951E5-64C6-0E45-B818-FC26EF9C1F43}" destId="{092B8058-4BCC-CA4F-8C27-50E91B418FE6}" srcOrd="2" destOrd="0" presId="urn:microsoft.com/office/officeart/2005/8/layout/default"/>
    <dgm:cxn modelId="{C5D21142-7662-D14F-8217-CBEA6CF0CE88}" type="presParOf" srcId="{BD7951E5-64C6-0E45-B818-FC26EF9C1F43}" destId="{E589A487-CC1B-AF4F-A44D-65F23AAA5105}" srcOrd="3" destOrd="0" presId="urn:microsoft.com/office/officeart/2005/8/layout/default"/>
    <dgm:cxn modelId="{59F87EAA-8F21-BF4A-9B13-2C0F080F5A51}" type="presParOf" srcId="{BD7951E5-64C6-0E45-B818-FC26EF9C1F43}" destId="{BC12660A-01E1-5D42-98C0-AE85416A49E4}" srcOrd="4" destOrd="0" presId="urn:microsoft.com/office/officeart/2005/8/layout/default"/>
    <dgm:cxn modelId="{47B2A60B-1B24-6A48-BAD6-E3E11F634697}" type="presParOf" srcId="{BD7951E5-64C6-0E45-B818-FC26EF9C1F43}" destId="{EF04D524-11BC-7344-9333-3786B9F1D858}" srcOrd="5" destOrd="0" presId="urn:microsoft.com/office/officeart/2005/8/layout/default"/>
    <dgm:cxn modelId="{FED4B1B1-932B-A444-B264-CC832D822871}" type="presParOf" srcId="{BD7951E5-64C6-0E45-B818-FC26EF9C1F43}" destId="{9743EB93-4400-B140-AE38-4C8DAF36C85F}" srcOrd="6" destOrd="0" presId="urn:microsoft.com/office/officeart/2005/8/layout/default"/>
    <dgm:cxn modelId="{216A1E6D-78EB-3840-A5B9-63503DEC3C34}" type="presParOf" srcId="{BD7951E5-64C6-0E45-B818-FC26EF9C1F43}" destId="{2DC6CC5E-0D2E-334D-89D7-BB1827D98FF8}" srcOrd="7" destOrd="0" presId="urn:microsoft.com/office/officeart/2005/8/layout/default"/>
    <dgm:cxn modelId="{8970A1CB-CEC0-584C-828E-03D7D2235DAA}" type="presParOf" srcId="{BD7951E5-64C6-0E45-B818-FC26EF9C1F43}" destId="{3657E0B9-A96F-734B-8293-53013127C98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402B56A-F129-4CB8-A5FD-B749670FEBC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F3FD856-3795-4B2C-8A62-367E8CDF02EA}">
      <dgm:prSet/>
      <dgm:spPr/>
      <dgm:t>
        <a:bodyPr/>
        <a:lstStyle/>
        <a:p>
          <a:r>
            <a:rPr lang="en-US"/>
            <a:t>Explanation: The Minimax algorithm helps the AI decide the best possible move by simulating all possible future moves.</a:t>
          </a:r>
          <a:br>
            <a:rPr lang="en-US"/>
          </a:br>
          <a:endParaRPr lang="en-US"/>
        </a:p>
      </dgm:t>
    </dgm:pt>
    <dgm:pt modelId="{9A1700D4-F65D-427A-ABC1-0680B5D92997}" type="parTrans" cxnId="{100EE14C-57CE-45C1-B796-C928FE75C3A6}">
      <dgm:prSet/>
      <dgm:spPr/>
      <dgm:t>
        <a:bodyPr/>
        <a:lstStyle/>
        <a:p>
          <a:endParaRPr lang="en-US"/>
        </a:p>
      </dgm:t>
    </dgm:pt>
    <dgm:pt modelId="{C1E56D93-4CDA-4533-A869-8660D17B719F}" type="sibTrans" cxnId="{100EE14C-57CE-45C1-B796-C928FE75C3A6}">
      <dgm:prSet/>
      <dgm:spPr/>
      <dgm:t>
        <a:bodyPr/>
        <a:lstStyle/>
        <a:p>
          <a:endParaRPr lang="en-US"/>
        </a:p>
      </dgm:t>
    </dgm:pt>
    <dgm:pt modelId="{3DC3A2A5-9B93-4E3C-A6CA-A1302AED1FD7}">
      <dgm:prSet/>
      <dgm:spPr/>
      <dgm:t>
        <a:bodyPr/>
        <a:lstStyle/>
        <a:p>
          <a:r>
            <a:rPr lang="en-US"/>
            <a:t>- Evaluate the board recursively to determine the best score.</a:t>
          </a:r>
          <a:br>
            <a:rPr lang="en-US"/>
          </a:br>
          <a:endParaRPr lang="en-US"/>
        </a:p>
      </dgm:t>
    </dgm:pt>
    <dgm:pt modelId="{EA78B65C-94CA-47A4-8CC9-8DA25B39EE76}" type="parTrans" cxnId="{37F99E5A-D983-4753-A1AD-C991D6E27F55}">
      <dgm:prSet/>
      <dgm:spPr/>
      <dgm:t>
        <a:bodyPr/>
        <a:lstStyle/>
        <a:p>
          <a:endParaRPr lang="en-US"/>
        </a:p>
      </dgm:t>
    </dgm:pt>
    <dgm:pt modelId="{5144FEDE-F85F-4F9A-BFD0-CFAE3A14BBD9}" type="sibTrans" cxnId="{37F99E5A-D983-4753-A1AD-C991D6E27F55}">
      <dgm:prSet/>
      <dgm:spPr/>
      <dgm:t>
        <a:bodyPr/>
        <a:lstStyle/>
        <a:p>
          <a:endParaRPr lang="en-US"/>
        </a:p>
      </dgm:t>
    </dgm:pt>
    <dgm:pt modelId="{E3434648-88BE-47BA-86A9-159D85D90244}">
      <dgm:prSet/>
      <dgm:spPr/>
      <dgm:t>
        <a:bodyPr/>
        <a:lstStyle/>
        <a:p>
          <a:r>
            <a:rPr lang="en-US"/>
            <a:t>- AI tries to maximize its chances (maximize score).</a:t>
          </a:r>
          <a:br>
            <a:rPr lang="en-US"/>
          </a:br>
          <a:endParaRPr lang="en-US"/>
        </a:p>
      </dgm:t>
    </dgm:pt>
    <dgm:pt modelId="{4E9D3217-F88B-482C-B38F-03F6721F9097}" type="parTrans" cxnId="{120FECE3-7245-4B7C-AAD8-403019E85CBC}">
      <dgm:prSet/>
      <dgm:spPr/>
      <dgm:t>
        <a:bodyPr/>
        <a:lstStyle/>
        <a:p>
          <a:endParaRPr lang="en-US"/>
        </a:p>
      </dgm:t>
    </dgm:pt>
    <dgm:pt modelId="{2186F557-2362-4127-88C0-A29CED1AEED6}" type="sibTrans" cxnId="{120FECE3-7245-4B7C-AAD8-403019E85CBC}">
      <dgm:prSet/>
      <dgm:spPr/>
      <dgm:t>
        <a:bodyPr/>
        <a:lstStyle/>
        <a:p>
          <a:endParaRPr lang="en-US"/>
        </a:p>
      </dgm:t>
    </dgm:pt>
    <dgm:pt modelId="{CE4626E3-BF64-4540-8FB9-CCCF07E1D59E}">
      <dgm:prSet/>
      <dgm:spPr/>
      <dgm:t>
        <a:bodyPr/>
        <a:lstStyle/>
        <a:p>
          <a:r>
            <a:rPr lang="en-US"/>
            <a:t>- Opponent tries to minimize AI’s score (minimize score).</a:t>
          </a:r>
          <a:br>
            <a:rPr lang="en-US"/>
          </a:br>
          <a:endParaRPr lang="en-US"/>
        </a:p>
      </dgm:t>
    </dgm:pt>
    <dgm:pt modelId="{F0164218-DC60-473D-ACCB-C0700FAA6AC6}" type="parTrans" cxnId="{06F94273-F817-476B-889C-18182AE93193}">
      <dgm:prSet/>
      <dgm:spPr/>
      <dgm:t>
        <a:bodyPr/>
        <a:lstStyle/>
        <a:p>
          <a:endParaRPr lang="en-US"/>
        </a:p>
      </dgm:t>
    </dgm:pt>
    <dgm:pt modelId="{41387552-0B5F-449E-A749-13041E754041}" type="sibTrans" cxnId="{06F94273-F817-476B-889C-18182AE93193}">
      <dgm:prSet/>
      <dgm:spPr/>
      <dgm:t>
        <a:bodyPr/>
        <a:lstStyle/>
        <a:p>
          <a:endParaRPr lang="en-US"/>
        </a:p>
      </dgm:t>
    </dgm:pt>
    <dgm:pt modelId="{29283D7C-5CED-4CD1-A403-CC38A9E926BA}">
      <dgm:prSet/>
      <dgm:spPr/>
      <dgm:t>
        <a:bodyPr/>
        <a:lstStyle/>
        <a:p>
          <a:r>
            <a:rPr lang="en-US"/>
            <a:t>Used in: The get_ai_move_with_difficulty() and _minimax() methods.</a:t>
          </a:r>
        </a:p>
      </dgm:t>
    </dgm:pt>
    <dgm:pt modelId="{DB6DF3EE-5E90-4304-AC18-FB0F4902BB65}" type="parTrans" cxnId="{9ADF1A67-AEE7-40FB-97FD-21E65CA83D61}">
      <dgm:prSet/>
      <dgm:spPr/>
      <dgm:t>
        <a:bodyPr/>
        <a:lstStyle/>
        <a:p>
          <a:endParaRPr lang="en-US"/>
        </a:p>
      </dgm:t>
    </dgm:pt>
    <dgm:pt modelId="{A063FE73-3FE3-4246-897E-A7846E5679E3}" type="sibTrans" cxnId="{9ADF1A67-AEE7-40FB-97FD-21E65CA83D61}">
      <dgm:prSet/>
      <dgm:spPr/>
      <dgm:t>
        <a:bodyPr/>
        <a:lstStyle/>
        <a:p>
          <a:endParaRPr lang="en-US"/>
        </a:p>
      </dgm:t>
    </dgm:pt>
    <dgm:pt modelId="{BFA3A63E-4AAF-5344-8EB7-AF4272206A21}" type="pres">
      <dgm:prSet presAssocID="{B402B56A-F129-4CB8-A5FD-B749670FEBCF}" presName="diagram" presStyleCnt="0">
        <dgm:presLayoutVars>
          <dgm:dir/>
          <dgm:resizeHandles val="exact"/>
        </dgm:presLayoutVars>
      </dgm:prSet>
      <dgm:spPr/>
    </dgm:pt>
    <dgm:pt modelId="{64B8D22D-D0A5-9C41-9EB3-C289A6B5C3C5}" type="pres">
      <dgm:prSet presAssocID="{FF3FD856-3795-4B2C-8A62-367E8CDF02EA}" presName="node" presStyleLbl="node1" presStyleIdx="0" presStyleCnt="5">
        <dgm:presLayoutVars>
          <dgm:bulletEnabled val="1"/>
        </dgm:presLayoutVars>
      </dgm:prSet>
      <dgm:spPr/>
    </dgm:pt>
    <dgm:pt modelId="{B9DBFF8D-F7FA-8141-A6DD-CD250C6AEDF5}" type="pres">
      <dgm:prSet presAssocID="{C1E56D93-4CDA-4533-A869-8660D17B719F}" presName="sibTrans" presStyleCnt="0"/>
      <dgm:spPr/>
    </dgm:pt>
    <dgm:pt modelId="{44291E46-6FA5-4C4E-A613-D4E04540C97A}" type="pres">
      <dgm:prSet presAssocID="{3DC3A2A5-9B93-4E3C-A6CA-A1302AED1FD7}" presName="node" presStyleLbl="node1" presStyleIdx="1" presStyleCnt="5">
        <dgm:presLayoutVars>
          <dgm:bulletEnabled val="1"/>
        </dgm:presLayoutVars>
      </dgm:prSet>
      <dgm:spPr/>
    </dgm:pt>
    <dgm:pt modelId="{E03652F5-ED95-384F-846E-F782F171C8AC}" type="pres">
      <dgm:prSet presAssocID="{5144FEDE-F85F-4F9A-BFD0-CFAE3A14BBD9}" presName="sibTrans" presStyleCnt="0"/>
      <dgm:spPr/>
    </dgm:pt>
    <dgm:pt modelId="{40F083CD-7827-194A-87FA-D36C4A47BE26}" type="pres">
      <dgm:prSet presAssocID="{E3434648-88BE-47BA-86A9-159D85D90244}" presName="node" presStyleLbl="node1" presStyleIdx="2" presStyleCnt="5">
        <dgm:presLayoutVars>
          <dgm:bulletEnabled val="1"/>
        </dgm:presLayoutVars>
      </dgm:prSet>
      <dgm:spPr/>
    </dgm:pt>
    <dgm:pt modelId="{FE3F7322-62E1-1B47-81C6-60AB7B5F97BF}" type="pres">
      <dgm:prSet presAssocID="{2186F557-2362-4127-88C0-A29CED1AEED6}" presName="sibTrans" presStyleCnt="0"/>
      <dgm:spPr/>
    </dgm:pt>
    <dgm:pt modelId="{9E9CF549-91E4-8B4F-8A35-8539A678563F}" type="pres">
      <dgm:prSet presAssocID="{CE4626E3-BF64-4540-8FB9-CCCF07E1D59E}" presName="node" presStyleLbl="node1" presStyleIdx="3" presStyleCnt="5">
        <dgm:presLayoutVars>
          <dgm:bulletEnabled val="1"/>
        </dgm:presLayoutVars>
      </dgm:prSet>
      <dgm:spPr/>
    </dgm:pt>
    <dgm:pt modelId="{F31BFBEA-852A-FA4E-BBD3-D293254D058B}" type="pres">
      <dgm:prSet presAssocID="{41387552-0B5F-449E-A749-13041E754041}" presName="sibTrans" presStyleCnt="0"/>
      <dgm:spPr/>
    </dgm:pt>
    <dgm:pt modelId="{F76D29B7-EFA2-A243-9626-816A1AE68641}" type="pres">
      <dgm:prSet presAssocID="{29283D7C-5CED-4CD1-A403-CC38A9E926BA}" presName="node" presStyleLbl="node1" presStyleIdx="4" presStyleCnt="5">
        <dgm:presLayoutVars>
          <dgm:bulletEnabled val="1"/>
        </dgm:presLayoutVars>
      </dgm:prSet>
      <dgm:spPr/>
    </dgm:pt>
  </dgm:ptLst>
  <dgm:cxnLst>
    <dgm:cxn modelId="{C618D30F-F7F1-5141-B676-3230F6E9FDB8}" type="presOf" srcId="{B402B56A-F129-4CB8-A5FD-B749670FEBCF}" destId="{BFA3A63E-4AAF-5344-8EB7-AF4272206A21}" srcOrd="0" destOrd="0" presId="urn:microsoft.com/office/officeart/2005/8/layout/default"/>
    <dgm:cxn modelId="{1351F21F-EB0F-4842-B555-56681D9BE5A7}" type="presOf" srcId="{CE4626E3-BF64-4540-8FB9-CCCF07E1D59E}" destId="{9E9CF549-91E4-8B4F-8A35-8539A678563F}" srcOrd="0" destOrd="0" presId="urn:microsoft.com/office/officeart/2005/8/layout/default"/>
    <dgm:cxn modelId="{8042BC61-9F76-9945-A18C-6749E8833D8E}" type="presOf" srcId="{E3434648-88BE-47BA-86A9-159D85D90244}" destId="{40F083CD-7827-194A-87FA-D36C4A47BE26}" srcOrd="0" destOrd="0" presId="urn:microsoft.com/office/officeart/2005/8/layout/default"/>
    <dgm:cxn modelId="{9ADF1A67-AEE7-40FB-97FD-21E65CA83D61}" srcId="{B402B56A-F129-4CB8-A5FD-B749670FEBCF}" destId="{29283D7C-5CED-4CD1-A403-CC38A9E926BA}" srcOrd="4" destOrd="0" parTransId="{DB6DF3EE-5E90-4304-AC18-FB0F4902BB65}" sibTransId="{A063FE73-3FE3-4246-897E-A7846E5679E3}"/>
    <dgm:cxn modelId="{100EE14C-57CE-45C1-B796-C928FE75C3A6}" srcId="{B402B56A-F129-4CB8-A5FD-B749670FEBCF}" destId="{FF3FD856-3795-4B2C-8A62-367E8CDF02EA}" srcOrd="0" destOrd="0" parTransId="{9A1700D4-F65D-427A-ABC1-0680B5D92997}" sibTransId="{C1E56D93-4CDA-4533-A869-8660D17B719F}"/>
    <dgm:cxn modelId="{06F94273-F817-476B-889C-18182AE93193}" srcId="{B402B56A-F129-4CB8-A5FD-B749670FEBCF}" destId="{CE4626E3-BF64-4540-8FB9-CCCF07E1D59E}" srcOrd="3" destOrd="0" parTransId="{F0164218-DC60-473D-ACCB-C0700FAA6AC6}" sibTransId="{41387552-0B5F-449E-A749-13041E754041}"/>
    <dgm:cxn modelId="{048FB558-47DE-3647-98EC-A0A060494B8F}" type="presOf" srcId="{29283D7C-5CED-4CD1-A403-CC38A9E926BA}" destId="{F76D29B7-EFA2-A243-9626-816A1AE68641}" srcOrd="0" destOrd="0" presId="urn:microsoft.com/office/officeart/2005/8/layout/default"/>
    <dgm:cxn modelId="{37F99E5A-D983-4753-A1AD-C991D6E27F55}" srcId="{B402B56A-F129-4CB8-A5FD-B749670FEBCF}" destId="{3DC3A2A5-9B93-4E3C-A6CA-A1302AED1FD7}" srcOrd="1" destOrd="0" parTransId="{EA78B65C-94CA-47A4-8CC9-8DA25B39EE76}" sibTransId="{5144FEDE-F85F-4F9A-BFD0-CFAE3A14BBD9}"/>
    <dgm:cxn modelId="{FB643E84-7B0F-6F45-AD75-D0F336FF6AB0}" type="presOf" srcId="{FF3FD856-3795-4B2C-8A62-367E8CDF02EA}" destId="{64B8D22D-D0A5-9C41-9EB3-C289A6B5C3C5}" srcOrd="0" destOrd="0" presId="urn:microsoft.com/office/officeart/2005/8/layout/default"/>
    <dgm:cxn modelId="{7872A6A7-47A8-A747-8D82-5CC9D827C9BF}" type="presOf" srcId="{3DC3A2A5-9B93-4E3C-A6CA-A1302AED1FD7}" destId="{44291E46-6FA5-4C4E-A613-D4E04540C97A}" srcOrd="0" destOrd="0" presId="urn:microsoft.com/office/officeart/2005/8/layout/default"/>
    <dgm:cxn modelId="{120FECE3-7245-4B7C-AAD8-403019E85CBC}" srcId="{B402B56A-F129-4CB8-A5FD-B749670FEBCF}" destId="{E3434648-88BE-47BA-86A9-159D85D90244}" srcOrd="2" destOrd="0" parTransId="{4E9D3217-F88B-482C-B38F-03F6721F9097}" sibTransId="{2186F557-2362-4127-88C0-A29CED1AEED6}"/>
    <dgm:cxn modelId="{ADCEFC57-302E-7740-904A-80B54D22C24F}" type="presParOf" srcId="{BFA3A63E-4AAF-5344-8EB7-AF4272206A21}" destId="{64B8D22D-D0A5-9C41-9EB3-C289A6B5C3C5}" srcOrd="0" destOrd="0" presId="urn:microsoft.com/office/officeart/2005/8/layout/default"/>
    <dgm:cxn modelId="{D6CE797F-ED0D-E940-B8CB-07ECA846E5AA}" type="presParOf" srcId="{BFA3A63E-4AAF-5344-8EB7-AF4272206A21}" destId="{B9DBFF8D-F7FA-8141-A6DD-CD250C6AEDF5}" srcOrd="1" destOrd="0" presId="urn:microsoft.com/office/officeart/2005/8/layout/default"/>
    <dgm:cxn modelId="{EB6E7DB9-1B03-DB4B-8C8B-68BB4B9737C0}" type="presParOf" srcId="{BFA3A63E-4AAF-5344-8EB7-AF4272206A21}" destId="{44291E46-6FA5-4C4E-A613-D4E04540C97A}" srcOrd="2" destOrd="0" presId="urn:microsoft.com/office/officeart/2005/8/layout/default"/>
    <dgm:cxn modelId="{0FAD35F3-237F-D64C-9FD3-130E8A14DDC3}" type="presParOf" srcId="{BFA3A63E-4AAF-5344-8EB7-AF4272206A21}" destId="{E03652F5-ED95-384F-846E-F782F171C8AC}" srcOrd="3" destOrd="0" presId="urn:microsoft.com/office/officeart/2005/8/layout/default"/>
    <dgm:cxn modelId="{0F7BCFD0-B5A0-E74B-9B8D-062B9E0B8938}" type="presParOf" srcId="{BFA3A63E-4AAF-5344-8EB7-AF4272206A21}" destId="{40F083CD-7827-194A-87FA-D36C4A47BE26}" srcOrd="4" destOrd="0" presId="urn:microsoft.com/office/officeart/2005/8/layout/default"/>
    <dgm:cxn modelId="{51E3B411-0094-F347-8F8E-366616EDCA99}" type="presParOf" srcId="{BFA3A63E-4AAF-5344-8EB7-AF4272206A21}" destId="{FE3F7322-62E1-1B47-81C6-60AB7B5F97BF}" srcOrd="5" destOrd="0" presId="urn:microsoft.com/office/officeart/2005/8/layout/default"/>
    <dgm:cxn modelId="{C0CDEBB7-BAD4-5F4C-808E-8A71792EF513}" type="presParOf" srcId="{BFA3A63E-4AAF-5344-8EB7-AF4272206A21}" destId="{9E9CF549-91E4-8B4F-8A35-8539A678563F}" srcOrd="6" destOrd="0" presId="urn:microsoft.com/office/officeart/2005/8/layout/default"/>
    <dgm:cxn modelId="{24E611FA-A841-C54B-94B8-7421DC69613A}" type="presParOf" srcId="{BFA3A63E-4AAF-5344-8EB7-AF4272206A21}" destId="{F31BFBEA-852A-FA4E-BBD3-D293254D058B}" srcOrd="7" destOrd="0" presId="urn:microsoft.com/office/officeart/2005/8/layout/default"/>
    <dgm:cxn modelId="{82818A89-3D70-2548-A771-0F43089942AF}" type="presParOf" srcId="{BFA3A63E-4AAF-5344-8EB7-AF4272206A21}" destId="{F76D29B7-EFA2-A243-9626-816A1AE6864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3520C75-6DFC-4EA8-816B-BF8A7B694B7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B7CB3C2-3C6F-4392-B199-5500EE8B51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Purpose: Initializes the game window and handles user input.</a:t>
          </a:r>
          <a:br>
            <a:rPr lang="en-US"/>
          </a:br>
          <a:endParaRPr lang="en-US"/>
        </a:p>
      </dgm:t>
    </dgm:pt>
    <dgm:pt modelId="{C426D6F0-D5D0-4122-ACF7-CCC42E051934}" type="parTrans" cxnId="{B7C2E8D8-F389-4AB2-89C1-0349CA254E5E}">
      <dgm:prSet/>
      <dgm:spPr/>
      <dgm:t>
        <a:bodyPr/>
        <a:lstStyle/>
        <a:p>
          <a:endParaRPr lang="en-US"/>
        </a:p>
      </dgm:t>
    </dgm:pt>
    <dgm:pt modelId="{E58966ED-0342-4FBF-A219-B66D700E599E}" type="sibTrans" cxnId="{B7C2E8D8-F389-4AB2-89C1-0349CA254E5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947B243-190B-42C1-B9A7-4C181C1838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 Methods:</a:t>
          </a:r>
          <a:br>
            <a:rPr lang="en-US"/>
          </a:br>
          <a:endParaRPr lang="en-US"/>
        </a:p>
      </dgm:t>
    </dgm:pt>
    <dgm:pt modelId="{8FEC17AE-99A7-4DAA-842F-B8BC36F5F96C}" type="parTrans" cxnId="{005E1A9E-3B07-4EE9-B6C6-DA6A2D49350A}">
      <dgm:prSet/>
      <dgm:spPr/>
      <dgm:t>
        <a:bodyPr/>
        <a:lstStyle/>
        <a:p>
          <a:endParaRPr lang="en-US"/>
        </a:p>
      </dgm:t>
    </dgm:pt>
    <dgm:pt modelId="{1C370167-8911-4814-B984-C27A8BE10082}" type="sibTrans" cxnId="{005E1A9E-3B07-4EE9-B6C6-DA6A2D49350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AF22C24-374F-470F-91DD-9F45650DE0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create_start_screen(): Displays the main menu.</a:t>
          </a:r>
          <a:br>
            <a:rPr lang="en-US"/>
          </a:br>
          <a:endParaRPr lang="en-US"/>
        </a:p>
      </dgm:t>
    </dgm:pt>
    <dgm:pt modelId="{F98A3BA1-823B-421F-85F2-38090FD00D71}" type="parTrans" cxnId="{413DFD6F-B223-4811-8606-D74CA3B2DD44}">
      <dgm:prSet/>
      <dgm:spPr/>
      <dgm:t>
        <a:bodyPr/>
        <a:lstStyle/>
        <a:p>
          <a:endParaRPr lang="en-US"/>
        </a:p>
      </dgm:t>
    </dgm:pt>
    <dgm:pt modelId="{CCDFAD21-E921-4724-B965-DE7AA00A934D}" type="sibTrans" cxnId="{413DFD6F-B223-4811-8606-D74CA3B2DD4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8131C41-9077-4137-94C7-673883F2E7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choose_difficulty(): Prompts user for difficulty level (if playing against AI).</a:t>
          </a:r>
          <a:br>
            <a:rPr lang="en-US"/>
          </a:br>
          <a:endParaRPr lang="en-US"/>
        </a:p>
      </dgm:t>
    </dgm:pt>
    <dgm:pt modelId="{852DA5B5-CD51-46E3-BA26-6276A0D60730}" type="parTrans" cxnId="{B29C667E-8C7D-4B74-9E83-17C7825EEDCE}">
      <dgm:prSet/>
      <dgm:spPr/>
      <dgm:t>
        <a:bodyPr/>
        <a:lstStyle/>
        <a:p>
          <a:endParaRPr lang="en-US"/>
        </a:p>
      </dgm:t>
    </dgm:pt>
    <dgm:pt modelId="{DF11EB23-9025-4424-9EBA-B8E74A2E3AFA}" type="sibTrans" cxnId="{B29C667E-8C7D-4B74-9E83-17C7825EED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2468418-2B81-4E59-848A-0D3C694B33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start_game(): Starts the game by initializing the TicTacToeGame class.</a:t>
          </a:r>
        </a:p>
      </dgm:t>
    </dgm:pt>
    <dgm:pt modelId="{CEAB18F2-FF19-412D-AC08-66B774C9FEAC}" type="parTrans" cxnId="{5BB16510-1202-451D-8176-F5E73C613E08}">
      <dgm:prSet/>
      <dgm:spPr/>
      <dgm:t>
        <a:bodyPr/>
        <a:lstStyle/>
        <a:p>
          <a:endParaRPr lang="en-US"/>
        </a:p>
      </dgm:t>
    </dgm:pt>
    <dgm:pt modelId="{0689939C-CABA-4BFB-B9A0-249CBFDF43E6}" type="sibTrans" cxnId="{5BB16510-1202-451D-8176-F5E73C613E08}">
      <dgm:prSet/>
      <dgm:spPr/>
      <dgm:t>
        <a:bodyPr/>
        <a:lstStyle/>
        <a:p>
          <a:endParaRPr lang="en-US"/>
        </a:p>
      </dgm:t>
    </dgm:pt>
    <dgm:pt modelId="{5F3A5B9C-CE3F-40B7-96FE-FCD34ECBEB6F}" type="pres">
      <dgm:prSet presAssocID="{53520C75-6DFC-4EA8-816B-BF8A7B694B7F}" presName="root" presStyleCnt="0">
        <dgm:presLayoutVars>
          <dgm:dir/>
          <dgm:resizeHandles val="exact"/>
        </dgm:presLayoutVars>
      </dgm:prSet>
      <dgm:spPr/>
    </dgm:pt>
    <dgm:pt modelId="{E826748F-2D42-46E6-A087-38C8B5987AD0}" type="pres">
      <dgm:prSet presAssocID="{53520C75-6DFC-4EA8-816B-BF8A7B694B7F}" presName="container" presStyleCnt="0">
        <dgm:presLayoutVars>
          <dgm:dir/>
          <dgm:resizeHandles val="exact"/>
        </dgm:presLayoutVars>
      </dgm:prSet>
      <dgm:spPr/>
    </dgm:pt>
    <dgm:pt modelId="{F78723FE-CF55-427F-9379-0B69AD31F252}" type="pres">
      <dgm:prSet presAssocID="{3B7CB3C2-3C6F-4392-B199-5500EE8B5192}" presName="compNode" presStyleCnt="0"/>
      <dgm:spPr/>
    </dgm:pt>
    <dgm:pt modelId="{1615550A-51EB-45D2-9967-A28B73B4C5E0}" type="pres">
      <dgm:prSet presAssocID="{3B7CB3C2-3C6F-4392-B199-5500EE8B5192}" presName="iconBgRect" presStyleLbl="bgShp" presStyleIdx="0" presStyleCnt="5"/>
      <dgm:spPr/>
    </dgm:pt>
    <dgm:pt modelId="{5CEFCB48-494C-4C4E-AA0C-BFE982A0647F}" type="pres">
      <dgm:prSet presAssocID="{3B7CB3C2-3C6F-4392-B199-5500EE8B519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449D67E6-226B-4A3B-8588-3C7A379FE751}" type="pres">
      <dgm:prSet presAssocID="{3B7CB3C2-3C6F-4392-B199-5500EE8B5192}" presName="spaceRect" presStyleCnt="0"/>
      <dgm:spPr/>
    </dgm:pt>
    <dgm:pt modelId="{AAB852A8-1FD4-4003-9BBA-015D5C5A62B6}" type="pres">
      <dgm:prSet presAssocID="{3B7CB3C2-3C6F-4392-B199-5500EE8B5192}" presName="textRect" presStyleLbl="revTx" presStyleIdx="0" presStyleCnt="5">
        <dgm:presLayoutVars>
          <dgm:chMax val="1"/>
          <dgm:chPref val="1"/>
        </dgm:presLayoutVars>
      </dgm:prSet>
      <dgm:spPr/>
    </dgm:pt>
    <dgm:pt modelId="{CDBD3B27-1C29-41B3-A3AD-C2B9120B9117}" type="pres">
      <dgm:prSet presAssocID="{E58966ED-0342-4FBF-A219-B66D700E599E}" presName="sibTrans" presStyleLbl="sibTrans2D1" presStyleIdx="0" presStyleCnt="0"/>
      <dgm:spPr/>
    </dgm:pt>
    <dgm:pt modelId="{CAA2E508-328D-43ED-9CA9-118D4EA4AA1A}" type="pres">
      <dgm:prSet presAssocID="{8947B243-190B-42C1-B9A7-4C181C1838CD}" presName="compNode" presStyleCnt="0"/>
      <dgm:spPr/>
    </dgm:pt>
    <dgm:pt modelId="{D913409E-28A7-4347-9693-E94EC2A68FB9}" type="pres">
      <dgm:prSet presAssocID="{8947B243-190B-42C1-B9A7-4C181C1838CD}" presName="iconBgRect" presStyleLbl="bgShp" presStyleIdx="1" presStyleCnt="5"/>
      <dgm:spPr/>
    </dgm:pt>
    <dgm:pt modelId="{57051B66-9AC5-4C7B-A807-B0F4813CE37B}" type="pres">
      <dgm:prSet presAssocID="{8947B243-190B-42C1-B9A7-4C181C1838C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EC115A0D-F7D3-4139-9A1E-BF194BB81779}" type="pres">
      <dgm:prSet presAssocID="{8947B243-190B-42C1-B9A7-4C181C1838CD}" presName="spaceRect" presStyleCnt="0"/>
      <dgm:spPr/>
    </dgm:pt>
    <dgm:pt modelId="{A962F08C-7AB1-4676-B1DE-C58B9EFE1FC3}" type="pres">
      <dgm:prSet presAssocID="{8947B243-190B-42C1-B9A7-4C181C1838CD}" presName="textRect" presStyleLbl="revTx" presStyleIdx="1" presStyleCnt="5">
        <dgm:presLayoutVars>
          <dgm:chMax val="1"/>
          <dgm:chPref val="1"/>
        </dgm:presLayoutVars>
      </dgm:prSet>
      <dgm:spPr/>
    </dgm:pt>
    <dgm:pt modelId="{75B0303C-D903-4726-9505-95AA47267079}" type="pres">
      <dgm:prSet presAssocID="{1C370167-8911-4814-B984-C27A8BE10082}" presName="sibTrans" presStyleLbl="sibTrans2D1" presStyleIdx="0" presStyleCnt="0"/>
      <dgm:spPr/>
    </dgm:pt>
    <dgm:pt modelId="{3992F450-763C-4CC3-999F-B6103E7B61C2}" type="pres">
      <dgm:prSet presAssocID="{AAF22C24-374F-470F-91DD-9F45650DE0A7}" presName="compNode" presStyleCnt="0"/>
      <dgm:spPr/>
    </dgm:pt>
    <dgm:pt modelId="{3206437B-5E9D-4CC6-8C43-420163E8B327}" type="pres">
      <dgm:prSet presAssocID="{AAF22C24-374F-470F-91DD-9F45650DE0A7}" presName="iconBgRect" presStyleLbl="bgShp" presStyleIdx="2" presStyleCnt="5"/>
      <dgm:spPr/>
    </dgm:pt>
    <dgm:pt modelId="{4CF2E5A9-A40F-4B0F-B90C-D103B4013A01}" type="pres">
      <dgm:prSet presAssocID="{AAF22C24-374F-470F-91DD-9F45650DE0A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9C52D1F4-99F7-44A2-9176-524DCBF5BA42}" type="pres">
      <dgm:prSet presAssocID="{AAF22C24-374F-470F-91DD-9F45650DE0A7}" presName="spaceRect" presStyleCnt="0"/>
      <dgm:spPr/>
    </dgm:pt>
    <dgm:pt modelId="{FFA6EA35-6C5D-48EA-A720-F3E887D8265E}" type="pres">
      <dgm:prSet presAssocID="{AAF22C24-374F-470F-91DD-9F45650DE0A7}" presName="textRect" presStyleLbl="revTx" presStyleIdx="2" presStyleCnt="5">
        <dgm:presLayoutVars>
          <dgm:chMax val="1"/>
          <dgm:chPref val="1"/>
        </dgm:presLayoutVars>
      </dgm:prSet>
      <dgm:spPr/>
    </dgm:pt>
    <dgm:pt modelId="{D211B5CA-1ADB-4E54-9FD9-CA7F66F6FF6D}" type="pres">
      <dgm:prSet presAssocID="{CCDFAD21-E921-4724-B965-DE7AA00A934D}" presName="sibTrans" presStyleLbl="sibTrans2D1" presStyleIdx="0" presStyleCnt="0"/>
      <dgm:spPr/>
    </dgm:pt>
    <dgm:pt modelId="{9E3C894D-C9C9-4D63-A12C-95FAA7817162}" type="pres">
      <dgm:prSet presAssocID="{58131C41-9077-4137-94C7-673883F2E72C}" presName="compNode" presStyleCnt="0"/>
      <dgm:spPr/>
    </dgm:pt>
    <dgm:pt modelId="{E6C2C98D-D764-4399-A578-82A41E0330E8}" type="pres">
      <dgm:prSet presAssocID="{58131C41-9077-4137-94C7-673883F2E72C}" presName="iconBgRect" presStyleLbl="bgShp" presStyleIdx="3" presStyleCnt="5"/>
      <dgm:spPr/>
    </dgm:pt>
    <dgm:pt modelId="{66FE3AD4-E8B6-4A33-BC24-B324398B8AF4}" type="pres">
      <dgm:prSet presAssocID="{58131C41-9077-4137-94C7-673883F2E72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455E6A0F-C2A6-4501-B284-75FAD37DEB78}" type="pres">
      <dgm:prSet presAssocID="{58131C41-9077-4137-94C7-673883F2E72C}" presName="spaceRect" presStyleCnt="0"/>
      <dgm:spPr/>
    </dgm:pt>
    <dgm:pt modelId="{A6B2F245-51F2-48E5-AE98-7EF0AFC546E9}" type="pres">
      <dgm:prSet presAssocID="{58131C41-9077-4137-94C7-673883F2E72C}" presName="textRect" presStyleLbl="revTx" presStyleIdx="3" presStyleCnt="5">
        <dgm:presLayoutVars>
          <dgm:chMax val="1"/>
          <dgm:chPref val="1"/>
        </dgm:presLayoutVars>
      </dgm:prSet>
      <dgm:spPr/>
    </dgm:pt>
    <dgm:pt modelId="{8371B42A-D882-43BD-B449-1A370E2641DF}" type="pres">
      <dgm:prSet presAssocID="{DF11EB23-9025-4424-9EBA-B8E74A2E3AFA}" presName="sibTrans" presStyleLbl="sibTrans2D1" presStyleIdx="0" presStyleCnt="0"/>
      <dgm:spPr/>
    </dgm:pt>
    <dgm:pt modelId="{E0585FB6-F23A-49D3-9CC8-AECD5E833CAB}" type="pres">
      <dgm:prSet presAssocID="{F2468418-2B81-4E59-848A-0D3C694B3391}" presName="compNode" presStyleCnt="0"/>
      <dgm:spPr/>
    </dgm:pt>
    <dgm:pt modelId="{FBCA726B-42D9-4C4B-9DF9-F568B96AED13}" type="pres">
      <dgm:prSet presAssocID="{F2468418-2B81-4E59-848A-0D3C694B3391}" presName="iconBgRect" presStyleLbl="bgShp" presStyleIdx="4" presStyleCnt="5"/>
      <dgm:spPr/>
    </dgm:pt>
    <dgm:pt modelId="{C004CC62-4E92-493A-AC53-22C4A14198AB}" type="pres">
      <dgm:prSet presAssocID="{F2468418-2B81-4E59-848A-0D3C694B339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tennis"/>
        </a:ext>
      </dgm:extLst>
    </dgm:pt>
    <dgm:pt modelId="{2C566116-02DE-4D46-8AF0-F5BD39D58E2A}" type="pres">
      <dgm:prSet presAssocID="{F2468418-2B81-4E59-848A-0D3C694B3391}" presName="spaceRect" presStyleCnt="0"/>
      <dgm:spPr/>
    </dgm:pt>
    <dgm:pt modelId="{51901055-5970-411E-8847-98FE6ACBD707}" type="pres">
      <dgm:prSet presAssocID="{F2468418-2B81-4E59-848A-0D3C694B339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BB16510-1202-451D-8176-F5E73C613E08}" srcId="{53520C75-6DFC-4EA8-816B-BF8A7B694B7F}" destId="{F2468418-2B81-4E59-848A-0D3C694B3391}" srcOrd="4" destOrd="0" parTransId="{CEAB18F2-FF19-412D-AC08-66B774C9FEAC}" sibTransId="{0689939C-CABA-4BFB-B9A0-249CBFDF43E6}"/>
    <dgm:cxn modelId="{A330472D-E9AF-43BC-8FEF-0EA23EB0389A}" type="presOf" srcId="{1C370167-8911-4814-B984-C27A8BE10082}" destId="{75B0303C-D903-4726-9505-95AA47267079}" srcOrd="0" destOrd="0" presId="urn:microsoft.com/office/officeart/2018/2/layout/IconCircleList"/>
    <dgm:cxn modelId="{2D6E6B2D-6578-4D1A-AB4D-2E6EF63C0B79}" type="presOf" srcId="{8947B243-190B-42C1-B9A7-4C181C1838CD}" destId="{A962F08C-7AB1-4676-B1DE-C58B9EFE1FC3}" srcOrd="0" destOrd="0" presId="urn:microsoft.com/office/officeart/2018/2/layout/IconCircleList"/>
    <dgm:cxn modelId="{BBF39134-FD5A-482B-B7F5-D7A67BCECBB9}" type="presOf" srcId="{3B7CB3C2-3C6F-4392-B199-5500EE8B5192}" destId="{AAB852A8-1FD4-4003-9BBA-015D5C5A62B6}" srcOrd="0" destOrd="0" presId="urn:microsoft.com/office/officeart/2018/2/layout/IconCircleList"/>
    <dgm:cxn modelId="{D1CA796E-F7B4-48EE-95C0-1EC17E7BB3EF}" type="presOf" srcId="{58131C41-9077-4137-94C7-673883F2E72C}" destId="{A6B2F245-51F2-48E5-AE98-7EF0AFC546E9}" srcOrd="0" destOrd="0" presId="urn:microsoft.com/office/officeart/2018/2/layout/IconCircleList"/>
    <dgm:cxn modelId="{413DFD6F-B223-4811-8606-D74CA3B2DD44}" srcId="{53520C75-6DFC-4EA8-816B-BF8A7B694B7F}" destId="{AAF22C24-374F-470F-91DD-9F45650DE0A7}" srcOrd="2" destOrd="0" parTransId="{F98A3BA1-823B-421F-85F2-38090FD00D71}" sibTransId="{CCDFAD21-E921-4724-B965-DE7AA00A934D}"/>
    <dgm:cxn modelId="{E7AEE677-CCCD-4B06-B07A-20D41C5F1228}" type="presOf" srcId="{CCDFAD21-E921-4724-B965-DE7AA00A934D}" destId="{D211B5CA-1ADB-4E54-9FD9-CA7F66F6FF6D}" srcOrd="0" destOrd="0" presId="urn:microsoft.com/office/officeart/2018/2/layout/IconCircleList"/>
    <dgm:cxn modelId="{B29C667E-8C7D-4B74-9E83-17C7825EEDCE}" srcId="{53520C75-6DFC-4EA8-816B-BF8A7B694B7F}" destId="{58131C41-9077-4137-94C7-673883F2E72C}" srcOrd="3" destOrd="0" parTransId="{852DA5B5-CD51-46E3-BA26-6276A0D60730}" sibTransId="{DF11EB23-9025-4424-9EBA-B8E74A2E3AFA}"/>
    <dgm:cxn modelId="{E4506894-9EB3-4766-AE70-7A70F14D449C}" type="presOf" srcId="{DF11EB23-9025-4424-9EBA-B8E74A2E3AFA}" destId="{8371B42A-D882-43BD-B449-1A370E2641DF}" srcOrd="0" destOrd="0" presId="urn:microsoft.com/office/officeart/2018/2/layout/IconCircleList"/>
    <dgm:cxn modelId="{005E1A9E-3B07-4EE9-B6C6-DA6A2D49350A}" srcId="{53520C75-6DFC-4EA8-816B-BF8A7B694B7F}" destId="{8947B243-190B-42C1-B9A7-4C181C1838CD}" srcOrd="1" destOrd="0" parTransId="{8FEC17AE-99A7-4DAA-842F-B8BC36F5F96C}" sibTransId="{1C370167-8911-4814-B984-C27A8BE10082}"/>
    <dgm:cxn modelId="{E5CF1DC7-BCF7-4F6E-91DA-AF4DA9CD38F0}" type="presOf" srcId="{AAF22C24-374F-470F-91DD-9F45650DE0A7}" destId="{FFA6EA35-6C5D-48EA-A720-F3E887D8265E}" srcOrd="0" destOrd="0" presId="urn:microsoft.com/office/officeart/2018/2/layout/IconCircleList"/>
    <dgm:cxn modelId="{0E1260D0-8135-423A-8982-6AA70F785A75}" type="presOf" srcId="{E58966ED-0342-4FBF-A219-B66D700E599E}" destId="{CDBD3B27-1C29-41B3-A3AD-C2B9120B9117}" srcOrd="0" destOrd="0" presId="urn:microsoft.com/office/officeart/2018/2/layout/IconCircleList"/>
    <dgm:cxn modelId="{B7C2E8D8-F389-4AB2-89C1-0349CA254E5E}" srcId="{53520C75-6DFC-4EA8-816B-BF8A7B694B7F}" destId="{3B7CB3C2-3C6F-4392-B199-5500EE8B5192}" srcOrd="0" destOrd="0" parTransId="{C426D6F0-D5D0-4122-ACF7-CCC42E051934}" sibTransId="{E58966ED-0342-4FBF-A219-B66D700E599E}"/>
    <dgm:cxn modelId="{AB3536E4-974D-4673-824C-EAF78B3AF6D8}" type="presOf" srcId="{F2468418-2B81-4E59-848A-0D3C694B3391}" destId="{51901055-5970-411E-8847-98FE6ACBD707}" srcOrd="0" destOrd="0" presId="urn:microsoft.com/office/officeart/2018/2/layout/IconCircleList"/>
    <dgm:cxn modelId="{37AD6EF5-9A8B-4CB1-9489-37F4910D4C21}" type="presOf" srcId="{53520C75-6DFC-4EA8-816B-BF8A7B694B7F}" destId="{5F3A5B9C-CE3F-40B7-96FE-FCD34ECBEB6F}" srcOrd="0" destOrd="0" presId="urn:microsoft.com/office/officeart/2018/2/layout/IconCircleList"/>
    <dgm:cxn modelId="{2539C78F-89C0-4912-82D4-4F304D812DA1}" type="presParOf" srcId="{5F3A5B9C-CE3F-40B7-96FE-FCD34ECBEB6F}" destId="{E826748F-2D42-46E6-A087-38C8B5987AD0}" srcOrd="0" destOrd="0" presId="urn:microsoft.com/office/officeart/2018/2/layout/IconCircleList"/>
    <dgm:cxn modelId="{BBAEB9F3-0CCF-4776-89FF-94F9865C1FE0}" type="presParOf" srcId="{E826748F-2D42-46E6-A087-38C8B5987AD0}" destId="{F78723FE-CF55-427F-9379-0B69AD31F252}" srcOrd="0" destOrd="0" presId="urn:microsoft.com/office/officeart/2018/2/layout/IconCircleList"/>
    <dgm:cxn modelId="{DF13A761-1772-4AFE-84B5-046E8FDE1F5C}" type="presParOf" srcId="{F78723FE-CF55-427F-9379-0B69AD31F252}" destId="{1615550A-51EB-45D2-9967-A28B73B4C5E0}" srcOrd="0" destOrd="0" presId="urn:microsoft.com/office/officeart/2018/2/layout/IconCircleList"/>
    <dgm:cxn modelId="{610202BB-07EA-4013-BAAF-98F492864698}" type="presParOf" srcId="{F78723FE-CF55-427F-9379-0B69AD31F252}" destId="{5CEFCB48-494C-4C4E-AA0C-BFE982A0647F}" srcOrd="1" destOrd="0" presId="urn:microsoft.com/office/officeart/2018/2/layout/IconCircleList"/>
    <dgm:cxn modelId="{7B957E25-410A-41AF-BF84-3E3EECB3EFAF}" type="presParOf" srcId="{F78723FE-CF55-427F-9379-0B69AD31F252}" destId="{449D67E6-226B-4A3B-8588-3C7A379FE751}" srcOrd="2" destOrd="0" presId="urn:microsoft.com/office/officeart/2018/2/layout/IconCircleList"/>
    <dgm:cxn modelId="{620C5D4F-E78A-4091-A3B9-D301A9F079EF}" type="presParOf" srcId="{F78723FE-CF55-427F-9379-0B69AD31F252}" destId="{AAB852A8-1FD4-4003-9BBA-015D5C5A62B6}" srcOrd="3" destOrd="0" presId="urn:microsoft.com/office/officeart/2018/2/layout/IconCircleList"/>
    <dgm:cxn modelId="{CE656016-C216-4E22-9A6F-FED39E60A856}" type="presParOf" srcId="{E826748F-2D42-46E6-A087-38C8B5987AD0}" destId="{CDBD3B27-1C29-41B3-A3AD-C2B9120B9117}" srcOrd="1" destOrd="0" presId="urn:microsoft.com/office/officeart/2018/2/layout/IconCircleList"/>
    <dgm:cxn modelId="{69587D9A-09AB-4CBC-9FBF-1CD261953C4E}" type="presParOf" srcId="{E826748F-2D42-46E6-A087-38C8B5987AD0}" destId="{CAA2E508-328D-43ED-9CA9-118D4EA4AA1A}" srcOrd="2" destOrd="0" presId="urn:microsoft.com/office/officeart/2018/2/layout/IconCircleList"/>
    <dgm:cxn modelId="{32A31703-EE4C-47E5-A535-A0C511A70D43}" type="presParOf" srcId="{CAA2E508-328D-43ED-9CA9-118D4EA4AA1A}" destId="{D913409E-28A7-4347-9693-E94EC2A68FB9}" srcOrd="0" destOrd="0" presId="urn:microsoft.com/office/officeart/2018/2/layout/IconCircleList"/>
    <dgm:cxn modelId="{B7E9C1CD-8FFD-42CA-85B0-600B26FCB1F2}" type="presParOf" srcId="{CAA2E508-328D-43ED-9CA9-118D4EA4AA1A}" destId="{57051B66-9AC5-4C7B-A807-B0F4813CE37B}" srcOrd="1" destOrd="0" presId="urn:microsoft.com/office/officeart/2018/2/layout/IconCircleList"/>
    <dgm:cxn modelId="{40515C1A-A68D-470B-A969-0453204BC514}" type="presParOf" srcId="{CAA2E508-328D-43ED-9CA9-118D4EA4AA1A}" destId="{EC115A0D-F7D3-4139-9A1E-BF194BB81779}" srcOrd="2" destOrd="0" presId="urn:microsoft.com/office/officeart/2018/2/layout/IconCircleList"/>
    <dgm:cxn modelId="{CF16D135-44A4-4170-B568-9434C1C2CBA3}" type="presParOf" srcId="{CAA2E508-328D-43ED-9CA9-118D4EA4AA1A}" destId="{A962F08C-7AB1-4676-B1DE-C58B9EFE1FC3}" srcOrd="3" destOrd="0" presId="urn:microsoft.com/office/officeart/2018/2/layout/IconCircleList"/>
    <dgm:cxn modelId="{2161E19E-649A-4056-8327-8F0F5420D41A}" type="presParOf" srcId="{E826748F-2D42-46E6-A087-38C8B5987AD0}" destId="{75B0303C-D903-4726-9505-95AA47267079}" srcOrd="3" destOrd="0" presId="urn:microsoft.com/office/officeart/2018/2/layout/IconCircleList"/>
    <dgm:cxn modelId="{45E60F59-2894-4AF8-8ABC-0020AE2E9DF4}" type="presParOf" srcId="{E826748F-2D42-46E6-A087-38C8B5987AD0}" destId="{3992F450-763C-4CC3-999F-B6103E7B61C2}" srcOrd="4" destOrd="0" presId="urn:microsoft.com/office/officeart/2018/2/layout/IconCircleList"/>
    <dgm:cxn modelId="{098DE9E3-E99D-4272-BA20-3A3C58620252}" type="presParOf" srcId="{3992F450-763C-4CC3-999F-B6103E7B61C2}" destId="{3206437B-5E9D-4CC6-8C43-420163E8B327}" srcOrd="0" destOrd="0" presId="urn:microsoft.com/office/officeart/2018/2/layout/IconCircleList"/>
    <dgm:cxn modelId="{80A21E26-EECD-4E01-87D7-E9B996482E98}" type="presParOf" srcId="{3992F450-763C-4CC3-999F-B6103E7B61C2}" destId="{4CF2E5A9-A40F-4B0F-B90C-D103B4013A01}" srcOrd="1" destOrd="0" presId="urn:microsoft.com/office/officeart/2018/2/layout/IconCircleList"/>
    <dgm:cxn modelId="{F0753BC0-ADCC-42AF-9B45-E3EFF08765D7}" type="presParOf" srcId="{3992F450-763C-4CC3-999F-B6103E7B61C2}" destId="{9C52D1F4-99F7-44A2-9176-524DCBF5BA42}" srcOrd="2" destOrd="0" presId="urn:microsoft.com/office/officeart/2018/2/layout/IconCircleList"/>
    <dgm:cxn modelId="{F4181EC9-71A4-4C09-BAB4-92896464AE12}" type="presParOf" srcId="{3992F450-763C-4CC3-999F-B6103E7B61C2}" destId="{FFA6EA35-6C5D-48EA-A720-F3E887D8265E}" srcOrd="3" destOrd="0" presId="urn:microsoft.com/office/officeart/2018/2/layout/IconCircleList"/>
    <dgm:cxn modelId="{52149CA4-27D5-4E8D-8D4F-A6701DE6795E}" type="presParOf" srcId="{E826748F-2D42-46E6-A087-38C8B5987AD0}" destId="{D211B5CA-1ADB-4E54-9FD9-CA7F66F6FF6D}" srcOrd="5" destOrd="0" presId="urn:microsoft.com/office/officeart/2018/2/layout/IconCircleList"/>
    <dgm:cxn modelId="{926E27F2-5445-40F1-B27C-517DF976317E}" type="presParOf" srcId="{E826748F-2D42-46E6-A087-38C8B5987AD0}" destId="{9E3C894D-C9C9-4D63-A12C-95FAA7817162}" srcOrd="6" destOrd="0" presId="urn:microsoft.com/office/officeart/2018/2/layout/IconCircleList"/>
    <dgm:cxn modelId="{46D5C283-4DD3-4B34-807C-BFE174927726}" type="presParOf" srcId="{9E3C894D-C9C9-4D63-A12C-95FAA7817162}" destId="{E6C2C98D-D764-4399-A578-82A41E0330E8}" srcOrd="0" destOrd="0" presId="urn:microsoft.com/office/officeart/2018/2/layout/IconCircleList"/>
    <dgm:cxn modelId="{232865E4-CDB7-45BB-B82E-D5604909F9A3}" type="presParOf" srcId="{9E3C894D-C9C9-4D63-A12C-95FAA7817162}" destId="{66FE3AD4-E8B6-4A33-BC24-B324398B8AF4}" srcOrd="1" destOrd="0" presId="urn:microsoft.com/office/officeart/2018/2/layout/IconCircleList"/>
    <dgm:cxn modelId="{C6DCCA15-0A6F-43A5-BA98-13FD4455CE9F}" type="presParOf" srcId="{9E3C894D-C9C9-4D63-A12C-95FAA7817162}" destId="{455E6A0F-C2A6-4501-B284-75FAD37DEB78}" srcOrd="2" destOrd="0" presId="urn:microsoft.com/office/officeart/2018/2/layout/IconCircleList"/>
    <dgm:cxn modelId="{84489809-C9E7-465A-AB47-A8DDA1D60BD8}" type="presParOf" srcId="{9E3C894D-C9C9-4D63-A12C-95FAA7817162}" destId="{A6B2F245-51F2-48E5-AE98-7EF0AFC546E9}" srcOrd="3" destOrd="0" presId="urn:microsoft.com/office/officeart/2018/2/layout/IconCircleList"/>
    <dgm:cxn modelId="{1BBEDFF9-38C6-4C81-B5D9-5D0D9E7912B1}" type="presParOf" srcId="{E826748F-2D42-46E6-A087-38C8B5987AD0}" destId="{8371B42A-D882-43BD-B449-1A370E2641DF}" srcOrd="7" destOrd="0" presId="urn:microsoft.com/office/officeart/2018/2/layout/IconCircleList"/>
    <dgm:cxn modelId="{BC4B6DBC-A51E-4FFB-9448-85D8972EE837}" type="presParOf" srcId="{E826748F-2D42-46E6-A087-38C8B5987AD0}" destId="{E0585FB6-F23A-49D3-9CC8-AECD5E833CAB}" srcOrd="8" destOrd="0" presId="urn:microsoft.com/office/officeart/2018/2/layout/IconCircleList"/>
    <dgm:cxn modelId="{C9EA0F1B-FCF4-4514-B513-BED3C8666019}" type="presParOf" srcId="{E0585FB6-F23A-49D3-9CC8-AECD5E833CAB}" destId="{FBCA726B-42D9-4C4B-9DF9-F568B96AED13}" srcOrd="0" destOrd="0" presId="urn:microsoft.com/office/officeart/2018/2/layout/IconCircleList"/>
    <dgm:cxn modelId="{125CAC47-A824-4A42-98D0-E8A9961A5E4F}" type="presParOf" srcId="{E0585FB6-F23A-49D3-9CC8-AECD5E833CAB}" destId="{C004CC62-4E92-493A-AC53-22C4A14198AB}" srcOrd="1" destOrd="0" presId="urn:microsoft.com/office/officeart/2018/2/layout/IconCircleList"/>
    <dgm:cxn modelId="{364E3127-1E5C-42A7-8BD5-B6D38E6F7D8C}" type="presParOf" srcId="{E0585FB6-F23A-49D3-9CC8-AECD5E833CAB}" destId="{2C566116-02DE-4D46-8AF0-F5BD39D58E2A}" srcOrd="2" destOrd="0" presId="urn:microsoft.com/office/officeart/2018/2/layout/IconCircleList"/>
    <dgm:cxn modelId="{A322FB36-FD54-4F25-9C37-BEB08F79FC32}" type="presParOf" srcId="{E0585FB6-F23A-49D3-9CC8-AECD5E833CAB}" destId="{51901055-5970-411E-8847-98FE6ACBD70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2059C-3CB2-BF4D-8250-80024C511B6B}">
      <dsp:nvSpPr>
        <dsp:cNvPr id="0" name=""/>
        <dsp:cNvSpPr/>
      </dsp:nvSpPr>
      <dsp:spPr>
        <a:xfrm>
          <a:off x="0" y="0"/>
          <a:ext cx="4585856" cy="9693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This presentation will cover the implementation of a Tic-Tac-Toe game in Python using </a:t>
          </a:r>
          <a:r>
            <a:rPr lang="en-US" sz="1200" kern="1200" dirty="0" err="1"/>
            <a:t>Tkinter</a:t>
          </a:r>
          <a:r>
            <a:rPr lang="en-US" sz="1200" kern="1200" dirty="0"/>
            <a:t> for the graphical user interface (GUI).</a:t>
          </a:r>
          <a:br>
            <a:rPr lang="en-US" sz="1200" kern="1200" dirty="0"/>
          </a:br>
          <a:endParaRPr lang="en-US" sz="1200" kern="1200" dirty="0"/>
        </a:p>
      </dsp:txBody>
      <dsp:txXfrm>
        <a:off x="28392" y="28392"/>
        <a:ext cx="3426421" cy="912579"/>
      </dsp:txXfrm>
    </dsp:sp>
    <dsp:sp modelId="{756D98D3-5DAD-5249-99D4-09CED9CB4A3B}">
      <dsp:nvSpPr>
        <dsp:cNvPr id="0" name=""/>
        <dsp:cNvSpPr/>
      </dsp:nvSpPr>
      <dsp:spPr>
        <a:xfrm>
          <a:off x="342450" y="1103997"/>
          <a:ext cx="4585856" cy="9693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385580"/>
                <a:satOff val="-238"/>
                <a:lumOff val="-245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1385580"/>
                <a:satOff val="-238"/>
                <a:lumOff val="-245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385580"/>
                <a:satOff val="-238"/>
                <a:lumOff val="-245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-Board</a:t>
          </a:r>
        </a:p>
      </dsp:txBody>
      <dsp:txXfrm>
        <a:off x="370842" y="1132389"/>
        <a:ext cx="3556535" cy="912579"/>
      </dsp:txXfrm>
    </dsp:sp>
    <dsp:sp modelId="{C8325B74-0B70-6B4B-83A9-CA04435FD1D5}">
      <dsp:nvSpPr>
        <dsp:cNvPr id="0" name=""/>
        <dsp:cNvSpPr/>
      </dsp:nvSpPr>
      <dsp:spPr>
        <a:xfrm>
          <a:off x="684900" y="2207995"/>
          <a:ext cx="4585856" cy="9693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771159"/>
                <a:satOff val="-477"/>
                <a:lumOff val="-490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2771159"/>
                <a:satOff val="-477"/>
                <a:lumOff val="-490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2771159"/>
                <a:satOff val="-477"/>
                <a:lumOff val="-490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Game Logic</a:t>
          </a:r>
          <a:br>
            <a:rPr lang="en-US" sz="1200" kern="1200" dirty="0"/>
          </a:br>
          <a:endParaRPr lang="en-US" sz="1200" kern="1200" dirty="0"/>
        </a:p>
      </dsp:txBody>
      <dsp:txXfrm>
        <a:off x="713292" y="2236387"/>
        <a:ext cx="3556535" cy="912579"/>
      </dsp:txXfrm>
    </dsp:sp>
    <dsp:sp modelId="{901C0A2F-8F30-CC46-BA53-2A559785708F}">
      <dsp:nvSpPr>
        <dsp:cNvPr id="0" name=""/>
        <dsp:cNvSpPr/>
      </dsp:nvSpPr>
      <dsp:spPr>
        <a:xfrm>
          <a:off x="1027351" y="3311992"/>
          <a:ext cx="4585856" cy="9693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156739"/>
                <a:satOff val="-715"/>
                <a:lumOff val="-735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4156739"/>
                <a:satOff val="-715"/>
                <a:lumOff val="-735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4156739"/>
                <a:satOff val="-715"/>
                <a:lumOff val="-735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AI Integration (Minimax Algorithm)</a:t>
          </a:r>
          <a:br>
            <a:rPr lang="en-US" sz="1200" kern="1200"/>
          </a:br>
          <a:endParaRPr lang="en-US" sz="1200" kern="1200"/>
        </a:p>
      </dsp:txBody>
      <dsp:txXfrm>
        <a:off x="1055743" y="3340384"/>
        <a:ext cx="3556535" cy="912579"/>
      </dsp:txXfrm>
    </dsp:sp>
    <dsp:sp modelId="{377C36F4-C406-3743-AAD6-4174F9A2C435}">
      <dsp:nvSpPr>
        <dsp:cNvPr id="0" name=""/>
        <dsp:cNvSpPr/>
      </dsp:nvSpPr>
      <dsp:spPr>
        <a:xfrm>
          <a:off x="1369801" y="4415990"/>
          <a:ext cx="4585856" cy="9693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User Interface Design</a:t>
          </a:r>
        </a:p>
      </dsp:txBody>
      <dsp:txXfrm>
        <a:off x="1398193" y="4444382"/>
        <a:ext cx="3556535" cy="912579"/>
      </dsp:txXfrm>
    </dsp:sp>
    <dsp:sp modelId="{8CEFF04D-D83D-8E4F-BD75-7E934D3F8DDA}">
      <dsp:nvSpPr>
        <dsp:cNvPr id="0" name=""/>
        <dsp:cNvSpPr/>
      </dsp:nvSpPr>
      <dsp:spPr>
        <a:xfrm>
          <a:off x="3955770" y="708174"/>
          <a:ext cx="630086" cy="6300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097539" y="708174"/>
        <a:ext cx="346548" cy="474140"/>
      </dsp:txXfrm>
    </dsp:sp>
    <dsp:sp modelId="{30CD7561-C8FD-F94D-A399-4E6399533ABF}">
      <dsp:nvSpPr>
        <dsp:cNvPr id="0" name=""/>
        <dsp:cNvSpPr/>
      </dsp:nvSpPr>
      <dsp:spPr>
        <a:xfrm>
          <a:off x="4298220" y="1812171"/>
          <a:ext cx="630086" cy="6300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763962"/>
            <a:satOff val="-1802"/>
            <a:lumOff val="-64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763962"/>
              <a:satOff val="-1802"/>
              <a:lumOff val="-64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439989" y="1812171"/>
        <a:ext cx="346548" cy="474140"/>
      </dsp:txXfrm>
    </dsp:sp>
    <dsp:sp modelId="{0FF009DA-E45E-2241-AA66-405CB0DFBCAA}">
      <dsp:nvSpPr>
        <dsp:cNvPr id="0" name=""/>
        <dsp:cNvSpPr/>
      </dsp:nvSpPr>
      <dsp:spPr>
        <a:xfrm>
          <a:off x="4640670" y="2900013"/>
          <a:ext cx="630086" cy="6300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527923"/>
            <a:satOff val="-3604"/>
            <a:lumOff val="-128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3527923"/>
              <a:satOff val="-3604"/>
              <a:lumOff val="-12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782439" y="2900013"/>
        <a:ext cx="346548" cy="474140"/>
      </dsp:txXfrm>
    </dsp:sp>
    <dsp:sp modelId="{6886E42C-2031-B04F-B8C4-C4B5FFF2DF6D}">
      <dsp:nvSpPr>
        <dsp:cNvPr id="0" name=""/>
        <dsp:cNvSpPr/>
      </dsp:nvSpPr>
      <dsp:spPr>
        <a:xfrm>
          <a:off x="4983121" y="4014781"/>
          <a:ext cx="630086" cy="6300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291884"/>
            <a:satOff val="-5406"/>
            <a:lumOff val="-192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5291884"/>
              <a:satOff val="-5406"/>
              <a:lumOff val="-19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124890" y="4014781"/>
        <a:ext cx="346548" cy="4741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34846-B8E9-45D5-82AA-CEEB2DAF6835}">
      <dsp:nvSpPr>
        <dsp:cNvPr id="0" name=""/>
        <dsp:cNvSpPr/>
      </dsp:nvSpPr>
      <dsp:spPr>
        <a:xfrm>
          <a:off x="0" y="1804"/>
          <a:ext cx="6261100" cy="7689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C6C3A8-6435-47C6-9C39-8929C2CB290F}">
      <dsp:nvSpPr>
        <dsp:cNvPr id="0" name=""/>
        <dsp:cNvSpPr/>
      </dsp:nvSpPr>
      <dsp:spPr>
        <a:xfrm>
          <a:off x="232606" y="174817"/>
          <a:ext cx="422920" cy="4229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1AEC4-AC07-42A6-9A61-1642F70435E1}">
      <dsp:nvSpPr>
        <dsp:cNvPr id="0" name=""/>
        <dsp:cNvSpPr/>
      </dsp:nvSpPr>
      <dsp:spPr>
        <a:xfrm>
          <a:off x="888133" y="1804"/>
          <a:ext cx="5372966" cy="768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80" tIns="81380" rIns="81380" bIns="8138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TicTacToeBoard Class:</a:t>
          </a:r>
          <a:br>
            <a:rPr lang="en-US" sz="1500" kern="1200"/>
          </a:br>
          <a:endParaRPr lang="en-US" sz="1500" kern="1200"/>
        </a:p>
      </dsp:txBody>
      <dsp:txXfrm>
        <a:off x="888133" y="1804"/>
        <a:ext cx="5372966" cy="768947"/>
      </dsp:txXfrm>
    </dsp:sp>
    <dsp:sp modelId="{43751462-5430-40D5-83FE-007EE1602DBE}">
      <dsp:nvSpPr>
        <dsp:cNvPr id="0" name=""/>
        <dsp:cNvSpPr/>
      </dsp:nvSpPr>
      <dsp:spPr>
        <a:xfrm>
          <a:off x="0" y="962988"/>
          <a:ext cx="6261100" cy="7689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FB46FA-51D0-4D82-B71F-4D44D2C623F4}">
      <dsp:nvSpPr>
        <dsp:cNvPr id="0" name=""/>
        <dsp:cNvSpPr/>
      </dsp:nvSpPr>
      <dsp:spPr>
        <a:xfrm>
          <a:off x="232606" y="1136001"/>
          <a:ext cx="422920" cy="4229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FA650-559A-42C9-BF0C-88E8D8381296}">
      <dsp:nvSpPr>
        <dsp:cNvPr id="0" name=""/>
        <dsp:cNvSpPr/>
      </dsp:nvSpPr>
      <dsp:spPr>
        <a:xfrm>
          <a:off x="888133" y="962988"/>
          <a:ext cx="5372966" cy="768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80" tIns="81380" rIns="81380" bIns="8138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Displays the game board and updates it after every move.</a:t>
          </a:r>
          <a:br>
            <a:rPr lang="en-US" sz="1500" kern="1200"/>
          </a:br>
          <a:endParaRPr lang="en-US" sz="1500" kern="1200"/>
        </a:p>
      </dsp:txBody>
      <dsp:txXfrm>
        <a:off x="888133" y="962988"/>
        <a:ext cx="5372966" cy="768947"/>
      </dsp:txXfrm>
    </dsp:sp>
    <dsp:sp modelId="{9C1D5ECE-EAC5-4342-9515-C46F4E0D79BA}">
      <dsp:nvSpPr>
        <dsp:cNvPr id="0" name=""/>
        <dsp:cNvSpPr/>
      </dsp:nvSpPr>
      <dsp:spPr>
        <a:xfrm>
          <a:off x="0" y="1924172"/>
          <a:ext cx="6261100" cy="7689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176D8-BEFF-4DC4-BCDD-A0B41DAF0388}">
      <dsp:nvSpPr>
        <dsp:cNvPr id="0" name=""/>
        <dsp:cNvSpPr/>
      </dsp:nvSpPr>
      <dsp:spPr>
        <a:xfrm>
          <a:off x="232606" y="2097185"/>
          <a:ext cx="422920" cy="4229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0A33A-2F94-44BB-9B89-64DD5EAD587B}">
      <dsp:nvSpPr>
        <dsp:cNvPr id="0" name=""/>
        <dsp:cNvSpPr/>
      </dsp:nvSpPr>
      <dsp:spPr>
        <a:xfrm>
          <a:off x="888133" y="1924172"/>
          <a:ext cx="5372966" cy="768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80" tIns="81380" rIns="81380" bIns="8138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Handles user clicks for player moves and AI moves.</a:t>
          </a:r>
          <a:br>
            <a:rPr lang="en-US" sz="1500" kern="1200" dirty="0"/>
          </a:br>
          <a:endParaRPr lang="en-US" sz="1500" kern="1200" dirty="0"/>
        </a:p>
      </dsp:txBody>
      <dsp:txXfrm>
        <a:off x="888133" y="1924172"/>
        <a:ext cx="5372966" cy="768947"/>
      </dsp:txXfrm>
    </dsp:sp>
    <dsp:sp modelId="{5EAD3557-9A19-4476-8777-470F391C1FC9}">
      <dsp:nvSpPr>
        <dsp:cNvPr id="0" name=""/>
        <dsp:cNvSpPr/>
      </dsp:nvSpPr>
      <dsp:spPr>
        <a:xfrm>
          <a:off x="0" y="2885355"/>
          <a:ext cx="6261100" cy="7689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23D0C-B53A-4C18-B139-783D2B924595}">
      <dsp:nvSpPr>
        <dsp:cNvPr id="0" name=""/>
        <dsp:cNvSpPr/>
      </dsp:nvSpPr>
      <dsp:spPr>
        <a:xfrm>
          <a:off x="232606" y="3058368"/>
          <a:ext cx="422920" cy="4229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370FA-7A8E-4F49-B9DC-7B407DFF61D1}">
      <dsp:nvSpPr>
        <dsp:cNvPr id="0" name=""/>
        <dsp:cNvSpPr/>
      </dsp:nvSpPr>
      <dsp:spPr>
        <a:xfrm>
          <a:off x="888133" y="2885355"/>
          <a:ext cx="5372966" cy="768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80" tIns="81380" rIns="81380" bIns="8138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Visual display of the Tic-Tac-Toe grid using buttons.</a:t>
          </a:r>
          <a:br>
            <a:rPr lang="en-US" sz="1500" kern="1200"/>
          </a:br>
          <a:endParaRPr lang="en-US" sz="1500" kern="1200"/>
        </a:p>
      </dsp:txBody>
      <dsp:txXfrm>
        <a:off x="888133" y="2885355"/>
        <a:ext cx="5372966" cy="768947"/>
      </dsp:txXfrm>
    </dsp:sp>
    <dsp:sp modelId="{6D01F808-F1AF-47E2-A2E0-5E4720C1EF35}">
      <dsp:nvSpPr>
        <dsp:cNvPr id="0" name=""/>
        <dsp:cNvSpPr/>
      </dsp:nvSpPr>
      <dsp:spPr>
        <a:xfrm>
          <a:off x="0" y="3846539"/>
          <a:ext cx="6261100" cy="7689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809F88-1235-4FE9-A821-67E0CAC239CA}">
      <dsp:nvSpPr>
        <dsp:cNvPr id="0" name=""/>
        <dsp:cNvSpPr/>
      </dsp:nvSpPr>
      <dsp:spPr>
        <a:xfrm>
          <a:off x="232606" y="4019552"/>
          <a:ext cx="422920" cy="4229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8C43D-C123-43AC-9FD8-20520CA4A14B}">
      <dsp:nvSpPr>
        <dsp:cNvPr id="0" name=""/>
        <dsp:cNvSpPr/>
      </dsp:nvSpPr>
      <dsp:spPr>
        <a:xfrm>
          <a:off x="888133" y="3846539"/>
          <a:ext cx="5372966" cy="768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80" tIns="81380" rIns="81380" bIns="8138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Updates turn display after each move.</a:t>
          </a:r>
          <a:br>
            <a:rPr lang="en-US" sz="1500" kern="1200"/>
          </a:br>
          <a:endParaRPr lang="en-US" sz="1500" kern="1200"/>
        </a:p>
      </dsp:txBody>
      <dsp:txXfrm>
        <a:off x="888133" y="3846539"/>
        <a:ext cx="5372966" cy="768947"/>
      </dsp:txXfrm>
    </dsp:sp>
    <dsp:sp modelId="{D96A0DFB-7577-4C67-A782-136574D9E270}">
      <dsp:nvSpPr>
        <dsp:cNvPr id="0" name=""/>
        <dsp:cNvSpPr/>
      </dsp:nvSpPr>
      <dsp:spPr>
        <a:xfrm>
          <a:off x="0" y="4807723"/>
          <a:ext cx="6261100" cy="7689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96A273-D651-404B-B56A-E32D92D3880E}">
      <dsp:nvSpPr>
        <dsp:cNvPr id="0" name=""/>
        <dsp:cNvSpPr/>
      </dsp:nvSpPr>
      <dsp:spPr>
        <a:xfrm>
          <a:off x="232606" y="4980736"/>
          <a:ext cx="422920" cy="42292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6D4FE-5AE1-4D20-A818-381C6734A81B}">
      <dsp:nvSpPr>
        <dsp:cNvPr id="0" name=""/>
        <dsp:cNvSpPr/>
      </dsp:nvSpPr>
      <dsp:spPr>
        <a:xfrm>
          <a:off x="888133" y="4807723"/>
          <a:ext cx="5372966" cy="768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80" tIns="81380" rIns="81380" bIns="8138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Highlights the winning combination.</a:t>
          </a:r>
        </a:p>
      </dsp:txBody>
      <dsp:txXfrm>
        <a:off x="888133" y="4807723"/>
        <a:ext cx="5372966" cy="76894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BA7137-4187-4CB8-8E4C-D05300E69CBF}">
      <dsp:nvSpPr>
        <dsp:cNvPr id="0" name=""/>
        <dsp:cNvSpPr/>
      </dsp:nvSpPr>
      <dsp:spPr>
        <a:xfrm>
          <a:off x="347649" y="337955"/>
          <a:ext cx="1084060" cy="10840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02171E-D369-40C8-BF48-2770023CA028}">
      <dsp:nvSpPr>
        <dsp:cNvPr id="0" name=""/>
        <dsp:cNvSpPr/>
      </dsp:nvSpPr>
      <dsp:spPr>
        <a:xfrm>
          <a:off x="578678" y="568984"/>
          <a:ext cx="622001" cy="622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93FB5-7CC7-4984-943B-8EE0082519BB}">
      <dsp:nvSpPr>
        <dsp:cNvPr id="0" name=""/>
        <dsp:cNvSpPr/>
      </dsp:nvSpPr>
      <dsp:spPr>
        <a:xfrm>
          <a:off x="1105" y="1759674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Explanation of Two-Player Mode:</a:t>
          </a:r>
          <a:br>
            <a:rPr lang="en-US" sz="1100" kern="1200"/>
          </a:br>
          <a:endParaRPr lang="en-US" sz="1100" kern="1200"/>
        </a:p>
      </dsp:txBody>
      <dsp:txXfrm>
        <a:off x="1105" y="1759674"/>
        <a:ext cx="1777148" cy="710859"/>
      </dsp:txXfrm>
    </dsp:sp>
    <dsp:sp modelId="{3B7E4856-DA12-4630-9896-EF03A86FE779}">
      <dsp:nvSpPr>
        <dsp:cNvPr id="0" name=""/>
        <dsp:cNvSpPr/>
      </dsp:nvSpPr>
      <dsp:spPr>
        <a:xfrm>
          <a:off x="2435798" y="337955"/>
          <a:ext cx="1084060" cy="10840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2A3C74-41F7-4321-A9B7-14DBEBF05E79}">
      <dsp:nvSpPr>
        <dsp:cNvPr id="0" name=""/>
        <dsp:cNvSpPr/>
      </dsp:nvSpPr>
      <dsp:spPr>
        <a:xfrm>
          <a:off x="2666828" y="568984"/>
          <a:ext cx="622001" cy="622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2BB4C-A184-4151-A469-804191B71421}">
      <dsp:nvSpPr>
        <dsp:cNvPr id="0" name=""/>
        <dsp:cNvSpPr/>
      </dsp:nvSpPr>
      <dsp:spPr>
        <a:xfrm>
          <a:off x="2089254" y="1759674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Players take turns clicking on the grid.</a:t>
          </a:r>
          <a:br>
            <a:rPr lang="en-US" sz="1100" kern="1200"/>
          </a:br>
          <a:endParaRPr lang="en-US" sz="1100" kern="1200"/>
        </a:p>
      </dsp:txBody>
      <dsp:txXfrm>
        <a:off x="2089254" y="1759674"/>
        <a:ext cx="1777148" cy="710859"/>
      </dsp:txXfrm>
    </dsp:sp>
    <dsp:sp modelId="{02E71404-BF7A-4AD7-88A6-C5C9407997D1}">
      <dsp:nvSpPr>
        <dsp:cNvPr id="0" name=""/>
        <dsp:cNvSpPr/>
      </dsp:nvSpPr>
      <dsp:spPr>
        <a:xfrm>
          <a:off x="4523948" y="337955"/>
          <a:ext cx="1084060" cy="10840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1CFCAB-EF2E-413A-A18C-0E3BC0965533}">
      <dsp:nvSpPr>
        <dsp:cNvPr id="0" name=""/>
        <dsp:cNvSpPr/>
      </dsp:nvSpPr>
      <dsp:spPr>
        <a:xfrm>
          <a:off x="4754977" y="568984"/>
          <a:ext cx="622001" cy="622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79C3C-CFED-49CF-BF50-99FA7E45C8A7}">
      <dsp:nvSpPr>
        <dsp:cNvPr id="0" name=""/>
        <dsp:cNvSpPr/>
      </dsp:nvSpPr>
      <dsp:spPr>
        <a:xfrm>
          <a:off x="4177404" y="1759674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The game continues until there’s a winner or a tie.</a:t>
          </a:r>
          <a:br>
            <a:rPr lang="en-US" sz="1100" kern="1200"/>
          </a:br>
          <a:endParaRPr lang="en-US" sz="1100" kern="1200"/>
        </a:p>
      </dsp:txBody>
      <dsp:txXfrm>
        <a:off x="4177404" y="1759674"/>
        <a:ext cx="1777148" cy="710859"/>
      </dsp:txXfrm>
    </dsp:sp>
    <dsp:sp modelId="{9D80D6E6-D6EB-4879-91FF-3778AB981136}">
      <dsp:nvSpPr>
        <dsp:cNvPr id="0" name=""/>
        <dsp:cNvSpPr/>
      </dsp:nvSpPr>
      <dsp:spPr>
        <a:xfrm>
          <a:off x="1391724" y="2914820"/>
          <a:ext cx="1084060" cy="10840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0AE56-DFD0-4B2B-930D-017B95915975}">
      <dsp:nvSpPr>
        <dsp:cNvPr id="0" name=""/>
        <dsp:cNvSpPr/>
      </dsp:nvSpPr>
      <dsp:spPr>
        <a:xfrm>
          <a:off x="1622753" y="3145849"/>
          <a:ext cx="622001" cy="6220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A82FD-65C2-4EEC-8C0A-95A40657A4CB}">
      <dsp:nvSpPr>
        <dsp:cNvPr id="0" name=""/>
        <dsp:cNvSpPr/>
      </dsp:nvSpPr>
      <dsp:spPr>
        <a:xfrm>
          <a:off x="1045180" y="4336539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The display updates after each move (current player’s turn).</a:t>
          </a:r>
          <a:br>
            <a:rPr lang="en-US" sz="1100" kern="1200"/>
          </a:br>
          <a:endParaRPr lang="en-US" sz="1100" kern="1200"/>
        </a:p>
      </dsp:txBody>
      <dsp:txXfrm>
        <a:off x="1045180" y="4336539"/>
        <a:ext cx="1777148" cy="710859"/>
      </dsp:txXfrm>
    </dsp:sp>
    <dsp:sp modelId="{01448048-E115-4788-93D5-82DFC373D6FA}">
      <dsp:nvSpPr>
        <dsp:cNvPr id="0" name=""/>
        <dsp:cNvSpPr/>
      </dsp:nvSpPr>
      <dsp:spPr>
        <a:xfrm>
          <a:off x="3479873" y="2914820"/>
          <a:ext cx="1084060" cy="10840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63593B-E46A-4E35-A5D8-556D26EC638F}">
      <dsp:nvSpPr>
        <dsp:cNvPr id="0" name=""/>
        <dsp:cNvSpPr/>
      </dsp:nvSpPr>
      <dsp:spPr>
        <a:xfrm>
          <a:off x="3710902" y="3145849"/>
          <a:ext cx="622001" cy="6220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4FFDA-FCCB-41E3-95E1-49745151CE62}">
      <dsp:nvSpPr>
        <dsp:cNvPr id="0" name=""/>
        <dsp:cNvSpPr/>
      </dsp:nvSpPr>
      <dsp:spPr>
        <a:xfrm>
          <a:off x="3133329" y="4336539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User Interaction: Each player can click on the empty grid cells.</a:t>
          </a:r>
        </a:p>
      </dsp:txBody>
      <dsp:txXfrm>
        <a:off x="3133329" y="4336539"/>
        <a:ext cx="1777148" cy="71085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ACF80-A0A9-DE46-A19C-B2DEEFFFFE19}">
      <dsp:nvSpPr>
        <dsp:cNvPr id="0" name=""/>
        <dsp:cNvSpPr/>
      </dsp:nvSpPr>
      <dsp:spPr>
        <a:xfrm>
          <a:off x="2775708" y="478274"/>
          <a:ext cx="3700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040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50712" y="521991"/>
        <a:ext cx="20032" cy="4006"/>
      </dsp:txXfrm>
    </dsp:sp>
    <dsp:sp modelId="{F1E8A835-D792-3440-A7E3-900B98C1245A}">
      <dsp:nvSpPr>
        <dsp:cNvPr id="0" name=""/>
        <dsp:cNvSpPr/>
      </dsp:nvSpPr>
      <dsp:spPr>
        <a:xfrm>
          <a:off x="1035595" y="1420"/>
          <a:ext cx="1741913" cy="10451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55" tIns="89595" rIns="85355" bIns="8959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AI Behavior:</a:t>
          </a:r>
          <a:br>
            <a:rPr lang="en-US" sz="1200" kern="1200"/>
          </a:br>
          <a:endParaRPr lang="en-US" sz="1200" kern="1200"/>
        </a:p>
      </dsp:txBody>
      <dsp:txXfrm>
        <a:off x="1035595" y="1420"/>
        <a:ext cx="1741913" cy="1045148"/>
      </dsp:txXfrm>
    </dsp:sp>
    <dsp:sp modelId="{07A7327B-F73C-0C4B-B577-5B5F9B6A65D0}">
      <dsp:nvSpPr>
        <dsp:cNvPr id="0" name=""/>
        <dsp:cNvSpPr/>
      </dsp:nvSpPr>
      <dsp:spPr>
        <a:xfrm>
          <a:off x="1906552" y="1044768"/>
          <a:ext cx="2142553" cy="370040"/>
        </a:xfrm>
        <a:custGeom>
          <a:avLst/>
          <a:gdLst/>
          <a:ahLst/>
          <a:cxnLst/>
          <a:rect l="0" t="0" r="0" b="0"/>
          <a:pathLst>
            <a:path>
              <a:moveTo>
                <a:pt x="2142553" y="0"/>
              </a:moveTo>
              <a:lnTo>
                <a:pt x="2142553" y="202120"/>
              </a:lnTo>
              <a:lnTo>
                <a:pt x="0" y="202120"/>
              </a:lnTo>
              <a:lnTo>
                <a:pt x="0" y="37004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3336" y="1227785"/>
        <a:ext cx="108984" cy="4006"/>
      </dsp:txXfrm>
    </dsp:sp>
    <dsp:sp modelId="{A1918DF5-57F7-D34E-88AB-88199F3DEFB3}">
      <dsp:nvSpPr>
        <dsp:cNvPr id="0" name=""/>
        <dsp:cNvSpPr/>
      </dsp:nvSpPr>
      <dsp:spPr>
        <a:xfrm>
          <a:off x="3178149" y="1420"/>
          <a:ext cx="1741913" cy="104514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55" tIns="89595" rIns="85355" bIns="8959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In AI mode, the game alternates between the human player (X) and AI (O).</a:t>
          </a:r>
          <a:br>
            <a:rPr lang="en-US" sz="1200" kern="1200"/>
          </a:br>
          <a:endParaRPr lang="en-US" sz="1200" kern="1200"/>
        </a:p>
      </dsp:txBody>
      <dsp:txXfrm>
        <a:off x="3178149" y="1420"/>
        <a:ext cx="1741913" cy="1045148"/>
      </dsp:txXfrm>
    </dsp:sp>
    <dsp:sp modelId="{D1E8A3EC-6D5C-D84E-ABA3-26A14A6689F7}">
      <dsp:nvSpPr>
        <dsp:cNvPr id="0" name=""/>
        <dsp:cNvSpPr/>
      </dsp:nvSpPr>
      <dsp:spPr>
        <a:xfrm>
          <a:off x="2775708" y="1924062"/>
          <a:ext cx="3700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040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50712" y="1967779"/>
        <a:ext cx="20032" cy="4006"/>
      </dsp:txXfrm>
    </dsp:sp>
    <dsp:sp modelId="{347DF1C5-B454-D945-9149-FF9ECAE68D90}">
      <dsp:nvSpPr>
        <dsp:cNvPr id="0" name=""/>
        <dsp:cNvSpPr/>
      </dsp:nvSpPr>
      <dsp:spPr>
        <a:xfrm>
          <a:off x="1035595" y="1447208"/>
          <a:ext cx="1741913" cy="104514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55" tIns="89595" rIns="85355" bIns="8959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AI makes a move based on the selected difficulty level.</a:t>
          </a:r>
          <a:br>
            <a:rPr lang="en-US" sz="1200" kern="1200"/>
          </a:br>
          <a:endParaRPr lang="en-US" sz="1200" kern="1200"/>
        </a:p>
      </dsp:txBody>
      <dsp:txXfrm>
        <a:off x="1035595" y="1447208"/>
        <a:ext cx="1741913" cy="1045148"/>
      </dsp:txXfrm>
    </dsp:sp>
    <dsp:sp modelId="{6968CBDA-488F-F743-BF51-140EFC6B9A2B}">
      <dsp:nvSpPr>
        <dsp:cNvPr id="0" name=""/>
        <dsp:cNvSpPr/>
      </dsp:nvSpPr>
      <dsp:spPr>
        <a:xfrm>
          <a:off x="1906552" y="2490556"/>
          <a:ext cx="2142553" cy="370040"/>
        </a:xfrm>
        <a:custGeom>
          <a:avLst/>
          <a:gdLst/>
          <a:ahLst/>
          <a:cxnLst/>
          <a:rect l="0" t="0" r="0" b="0"/>
          <a:pathLst>
            <a:path>
              <a:moveTo>
                <a:pt x="2142553" y="0"/>
              </a:moveTo>
              <a:lnTo>
                <a:pt x="2142553" y="202120"/>
              </a:lnTo>
              <a:lnTo>
                <a:pt x="0" y="202120"/>
              </a:lnTo>
              <a:lnTo>
                <a:pt x="0" y="37004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3336" y="2673573"/>
        <a:ext cx="108984" cy="4006"/>
      </dsp:txXfrm>
    </dsp:sp>
    <dsp:sp modelId="{C6E8E26A-474E-D84F-A983-E178F1502306}">
      <dsp:nvSpPr>
        <dsp:cNvPr id="0" name=""/>
        <dsp:cNvSpPr/>
      </dsp:nvSpPr>
      <dsp:spPr>
        <a:xfrm>
          <a:off x="3178149" y="1447208"/>
          <a:ext cx="1741913" cy="104514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55" tIns="89595" rIns="85355" bIns="8959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The game logic automatically checks for a win or tie after every move.</a:t>
          </a:r>
          <a:br>
            <a:rPr lang="en-US" sz="1200" kern="1200"/>
          </a:br>
          <a:endParaRPr lang="en-US" sz="1200" kern="1200"/>
        </a:p>
      </dsp:txBody>
      <dsp:txXfrm>
        <a:off x="3178149" y="1447208"/>
        <a:ext cx="1741913" cy="1045148"/>
      </dsp:txXfrm>
    </dsp:sp>
    <dsp:sp modelId="{8EB63278-CD04-D045-BA9C-A351D6F6FA36}">
      <dsp:nvSpPr>
        <dsp:cNvPr id="0" name=""/>
        <dsp:cNvSpPr/>
      </dsp:nvSpPr>
      <dsp:spPr>
        <a:xfrm>
          <a:off x="2775708" y="3369851"/>
          <a:ext cx="3700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040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50712" y="3413567"/>
        <a:ext cx="20032" cy="4006"/>
      </dsp:txXfrm>
    </dsp:sp>
    <dsp:sp modelId="{96D544D3-7E9D-0B41-AC36-325D98513D9D}">
      <dsp:nvSpPr>
        <dsp:cNvPr id="0" name=""/>
        <dsp:cNvSpPr/>
      </dsp:nvSpPr>
      <dsp:spPr>
        <a:xfrm>
          <a:off x="1035595" y="2892997"/>
          <a:ext cx="1741913" cy="104514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55" tIns="89595" rIns="85355" bIns="8959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AI Difficulties:</a:t>
          </a:r>
          <a:br>
            <a:rPr lang="en-US" sz="1200" kern="1200"/>
          </a:br>
          <a:endParaRPr lang="en-US" sz="1200" kern="1200"/>
        </a:p>
      </dsp:txBody>
      <dsp:txXfrm>
        <a:off x="1035595" y="2892997"/>
        <a:ext cx="1741913" cy="1045148"/>
      </dsp:txXfrm>
    </dsp:sp>
    <dsp:sp modelId="{FC2A3E4F-89BA-D94F-8916-FBF0E07FDB44}">
      <dsp:nvSpPr>
        <dsp:cNvPr id="0" name=""/>
        <dsp:cNvSpPr/>
      </dsp:nvSpPr>
      <dsp:spPr>
        <a:xfrm>
          <a:off x="1906552" y="3936345"/>
          <a:ext cx="2142553" cy="370040"/>
        </a:xfrm>
        <a:custGeom>
          <a:avLst/>
          <a:gdLst/>
          <a:ahLst/>
          <a:cxnLst/>
          <a:rect l="0" t="0" r="0" b="0"/>
          <a:pathLst>
            <a:path>
              <a:moveTo>
                <a:pt x="2142553" y="0"/>
              </a:moveTo>
              <a:lnTo>
                <a:pt x="2142553" y="202120"/>
              </a:lnTo>
              <a:lnTo>
                <a:pt x="0" y="202120"/>
              </a:lnTo>
              <a:lnTo>
                <a:pt x="0" y="37004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3336" y="4119362"/>
        <a:ext cx="108984" cy="4006"/>
      </dsp:txXfrm>
    </dsp:sp>
    <dsp:sp modelId="{C54557E7-6319-CA4A-BBB5-4B5C9255CEB9}">
      <dsp:nvSpPr>
        <dsp:cNvPr id="0" name=""/>
        <dsp:cNvSpPr/>
      </dsp:nvSpPr>
      <dsp:spPr>
        <a:xfrm>
          <a:off x="3178149" y="2892997"/>
          <a:ext cx="1741913" cy="104514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55" tIns="89595" rIns="85355" bIns="8959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Easy: Random move.</a:t>
          </a:r>
          <a:br>
            <a:rPr lang="en-US" sz="1200" kern="1200"/>
          </a:br>
          <a:endParaRPr lang="en-US" sz="1200" kern="1200"/>
        </a:p>
      </dsp:txBody>
      <dsp:txXfrm>
        <a:off x="3178149" y="2892997"/>
        <a:ext cx="1741913" cy="1045148"/>
      </dsp:txXfrm>
    </dsp:sp>
    <dsp:sp modelId="{0763272C-B3D1-1F4B-A1A9-453E13DBECCC}">
      <dsp:nvSpPr>
        <dsp:cNvPr id="0" name=""/>
        <dsp:cNvSpPr/>
      </dsp:nvSpPr>
      <dsp:spPr>
        <a:xfrm>
          <a:off x="2775708" y="4815639"/>
          <a:ext cx="37004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040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50712" y="4859356"/>
        <a:ext cx="20032" cy="4006"/>
      </dsp:txXfrm>
    </dsp:sp>
    <dsp:sp modelId="{79C95B79-7C74-3642-89C4-87CC3037FE75}">
      <dsp:nvSpPr>
        <dsp:cNvPr id="0" name=""/>
        <dsp:cNvSpPr/>
      </dsp:nvSpPr>
      <dsp:spPr>
        <a:xfrm>
          <a:off x="1035595" y="4338785"/>
          <a:ext cx="1741913" cy="104514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55" tIns="89595" rIns="85355" bIns="8959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Medium: Block or win if possible.</a:t>
          </a:r>
          <a:br>
            <a:rPr lang="en-US" sz="1200" kern="1200"/>
          </a:br>
          <a:endParaRPr lang="en-US" sz="1200" kern="1200"/>
        </a:p>
      </dsp:txBody>
      <dsp:txXfrm>
        <a:off x="1035595" y="4338785"/>
        <a:ext cx="1741913" cy="1045148"/>
      </dsp:txXfrm>
    </dsp:sp>
    <dsp:sp modelId="{8A9EE4E5-85B1-A64A-B642-5B5ED067DBC1}">
      <dsp:nvSpPr>
        <dsp:cNvPr id="0" name=""/>
        <dsp:cNvSpPr/>
      </dsp:nvSpPr>
      <dsp:spPr>
        <a:xfrm>
          <a:off x="3178149" y="4338785"/>
          <a:ext cx="1741913" cy="104514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55" tIns="89595" rIns="85355" bIns="8959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Hard: Minimax algorithm for optimal strategy.</a:t>
          </a:r>
        </a:p>
      </dsp:txBody>
      <dsp:txXfrm>
        <a:off x="3178149" y="4338785"/>
        <a:ext cx="1741913" cy="104514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0A925-2EAF-4244-8E99-16712F477E30}">
      <dsp:nvSpPr>
        <dsp:cNvPr id="0" name=""/>
        <dsp:cNvSpPr/>
      </dsp:nvSpPr>
      <dsp:spPr>
        <a:xfrm>
          <a:off x="0" y="1760"/>
          <a:ext cx="1093152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898157E-2EF5-374D-B8FB-E167F20E0247}">
      <dsp:nvSpPr>
        <dsp:cNvPr id="0" name=""/>
        <dsp:cNvSpPr/>
      </dsp:nvSpPr>
      <dsp:spPr>
        <a:xfrm>
          <a:off x="0" y="1760"/>
          <a:ext cx="10931525" cy="600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Recap: The presentation covered the implementation of a Tic-Tac-Toe game with AI using Python’s Tkinter library.</a:t>
          </a:r>
          <a:br>
            <a:rPr lang="en-US" sz="1600" kern="1200"/>
          </a:br>
          <a:endParaRPr lang="en-US" sz="1600" kern="1200"/>
        </a:p>
      </dsp:txBody>
      <dsp:txXfrm>
        <a:off x="0" y="1760"/>
        <a:ext cx="10931525" cy="600282"/>
      </dsp:txXfrm>
    </dsp:sp>
    <dsp:sp modelId="{9E624754-A845-1049-8932-91856BB96A4F}">
      <dsp:nvSpPr>
        <dsp:cNvPr id="0" name=""/>
        <dsp:cNvSpPr/>
      </dsp:nvSpPr>
      <dsp:spPr>
        <a:xfrm>
          <a:off x="0" y="602042"/>
          <a:ext cx="1093152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860F364-B95C-224E-8EA7-B961DCB0C90C}">
      <dsp:nvSpPr>
        <dsp:cNvPr id="0" name=""/>
        <dsp:cNvSpPr/>
      </dsp:nvSpPr>
      <dsp:spPr>
        <a:xfrm>
          <a:off x="0" y="602042"/>
          <a:ext cx="10931525" cy="600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-Board</a:t>
          </a:r>
        </a:p>
      </dsp:txBody>
      <dsp:txXfrm>
        <a:off x="0" y="602042"/>
        <a:ext cx="10931525" cy="600282"/>
      </dsp:txXfrm>
    </dsp:sp>
    <dsp:sp modelId="{1A8E84EA-5F7D-F749-8A7A-DCF695FA2512}">
      <dsp:nvSpPr>
        <dsp:cNvPr id="0" name=""/>
        <dsp:cNvSpPr/>
      </dsp:nvSpPr>
      <dsp:spPr>
        <a:xfrm>
          <a:off x="0" y="1202324"/>
          <a:ext cx="1093152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9C3AD22-9FC1-A34A-942A-9D9439D7AFAA}">
      <dsp:nvSpPr>
        <dsp:cNvPr id="0" name=""/>
        <dsp:cNvSpPr/>
      </dsp:nvSpPr>
      <dsp:spPr>
        <a:xfrm>
          <a:off x="0" y="1202324"/>
          <a:ext cx="10931525" cy="600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Game Logic (turns, checks for winner, etc.)</a:t>
          </a:r>
          <a:br>
            <a:rPr lang="en-US" sz="1600" kern="1200"/>
          </a:br>
          <a:endParaRPr lang="en-US" sz="1600" kern="1200"/>
        </a:p>
      </dsp:txBody>
      <dsp:txXfrm>
        <a:off x="0" y="1202324"/>
        <a:ext cx="10931525" cy="600282"/>
      </dsp:txXfrm>
    </dsp:sp>
    <dsp:sp modelId="{AB79C512-97B0-244A-997C-B58F6AEF7FCE}">
      <dsp:nvSpPr>
        <dsp:cNvPr id="0" name=""/>
        <dsp:cNvSpPr/>
      </dsp:nvSpPr>
      <dsp:spPr>
        <a:xfrm>
          <a:off x="0" y="1802606"/>
          <a:ext cx="1093152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B22528F-F91A-5840-80BC-4023E7E076A6}">
      <dsp:nvSpPr>
        <dsp:cNvPr id="0" name=""/>
        <dsp:cNvSpPr/>
      </dsp:nvSpPr>
      <dsp:spPr>
        <a:xfrm>
          <a:off x="0" y="1802606"/>
          <a:ext cx="10931525" cy="600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AI (Minimax algorithm, difficulty levels)</a:t>
          </a:r>
          <a:br>
            <a:rPr lang="en-US" sz="1600" kern="1200"/>
          </a:br>
          <a:endParaRPr lang="en-US" sz="1600" kern="1200"/>
        </a:p>
      </dsp:txBody>
      <dsp:txXfrm>
        <a:off x="0" y="1802606"/>
        <a:ext cx="10931525" cy="600282"/>
      </dsp:txXfrm>
    </dsp:sp>
    <dsp:sp modelId="{899B7329-9460-BE41-881C-BC5CBCBCFB5D}">
      <dsp:nvSpPr>
        <dsp:cNvPr id="0" name=""/>
        <dsp:cNvSpPr/>
      </dsp:nvSpPr>
      <dsp:spPr>
        <a:xfrm>
          <a:off x="0" y="2402888"/>
          <a:ext cx="1093152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D16CFC0-470A-1C41-9AFF-1E6CB12D75E1}">
      <dsp:nvSpPr>
        <dsp:cNvPr id="0" name=""/>
        <dsp:cNvSpPr/>
      </dsp:nvSpPr>
      <dsp:spPr>
        <a:xfrm>
          <a:off x="0" y="2402888"/>
          <a:ext cx="10931525" cy="600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GUI using Tkinter</a:t>
          </a:r>
          <a:br>
            <a:rPr lang="en-US" sz="1600" kern="1200"/>
          </a:br>
          <a:endParaRPr lang="en-US" sz="1600" kern="1200"/>
        </a:p>
      </dsp:txBody>
      <dsp:txXfrm>
        <a:off x="0" y="2402888"/>
        <a:ext cx="10931525" cy="600282"/>
      </dsp:txXfrm>
    </dsp:sp>
    <dsp:sp modelId="{7C06AADB-D689-4944-9E49-21DDED0522C1}">
      <dsp:nvSpPr>
        <dsp:cNvPr id="0" name=""/>
        <dsp:cNvSpPr/>
      </dsp:nvSpPr>
      <dsp:spPr>
        <a:xfrm>
          <a:off x="0" y="3003170"/>
          <a:ext cx="10931525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D9F7597-225E-EA44-896B-9F5B62379806}">
      <dsp:nvSpPr>
        <dsp:cNvPr id="0" name=""/>
        <dsp:cNvSpPr/>
      </dsp:nvSpPr>
      <dsp:spPr>
        <a:xfrm>
          <a:off x="0" y="3003170"/>
          <a:ext cx="10931525" cy="600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Adding multiplayer over the network, custom difficulty settings, animations, etc.</a:t>
          </a:r>
        </a:p>
      </dsp:txBody>
      <dsp:txXfrm>
        <a:off x="0" y="3003170"/>
        <a:ext cx="10931525" cy="6002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020CF-2D74-4291-B501-E7A452A74473}">
      <dsp:nvSpPr>
        <dsp:cNvPr id="0" name=""/>
        <dsp:cNvSpPr/>
      </dsp:nvSpPr>
      <dsp:spPr>
        <a:xfrm>
          <a:off x="176534" y="585255"/>
          <a:ext cx="908272" cy="9082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404FD1-B81F-46D7-B61F-287054629B51}">
      <dsp:nvSpPr>
        <dsp:cNvPr id="0" name=""/>
        <dsp:cNvSpPr/>
      </dsp:nvSpPr>
      <dsp:spPr>
        <a:xfrm>
          <a:off x="367272" y="775992"/>
          <a:ext cx="526798" cy="5267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3EE7B-CA01-42B5-A2AC-ACFB66DE0035}">
      <dsp:nvSpPr>
        <dsp:cNvPr id="0" name=""/>
        <dsp:cNvSpPr/>
      </dsp:nvSpPr>
      <dsp:spPr>
        <a:xfrm>
          <a:off x="1279437" y="585255"/>
          <a:ext cx="2140927" cy="908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Libraries Used:</a:t>
          </a:r>
          <a:br>
            <a:rPr lang="en-US" sz="1300" kern="1200" dirty="0"/>
          </a:br>
          <a:endParaRPr lang="en-US" sz="1300" kern="1200" dirty="0"/>
        </a:p>
      </dsp:txBody>
      <dsp:txXfrm>
        <a:off x="1279437" y="585255"/>
        <a:ext cx="2140927" cy="908272"/>
      </dsp:txXfrm>
    </dsp:sp>
    <dsp:sp modelId="{49D22536-FB25-4D73-A641-A7E7C85B43D2}">
      <dsp:nvSpPr>
        <dsp:cNvPr id="0" name=""/>
        <dsp:cNvSpPr/>
      </dsp:nvSpPr>
      <dsp:spPr>
        <a:xfrm>
          <a:off x="3793405" y="585255"/>
          <a:ext cx="908272" cy="90827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27475D-561E-4BAB-91EE-2EAE6817AA6B}">
      <dsp:nvSpPr>
        <dsp:cNvPr id="0" name=""/>
        <dsp:cNvSpPr/>
      </dsp:nvSpPr>
      <dsp:spPr>
        <a:xfrm>
          <a:off x="3984142" y="775992"/>
          <a:ext cx="526798" cy="5267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DC4ED-34B0-4F59-BC84-DA12AFC2DB01}">
      <dsp:nvSpPr>
        <dsp:cNvPr id="0" name=""/>
        <dsp:cNvSpPr/>
      </dsp:nvSpPr>
      <dsp:spPr>
        <a:xfrm>
          <a:off x="4896307" y="585255"/>
          <a:ext cx="2140927" cy="908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tkinter: For creating the graphical user interface (GUI).</a:t>
          </a:r>
          <a:br>
            <a:rPr lang="en-US" sz="1300" kern="1200"/>
          </a:br>
          <a:endParaRPr lang="en-US" sz="1300" kern="1200"/>
        </a:p>
      </dsp:txBody>
      <dsp:txXfrm>
        <a:off x="4896307" y="585255"/>
        <a:ext cx="2140927" cy="908272"/>
      </dsp:txXfrm>
    </dsp:sp>
    <dsp:sp modelId="{2ABC4CA8-1EF8-48C1-B7A2-3B7A05804780}">
      <dsp:nvSpPr>
        <dsp:cNvPr id="0" name=""/>
        <dsp:cNvSpPr/>
      </dsp:nvSpPr>
      <dsp:spPr>
        <a:xfrm>
          <a:off x="7410276" y="585255"/>
          <a:ext cx="908272" cy="90827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9812BF-EB2B-4231-9975-81F2ADEACF37}">
      <dsp:nvSpPr>
        <dsp:cNvPr id="0" name=""/>
        <dsp:cNvSpPr/>
      </dsp:nvSpPr>
      <dsp:spPr>
        <a:xfrm>
          <a:off x="7601013" y="775992"/>
          <a:ext cx="526798" cy="5267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F25F9-41DA-4A32-B573-6F2E5376089A}">
      <dsp:nvSpPr>
        <dsp:cNvPr id="0" name=""/>
        <dsp:cNvSpPr/>
      </dsp:nvSpPr>
      <dsp:spPr>
        <a:xfrm>
          <a:off x="8513178" y="585255"/>
          <a:ext cx="2140927" cy="908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itertools.cycle: For cycling between players in the game.</a:t>
          </a:r>
          <a:br>
            <a:rPr lang="en-US" sz="1300" kern="1200"/>
          </a:br>
          <a:endParaRPr lang="en-US" sz="1300" kern="1200"/>
        </a:p>
      </dsp:txBody>
      <dsp:txXfrm>
        <a:off x="8513178" y="585255"/>
        <a:ext cx="2140927" cy="908272"/>
      </dsp:txXfrm>
    </dsp:sp>
    <dsp:sp modelId="{5DFC9E81-A324-434B-9DF6-D4F4116B63BB}">
      <dsp:nvSpPr>
        <dsp:cNvPr id="0" name=""/>
        <dsp:cNvSpPr/>
      </dsp:nvSpPr>
      <dsp:spPr>
        <a:xfrm>
          <a:off x="176534" y="2105334"/>
          <a:ext cx="908272" cy="90827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A1776-61B8-4208-B21D-6F351B548038}">
      <dsp:nvSpPr>
        <dsp:cNvPr id="0" name=""/>
        <dsp:cNvSpPr/>
      </dsp:nvSpPr>
      <dsp:spPr>
        <a:xfrm>
          <a:off x="367272" y="2296072"/>
          <a:ext cx="526798" cy="5267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E9D23-A8E9-4F16-B61D-B6715852E0CF}">
      <dsp:nvSpPr>
        <dsp:cNvPr id="0" name=""/>
        <dsp:cNvSpPr/>
      </dsp:nvSpPr>
      <dsp:spPr>
        <a:xfrm>
          <a:off x="1279437" y="2105334"/>
          <a:ext cx="2140927" cy="908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random: For random moves in AI.</a:t>
          </a:r>
          <a:br>
            <a:rPr lang="en-US" sz="1300" kern="1200"/>
          </a:br>
          <a:endParaRPr lang="en-US" sz="1300" kern="1200"/>
        </a:p>
      </dsp:txBody>
      <dsp:txXfrm>
        <a:off x="1279437" y="2105334"/>
        <a:ext cx="2140927" cy="908272"/>
      </dsp:txXfrm>
    </dsp:sp>
    <dsp:sp modelId="{B6BFCDD6-C6A0-4D67-BFC3-1C5AE90D9E7F}">
      <dsp:nvSpPr>
        <dsp:cNvPr id="0" name=""/>
        <dsp:cNvSpPr/>
      </dsp:nvSpPr>
      <dsp:spPr>
        <a:xfrm>
          <a:off x="3793405" y="2105334"/>
          <a:ext cx="908272" cy="90827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47BB5B-95D4-4AFF-876D-01FAAE8C41BF}">
      <dsp:nvSpPr>
        <dsp:cNvPr id="0" name=""/>
        <dsp:cNvSpPr/>
      </dsp:nvSpPr>
      <dsp:spPr>
        <a:xfrm>
          <a:off x="3984142" y="2296072"/>
          <a:ext cx="526798" cy="5267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EBFE6-7B47-4E4F-968F-4E6C3987F7F3}">
      <dsp:nvSpPr>
        <dsp:cNvPr id="0" name=""/>
        <dsp:cNvSpPr/>
      </dsp:nvSpPr>
      <dsp:spPr>
        <a:xfrm>
          <a:off x="4896307" y="2105334"/>
          <a:ext cx="2140927" cy="908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typing.NamedTuple: For creating immutable player and move data structures.</a:t>
          </a:r>
          <a:br>
            <a:rPr lang="en-US" sz="1300" kern="1200"/>
          </a:br>
          <a:endParaRPr lang="en-US" sz="1300" kern="1200"/>
        </a:p>
      </dsp:txBody>
      <dsp:txXfrm>
        <a:off x="4896307" y="2105334"/>
        <a:ext cx="2140927" cy="908272"/>
      </dsp:txXfrm>
    </dsp:sp>
    <dsp:sp modelId="{DEAA7EB2-B05F-41FE-9B4D-9DB4BADA7AB2}">
      <dsp:nvSpPr>
        <dsp:cNvPr id="0" name=""/>
        <dsp:cNvSpPr/>
      </dsp:nvSpPr>
      <dsp:spPr>
        <a:xfrm>
          <a:off x="7410276" y="2105334"/>
          <a:ext cx="908272" cy="9082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5B798-E754-4DB8-8C96-692DA5628ED0}">
      <dsp:nvSpPr>
        <dsp:cNvPr id="0" name=""/>
        <dsp:cNvSpPr/>
      </dsp:nvSpPr>
      <dsp:spPr>
        <a:xfrm>
          <a:off x="7601013" y="2296072"/>
          <a:ext cx="526798" cy="52679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1A5E6-C50E-4837-8684-D95612DE8E10}">
      <dsp:nvSpPr>
        <dsp:cNvPr id="0" name=""/>
        <dsp:cNvSpPr/>
      </dsp:nvSpPr>
      <dsp:spPr>
        <a:xfrm>
          <a:off x="8513178" y="2105334"/>
          <a:ext cx="2140927" cy="908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Key Concept: Tkinter is used for GUI, and other libraries help manage game logic and AI behavior.</a:t>
          </a:r>
        </a:p>
      </dsp:txBody>
      <dsp:txXfrm>
        <a:off x="8513178" y="2105334"/>
        <a:ext cx="2140927" cy="9082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C055E-B91A-2E4B-BC50-0A0E548861DD}">
      <dsp:nvSpPr>
        <dsp:cNvPr id="0" name=""/>
        <dsp:cNvSpPr/>
      </dsp:nvSpPr>
      <dsp:spPr>
        <a:xfrm>
          <a:off x="1153560" y="0"/>
          <a:ext cx="5108238" cy="510823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14126E-3399-0442-8DB3-183D6091C7E4}">
      <dsp:nvSpPr>
        <dsp:cNvPr id="0" name=""/>
        <dsp:cNvSpPr/>
      </dsp:nvSpPr>
      <dsp:spPr>
        <a:xfrm>
          <a:off x="1638842" y="485282"/>
          <a:ext cx="1992212" cy="19922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Constants:</a:t>
          </a:r>
          <a:br>
            <a:rPr lang="en-US" sz="1500" kern="1200"/>
          </a:br>
          <a:endParaRPr lang="en-US" sz="1500" kern="1200"/>
        </a:p>
      </dsp:txBody>
      <dsp:txXfrm>
        <a:off x="1736094" y="582534"/>
        <a:ext cx="1797708" cy="1797708"/>
      </dsp:txXfrm>
    </dsp:sp>
    <dsp:sp modelId="{4D01EF37-6127-CF41-82BF-AB184314AC1A}">
      <dsp:nvSpPr>
        <dsp:cNvPr id="0" name=""/>
        <dsp:cNvSpPr/>
      </dsp:nvSpPr>
      <dsp:spPr>
        <a:xfrm>
          <a:off x="3784302" y="485282"/>
          <a:ext cx="1992212" cy="1992212"/>
        </a:xfrm>
        <a:prstGeom prst="roundRect">
          <a:avLst/>
        </a:prstGeom>
        <a:solidFill>
          <a:schemeClr val="accent2">
            <a:hueOff val="1847440"/>
            <a:satOff val="-318"/>
            <a:lumOff val="-326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BOARD_SIZE = 3: 3x3 board for Tic-Tac-Toe.</a:t>
          </a:r>
          <a:br>
            <a:rPr lang="en-US" sz="1500" kern="1200" dirty="0"/>
          </a:br>
          <a:endParaRPr lang="en-US" sz="1500" kern="1200" dirty="0"/>
        </a:p>
      </dsp:txBody>
      <dsp:txXfrm>
        <a:off x="3881554" y="582534"/>
        <a:ext cx="1797708" cy="1797708"/>
      </dsp:txXfrm>
    </dsp:sp>
    <dsp:sp modelId="{74CFF90A-C220-3442-BA0A-031ECB378358}">
      <dsp:nvSpPr>
        <dsp:cNvPr id="0" name=""/>
        <dsp:cNvSpPr/>
      </dsp:nvSpPr>
      <dsp:spPr>
        <a:xfrm>
          <a:off x="1638842" y="2630742"/>
          <a:ext cx="1992212" cy="1992212"/>
        </a:xfrm>
        <a:prstGeom prst="roundRect">
          <a:avLst/>
        </a:prstGeom>
        <a:solidFill>
          <a:schemeClr val="accent2">
            <a:hueOff val="3694879"/>
            <a:satOff val="-635"/>
            <a:lumOff val="-653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DEFAULT_PLAYERS: X (Blue) and O (Green) players.</a:t>
          </a:r>
          <a:br>
            <a:rPr lang="en-US" sz="1500" kern="1200"/>
          </a:br>
          <a:endParaRPr lang="en-US" sz="1500" kern="1200"/>
        </a:p>
      </dsp:txBody>
      <dsp:txXfrm>
        <a:off x="1736094" y="2727994"/>
        <a:ext cx="1797708" cy="1797708"/>
      </dsp:txXfrm>
    </dsp:sp>
    <dsp:sp modelId="{A6A6CC0B-F6B4-4A4C-9C3C-C6E8AF2FA5A2}">
      <dsp:nvSpPr>
        <dsp:cNvPr id="0" name=""/>
        <dsp:cNvSpPr/>
      </dsp:nvSpPr>
      <dsp:spPr>
        <a:xfrm>
          <a:off x="3784302" y="2630742"/>
          <a:ext cx="1992212" cy="1992212"/>
        </a:xfrm>
        <a:prstGeom prst="roundRect">
          <a:avLst/>
        </a:prstGeom>
        <a:solidFill>
          <a:schemeClr val="accent2">
            <a:hueOff val="5542319"/>
            <a:satOff val="-953"/>
            <a:lumOff val="-980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Explanation: The board size is 3, and there are two players, each with a label and color.</a:t>
          </a:r>
        </a:p>
      </dsp:txBody>
      <dsp:txXfrm>
        <a:off x="3881554" y="2727994"/>
        <a:ext cx="1797708" cy="17977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9A43A6-3EF2-F948-9489-DFCBC213B99A}">
      <dsp:nvSpPr>
        <dsp:cNvPr id="0" name=""/>
        <dsp:cNvSpPr/>
      </dsp:nvSpPr>
      <dsp:spPr>
        <a:xfrm>
          <a:off x="1390762" y="2290"/>
          <a:ext cx="1564608" cy="110162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Player Class:</a:t>
          </a:r>
          <a:br>
            <a:rPr lang="en-US" sz="1400" kern="1200"/>
          </a:br>
          <a:endParaRPr lang="en-US" sz="1400" kern="1200"/>
        </a:p>
      </dsp:txBody>
      <dsp:txXfrm>
        <a:off x="1444539" y="56067"/>
        <a:ext cx="1457054" cy="994069"/>
      </dsp:txXfrm>
    </dsp:sp>
    <dsp:sp modelId="{5DEAC9C9-6CC3-EF4A-BC39-19BD91F24C5E}">
      <dsp:nvSpPr>
        <dsp:cNvPr id="0" name=""/>
        <dsp:cNvSpPr/>
      </dsp:nvSpPr>
      <dsp:spPr>
        <a:xfrm>
          <a:off x="1390762" y="1158995"/>
          <a:ext cx="1564608" cy="1101623"/>
        </a:xfrm>
        <a:prstGeom prst="roundRect">
          <a:avLst/>
        </a:prstGeom>
        <a:gradFill rotWithShape="0">
          <a:gsLst>
            <a:gs pos="0">
              <a:schemeClr val="accent2">
                <a:hueOff val="1847440"/>
                <a:satOff val="-318"/>
                <a:lumOff val="-32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1847440"/>
                <a:satOff val="-318"/>
                <a:lumOff val="-32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847440"/>
                <a:satOff val="-318"/>
                <a:lumOff val="-32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Contains two attributes: label (X or O) and color.</a:t>
          </a:r>
          <a:br>
            <a:rPr lang="en-US" sz="1400" kern="1200"/>
          </a:br>
          <a:endParaRPr lang="en-US" sz="1400" kern="1200"/>
        </a:p>
      </dsp:txBody>
      <dsp:txXfrm>
        <a:off x="1444539" y="1212772"/>
        <a:ext cx="1457054" cy="994069"/>
      </dsp:txXfrm>
    </dsp:sp>
    <dsp:sp modelId="{3808195B-235F-0F45-A940-6F2B15E510A5}">
      <dsp:nvSpPr>
        <dsp:cNvPr id="0" name=""/>
        <dsp:cNvSpPr/>
      </dsp:nvSpPr>
      <dsp:spPr>
        <a:xfrm>
          <a:off x="1390762" y="2315700"/>
          <a:ext cx="1564608" cy="1101623"/>
        </a:xfrm>
        <a:prstGeom prst="roundRect">
          <a:avLst/>
        </a:prstGeom>
        <a:gradFill rotWithShape="0">
          <a:gsLst>
            <a:gs pos="0">
              <a:schemeClr val="accent2">
                <a:hueOff val="3694879"/>
                <a:satOff val="-635"/>
                <a:lumOff val="-653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3694879"/>
                <a:satOff val="-635"/>
                <a:lumOff val="-653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3694879"/>
                <a:satOff val="-635"/>
                <a:lumOff val="-653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Move Class:</a:t>
          </a:r>
          <a:br>
            <a:rPr lang="en-US" sz="1400" kern="1200"/>
          </a:br>
          <a:endParaRPr lang="en-US" sz="1400" kern="1200"/>
        </a:p>
      </dsp:txBody>
      <dsp:txXfrm>
        <a:off x="1444539" y="2369477"/>
        <a:ext cx="1457054" cy="994069"/>
      </dsp:txXfrm>
    </dsp:sp>
    <dsp:sp modelId="{52587672-E918-BC4D-B300-A0FD6CECDBCB}">
      <dsp:nvSpPr>
        <dsp:cNvPr id="0" name=""/>
        <dsp:cNvSpPr/>
      </dsp:nvSpPr>
      <dsp:spPr>
        <a:xfrm>
          <a:off x="1390762" y="3472405"/>
          <a:ext cx="1564608" cy="1101623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Represents each cell in the board with row, col, and label (either X or O).</a:t>
          </a:r>
        </a:p>
      </dsp:txBody>
      <dsp:txXfrm>
        <a:off x="1444539" y="3526182"/>
        <a:ext cx="1457054" cy="9940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EC4D9-0E2B-46A3-AA20-144066C7B015}">
      <dsp:nvSpPr>
        <dsp:cNvPr id="0" name=""/>
        <dsp:cNvSpPr/>
      </dsp:nvSpPr>
      <dsp:spPr>
        <a:xfrm>
          <a:off x="0" y="4358"/>
          <a:ext cx="6261100" cy="9282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1E626-F6A3-41F3-959D-79BD78BB0AFE}">
      <dsp:nvSpPr>
        <dsp:cNvPr id="0" name=""/>
        <dsp:cNvSpPr/>
      </dsp:nvSpPr>
      <dsp:spPr>
        <a:xfrm>
          <a:off x="280808" y="213224"/>
          <a:ext cx="510561" cy="510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AA8F3-65C1-411D-AD42-1EA53874A721}">
      <dsp:nvSpPr>
        <dsp:cNvPr id="0" name=""/>
        <dsp:cNvSpPr/>
      </dsp:nvSpPr>
      <dsp:spPr>
        <a:xfrm>
          <a:off x="1072178" y="4358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Purpose: Manages the game logic (turns, checking for winners, etc.).</a:t>
          </a:r>
          <a:br>
            <a:rPr lang="en-US" sz="1800" kern="1200"/>
          </a:br>
          <a:endParaRPr lang="en-US" sz="1800" kern="1200"/>
        </a:p>
      </dsp:txBody>
      <dsp:txXfrm>
        <a:off x="1072178" y="4358"/>
        <a:ext cx="5188921" cy="928293"/>
      </dsp:txXfrm>
    </dsp:sp>
    <dsp:sp modelId="{E2D130A6-057B-492A-A35A-C726A9702627}">
      <dsp:nvSpPr>
        <dsp:cNvPr id="0" name=""/>
        <dsp:cNvSpPr/>
      </dsp:nvSpPr>
      <dsp:spPr>
        <a:xfrm>
          <a:off x="0" y="1164724"/>
          <a:ext cx="6261100" cy="9282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13AD0-8197-457F-8111-D0FDCAE27445}">
      <dsp:nvSpPr>
        <dsp:cNvPr id="0" name=""/>
        <dsp:cNvSpPr/>
      </dsp:nvSpPr>
      <dsp:spPr>
        <a:xfrm>
          <a:off x="280808" y="1373590"/>
          <a:ext cx="510561" cy="5105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9CB53-2537-462D-BBDD-2E20F6B0CBAE}">
      <dsp:nvSpPr>
        <dsp:cNvPr id="0" name=""/>
        <dsp:cNvSpPr/>
      </dsp:nvSpPr>
      <dsp:spPr>
        <a:xfrm>
          <a:off x="1072178" y="1164724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Important Methods:</a:t>
          </a:r>
          <a:br>
            <a:rPr lang="en-US" sz="1800" kern="1200"/>
          </a:br>
          <a:endParaRPr lang="en-US" sz="1800" kern="1200"/>
        </a:p>
      </dsp:txBody>
      <dsp:txXfrm>
        <a:off x="1072178" y="1164724"/>
        <a:ext cx="5188921" cy="928293"/>
      </dsp:txXfrm>
    </dsp:sp>
    <dsp:sp modelId="{484F0391-3627-4166-9A41-4127C6D1A861}">
      <dsp:nvSpPr>
        <dsp:cNvPr id="0" name=""/>
        <dsp:cNvSpPr/>
      </dsp:nvSpPr>
      <dsp:spPr>
        <a:xfrm>
          <a:off x="0" y="2325090"/>
          <a:ext cx="6261100" cy="9282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E746F3-CD52-431B-B871-491B326DAB2E}">
      <dsp:nvSpPr>
        <dsp:cNvPr id="0" name=""/>
        <dsp:cNvSpPr/>
      </dsp:nvSpPr>
      <dsp:spPr>
        <a:xfrm>
          <a:off x="280808" y="2533956"/>
          <a:ext cx="510561" cy="5105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7BB42-A2F2-456E-85B8-B08F978875D6}">
      <dsp:nvSpPr>
        <dsp:cNvPr id="0" name=""/>
        <dsp:cNvSpPr/>
      </dsp:nvSpPr>
      <dsp:spPr>
        <a:xfrm>
          <a:off x="1072178" y="2325090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toggle_player(): Switches between players after each move.</a:t>
          </a:r>
          <a:br>
            <a:rPr lang="en-US" sz="1800" kern="1200"/>
          </a:br>
          <a:endParaRPr lang="en-US" sz="1800" kern="1200"/>
        </a:p>
      </dsp:txBody>
      <dsp:txXfrm>
        <a:off x="1072178" y="2325090"/>
        <a:ext cx="5188921" cy="928293"/>
      </dsp:txXfrm>
    </dsp:sp>
    <dsp:sp modelId="{6CD89449-CDB8-4DEA-968E-AF7594CE7670}">
      <dsp:nvSpPr>
        <dsp:cNvPr id="0" name=""/>
        <dsp:cNvSpPr/>
      </dsp:nvSpPr>
      <dsp:spPr>
        <a:xfrm>
          <a:off x="0" y="3485457"/>
          <a:ext cx="6261100" cy="9282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A1194-7611-4500-B74A-6E4C80CEED3D}">
      <dsp:nvSpPr>
        <dsp:cNvPr id="0" name=""/>
        <dsp:cNvSpPr/>
      </dsp:nvSpPr>
      <dsp:spPr>
        <a:xfrm>
          <a:off x="280808" y="3694323"/>
          <a:ext cx="510561" cy="5105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3EB05-0971-4819-B596-0AFD8D5839A8}">
      <dsp:nvSpPr>
        <dsp:cNvPr id="0" name=""/>
        <dsp:cNvSpPr/>
      </dsp:nvSpPr>
      <dsp:spPr>
        <a:xfrm>
          <a:off x="1072178" y="3485457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is_valid_move(): Checks if a move is valid (e.g., cell is empty, no winner yet).</a:t>
          </a:r>
          <a:br>
            <a:rPr lang="en-US" sz="1800" kern="1200"/>
          </a:br>
          <a:endParaRPr lang="en-US" sz="1800" kern="1200"/>
        </a:p>
      </dsp:txBody>
      <dsp:txXfrm>
        <a:off x="1072178" y="3485457"/>
        <a:ext cx="5188921" cy="928293"/>
      </dsp:txXfrm>
    </dsp:sp>
    <dsp:sp modelId="{DF3AF719-6639-44A1-9B0E-53B71C997C58}">
      <dsp:nvSpPr>
        <dsp:cNvPr id="0" name=""/>
        <dsp:cNvSpPr/>
      </dsp:nvSpPr>
      <dsp:spPr>
        <a:xfrm>
          <a:off x="0" y="4645823"/>
          <a:ext cx="6261100" cy="92829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E257FC-7911-49EF-8629-EB4482574625}">
      <dsp:nvSpPr>
        <dsp:cNvPr id="0" name=""/>
        <dsp:cNvSpPr/>
      </dsp:nvSpPr>
      <dsp:spPr>
        <a:xfrm>
          <a:off x="280808" y="4854689"/>
          <a:ext cx="510561" cy="51056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9DEDB-030D-4B38-A164-B6C8E654446A}">
      <dsp:nvSpPr>
        <dsp:cNvPr id="0" name=""/>
        <dsp:cNvSpPr/>
      </dsp:nvSpPr>
      <dsp:spPr>
        <a:xfrm>
          <a:off x="1072178" y="4645823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process_move(): Applies the move and checks for a winner.</a:t>
          </a:r>
        </a:p>
      </dsp:txBody>
      <dsp:txXfrm>
        <a:off x="1072178" y="4645823"/>
        <a:ext cx="5188921" cy="9282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405A9-3E1A-C14A-ABD5-8579F8EF6A12}">
      <dsp:nvSpPr>
        <dsp:cNvPr id="0" name=""/>
        <dsp:cNvSpPr/>
      </dsp:nvSpPr>
      <dsp:spPr>
        <a:xfrm>
          <a:off x="0" y="0"/>
          <a:ext cx="413612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3E5AB-3BB8-7F42-9B76-09BEA9229A2B}">
      <dsp:nvSpPr>
        <dsp:cNvPr id="0" name=""/>
        <dsp:cNvSpPr/>
      </dsp:nvSpPr>
      <dsp:spPr>
        <a:xfrm>
          <a:off x="0" y="0"/>
          <a:ext cx="4136123" cy="1799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Winning Logic: The game checks for any horizontal, vertical, or diagonal combination of 3 identical labels (either X or O).</a:t>
          </a:r>
          <a:br>
            <a:rPr lang="en-US" sz="2100" kern="1200"/>
          </a:br>
          <a:endParaRPr lang="en-US" sz="2100" kern="1200"/>
        </a:p>
      </dsp:txBody>
      <dsp:txXfrm>
        <a:off x="0" y="0"/>
        <a:ext cx="4136123" cy="1799658"/>
      </dsp:txXfrm>
    </dsp:sp>
    <dsp:sp modelId="{6048566E-3C91-F14B-ADD5-5AA9DA1C74C0}">
      <dsp:nvSpPr>
        <dsp:cNvPr id="0" name=""/>
        <dsp:cNvSpPr/>
      </dsp:nvSpPr>
      <dsp:spPr>
        <a:xfrm>
          <a:off x="0" y="1799658"/>
          <a:ext cx="4136123" cy="0"/>
        </a:xfrm>
        <a:prstGeom prst="line">
          <a:avLst/>
        </a:prstGeom>
        <a:solidFill>
          <a:schemeClr val="accent5">
            <a:hueOff val="-16063984"/>
            <a:satOff val="2870"/>
            <a:lumOff val="-6275"/>
            <a:alphaOff val="0"/>
          </a:schemeClr>
        </a:solidFill>
        <a:ln w="12700" cap="flat" cmpd="sng" algn="ctr">
          <a:solidFill>
            <a:schemeClr val="accent5">
              <a:hueOff val="-16063984"/>
              <a:satOff val="2870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AAD91-E273-F74F-B440-C7A43A4686EB}">
      <dsp:nvSpPr>
        <dsp:cNvPr id="0" name=""/>
        <dsp:cNvSpPr/>
      </dsp:nvSpPr>
      <dsp:spPr>
        <a:xfrm>
          <a:off x="0" y="1799658"/>
          <a:ext cx="4136123" cy="1799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Method Used: _get_winning_combos(), which returns all possible winning combinations for rows, columns, and diagonals.</a:t>
          </a:r>
        </a:p>
      </dsp:txBody>
      <dsp:txXfrm>
        <a:off x="0" y="1799658"/>
        <a:ext cx="4136123" cy="17996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C2072-9D7B-5245-8B31-3AE3DB0B9498}">
      <dsp:nvSpPr>
        <dsp:cNvPr id="0" name=""/>
        <dsp:cNvSpPr/>
      </dsp:nvSpPr>
      <dsp:spPr>
        <a:xfrm>
          <a:off x="437" y="94533"/>
          <a:ext cx="1705124" cy="10230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Play with AI: The game can be played against AI, with difficulty levels: Easy, Medium, and Hard.</a:t>
          </a:r>
          <a:br>
            <a:rPr lang="en-US" sz="1100" kern="1200"/>
          </a:br>
          <a:endParaRPr lang="en-US" sz="1100" kern="1200"/>
        </a:p>
      </dsp:txBody>
      <dsp:txXfrm>
        <a:off x="437" y="94533"/>
        <a:ext cx="1705124" cy="1023074"/>
      </dsp:txXfrm>
    </dsp:sp>
    <dsp:sp modelId="{092B8058-4BCC-CA4F-8C27-50E91B418FE6}">
      <dsp:nvSpPr>
        <dsp:cNvPr id="0" name=""/>
        <dsp:cNvSpPr/>
      </dsp:nvSpPr>
      <dsp:spPr>
        <a:xfrm>
          <a:off x="1876073" y="94533"/>
          <a:ext cx="1705124" cy="10230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AI Move Decision:</a:t>
          </a:r>
          <a:br>
            <a:rPr lang="en-US" sz="1100" kern="1200"/>
          </a:br>
          <a:endParaRPr lang="en-US" sz="1100" kern="1200"/>
        </a:p>
      </dsp:txBody>
      <dsp:txXfrm>
        <a:off x="1876073" y="94533"/>
        <a:ext cx="1705124" cy="1023074"/>
      </dsp:txXfrm>
    </dsp:sp>
    <dsp:sp modelId="{BC12660A-01E1-5D42-98C0-AE85416A49E4}">
      <dsp:nvSpPr>
        <dsp:cNvPr id="0" name=""/>
        <dsp:cNvSpPr/>
      </dsp:nvSpPr>
      <dsp:spPr>
        <a:xfrm>
          <a:off x="437" y="1288120"/>
          <a:ext cx="1705124" cy="102307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Easy: Random move.</a:t>
          </a:r>
          <a:br>
            <a:rPr lang="en-US" sz="1100" kern="1200"/>
          </a:br>
          <a:endParaRPr lang="en-US" sz="1100" kern="1200"/>
        </a:p>
      </dsp:txBody>
      <dsp:txXfrm>
        <a:off x="437" y="1288120"/>
        <a:ext cx="1705124" cy="1023074"/>
      </dsp:txXfrm>
    </dsp:sp>
    <dsp:sp modelId="{9743EB93-4400-B140-AE38-4C8DAF36C85F}">
      <dsp:nvSpPr>
        <dsp:cNvPr id="0" name=""/>
        <dsp:cNvSpPr/>
      </dsp:nvSpPr>
      <dsp:spPr>
        <a:xfrm>
          <a:off x="1876073" y="1288120"/>
          <a:ext cx="1705124" cy="10230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Medium: A strategic move based on blocking or winning.</a:t>
          </a:r>
          <a:br>
            <a:rPr lang="en-US" sz="1100" kern="1200"/>
          </a:br>
          <a:endParaRPr lang="en-US" sz="1100" kern="1200"/>
        </a:p>
      </dsp:txBody>
      <dsp:txXfrm>
        <a:off x="1876073" y="1288120"/>
        <a:ext cx="1705124" cy="1023074"/>
      </dsp:txXfrm>
    </dsp:sp>
    <dsp:sp modelId="{3657E0B9-A96F-734B-8293-53013127C986}">
      <dsp:nvSpPr>
        <dsp:cNvPr id="0" name=""/>
        <dsp:cNvSpPr/>
      </dsp:nvSpPr>
      <dsp:spPr>
        <a:xfrm>
          <a:off x="938255" y="2481707"/>
          <a:ext cx="1705124" cy="102307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Hard: Uses the Minimax algorithm for optimal play.</a:t>
          </a:r>
        </a:p>
      </dsp:txBody>
      <dsp:txXfrm>
        <a:off x="938255" y="2481707"/>
        <a:ext cx="1705124" cy="10230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8D22D-D0A5-9C41-9EB3-C289A6B5C3C5}">
      <dsp:nvSpPr>
        <dsp:cNvPr id="0" name=""/>
        <dsp:cNvSpPr/>
      </dsp:nvSpPr>
      <dsp:spPr>
        <a:xfrm>
          <a:off x="630909" y="1021"/>
          <a:ext cx="2610013" cy="15660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Explanation: The Minimax algorithm helps the AI decide the best possible move by simulating all possible future moves.</a:t>
          </a:r>
          <a:br>
            <a:rPr lang="en-US" sz="1400" kern="1200"/>
          </a:br>
          <a:endParaRPr lang="en-US" sz="1400" kern="1200"/>
        </a:p>
      </dsp:txBody>
      <dsp:txXfrm>
        <a:off x="630909" y="1021"/>
        <a:ext cx="2610013" cy="1566007"/>
      </dsp:txXfrm>
    </dsp:sp>
    <dsp:sp modelId="{44291E46-6FA5-4C4E-A613-D4E04540C97A}">
      <dsp:nvSpPr>
        <dsp:cNvPr id="0" name=""/>
        <dsp:cNvSpPr/>
      </dsp:nvSpPr>
      <dsp:spPr>
        <a:xfrm>
          <a:off x="3501923" y="1021"/>
          <a:ext cx="2610013" cy="1566007"/>
        </a:xfrm>
        <a:prstGeom prst="rect">
          <a:avLst/>
        </a:prstGeom>
        <a:solidFill>
          <a:schemeClr val="accent2">
            <a:hueOff val="1385580"/>
            <a:satOff val="-238"/>
            <a:lumOff val="-2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Evaluate the board recursively to determine the best score.</a:t>
          </a:r>
          <a:br>
            <a:rPr lang="en-US" sz="1400" kern="1200"/>
          </a:br>
          <a:endParaRPr lang="en-US" sz="1400" kern="1200"/>
        </a:p>
      </dsp:txBody>
      <dsp:txXfrm>
        <a:off x="3501923" y="1021"/>
        <a:ext cx="2610013" cy="1566007"/>
      </dsp:txXfrm>
    </dsp:sp>
    <dsp:sp modelId="{40F083CD-7827-194A-87FA-D36C4A47BE26}">
      <dsp:nvSpPr>
        <dsp:cNvPr id="0" name=""/>
        <dsp:cNvSpPr/>
      </dsp:nvSpPr>
      <dsp:spPr>
        <a:xfrm>
          <a:off x="6372938" y="1021"/>
          <a:ext cx="2610013" cy="1566007"/>
        </a:xfrm>
        <a:prstGeom prst="rect">
          <a:avLst/>
        </a:prstGeom>
        <a:solidFill>
          <a:schemeClr val="accent2">
            <a:hueOff val="2771159"/>
            <a:satOff val="-477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AI tries to maximize its chances (maximize score).</a:t>
          </a:r>
          <a:br>
            <a:rPr lang="en-US" sz="1400" kern="1200"/>
          </a:br>
          <a:endParaRPr lang="en-US" sz="1400" kern="1200"/>
        </a:p>
      </dsp:txBody>
      <dsp:txXfrm>
        <a:off x="6372938" y="1021"/>
        <a:ext cx="2610013" cy="1566007"/>
      </dsp:txXfrm>
    </dsp:sp>
    <dsp:sp modelId="{9E9CF549-91E4-8B4F-8A35-8539A678563F}">
      <dsp:nvSpPr>
        <dsp:cNvPr id="0" name=""/>
        <dsp:cNvSpPr/>
      </dsp:nvSpPr>
      <dsp:spPr>
        <a:xfrm>
          <a:off x="2066416" y="1828030"/>
          <a:ext cx="2610013" cy="1566007"/>
        </a:xfrm>
        <a:prstGeom prst="rect">
          <a:avLst/>
        </a:prstGeom>
        <a:solidFill>
          <a:schemeClr val="accent2">
            <a:hueOff val="4156739"/>
            <a:satOff val="-715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Opponent tries to minimize AI’s score (minimize score).</a:t>
          </a:r>
          <a:br>
            <a:rPr lang="en-US" sz="1400" kern="1200"/>
          </a:br>
          <a:endParaRPr lang="en-US" sz="1400" kern="1200"/>
        </a:p>
      </dsp:txBody>
      <dsp:txXfrm>
        <a:off x="2066416" y="1828030"/>
        <a:ext cx="2610013" cy="1566007"/>
      </dsp:txXfrm>
    </dsp:sp>
    <dsp:sp modelId="{F76D29B7-EFA2-A243-9626-816A1AE68641}">
      <dsp:nvSpPr>
        <dsp:cNvPr id="0" name=""/>
        <dsp:cNvSpPr/>
      </dsp:nvSpPr>
      <dsp:spPr>
        <a:xfrm>
          <a:off x="4937431" y="1828030"/>
          <a:ext cx="2610013" cy="1566007"/>
        </a:xfrm>
        <a:prstGeom prst="rect">
          <a:avLst/>
        </a:prstGeom>
        <a:solidFill>
          <a:schemeClr val="accent2">
            <a:hueOff val="5542319"/>
            <a:satOff val="-953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Used in: The get_ai_move_with_difficulty() and _minimax() methods.</a:t>
          </a:r>
        </a:p>
      </dsp:txBody>
      <dsp:txXfrm>
        <a:off x="4937431" y="1828030"/>
        <a:ext cx="2610013" cy="15660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5550A-51EB-45D2-9967-A28B73B4C5E0}">
      <dsp:nvSpPr>
        <dsp:cNvPr id="0" name=""/>
        <dsp:cNvSpPr/>
      </dsp:nvSpPr>
      <dsp:spPr>
        <a:xfrm>
          <a:off x="176534" y="585255"/>
          <a:ext cx="908272" cy="90827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EFCB48-494C-4C4E-AA0C-BFE982A0647F}">
      <dsp:nvSpPr>
        <dsp:cNvPr id="0" name=""/>
        <dsp:cNvSpPr/>
      </dsp:nvSpPr>
      <dsp:spPr>
        <a:xfrm>
          <a:off x="367272" y="775992"/>
          <a:ext cx="526798" cy="5267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852A8-1FD4-4003-9BBA-015D5C5A62B6}">
      <dsp:nvSpPr>
        <dsp:cNvPr id="0" name=""/>
        <dsp:cNvSpPr/>
      </dsp:nvSpPr>
      <dsp:spPr>
        <a:xfrm>
          <a:off x="1279437" y="585255"/>
          <a:ext cx="2140927" cy="908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Purpose: Initializes the game window and handles user input.</a:t>
          </a:r>
          <a:br>
            <a:rPr lang="en-US" sz="1300" kern="1200"/>
          </a:br>
          <a:endParaRPr lang="en-US" sz="1300" kern="1200"/>
        </a:p>
      </dsp:txBody>
      <dsp:txXfrm>
        <a:off x="1279437" y="585255"/>
        <a:ext cx="2140927" cy="908272"/>
      </dsp:txXfrm>
    </dsp:sp>
    <dsp:sp modelId="{D913409E-28A7-4347-9693-E94EC2A68FB9}">
      <dsp:nvSpPr>
        <dsp:cNvPr id="0" name=""/>
        <dsp:cNvSpPr/>
      </dsp:nvSpPr>
      <dsp:spPr>
        <a:xfrm>
          <a:off x="3793405" y="585255"/>
          <a:ext cx="908272" cy="90827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51B66-9AC5-4C7B-A807-B0F4813CE37B}">
      <dsp:nvSpPr>
        <dsp:cNvPr id="0" name=""/>
        <dsp:cNvSpPr/>
      </dsp:nvSpPr>
      <dsp:spPr>
        <a:xfrm>
          <a:off x="3984142" y="775992"/>
          <a:ext cx="526798" cy="5267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2F08C-7AB1-4676-B1DE-C58B9EFE1FC3}">
      <dsp:nvSpPr>
        <dsp:cNvPr id="0" name=""/>
        <dsp:cNvSpPr/>
      </dsp:nvSpPr>
      <dsp:spPr>
        <a:xfrm>
          <a:off x="4896307" y="585255"/>
          <a:ext cx="2140927" cy="908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Key Methods:</a:t>
          </a:r>
          <a:br>
            <a:rPr lang="en-US" sz="1300" kern="1200"/>
          </a:br>
          <a:endParaRPr lang="en-US" sz="1300" kern="1200"/>
        </a:p>
      </dsp:txBody>
      <dsp:txXfrm>
        <a:off x="4896307" y="585255"/>
        <a:ext cx="2140927" cy="908272"/>
      </dsp:txXfrm>
    </dsp:sp>
    <dsp:sp modelId="{3206437B-5E9D-4CC6-8C43-420163E8B327}">
      <dsp:nvSpPr>
        <dsp:cNvPr id="0" name=""/>
        <dsp:cNvSpPr/>
      </dsp:nvSpPr>
      <dsp:spPr>
        <a:xfrm>
          <a:off x="7410276" y="585255"/>
          <a:ext cx="908272" cy="90827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F2E5A9-A40F-4B0F-B90C-D103B4013A01}">
      <dsp:nvSpPr>
        <dsp:cNvPr id="0" name=""/>
        <dsp:cNvSpPr/>
      </dsp:nvSpPr>
      <dsp:spPr>
        <a:xfrm>
          <a:off x="7601013" y="775992"/>
          <a:ext cx="526798" cy="5267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6EA35-6C5D-48EA-A720-F3E887D8265E}">
      <dsp:nvSpPr>
        <dsp:cNvPr id="0" name=""/>
        <dsp:cNvSpPr/>
      </dsp:nvSpPr>
      <dsp:spPr>
        <a:xfrm>
          <a:off x="8513178" y="585255"/>
          <a:ext cx="2140927" cy="908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create_start_screen(): Displays the main menu.</a:t>
          </a:r>
          <a:br>
            <a:rPr lang="en-US" sz="1300" kern="1200"/>
          </a:br>
          <a:endParaRPr lang="en-US" sz="1300" kern="1200"/>
        </a:p>
      </dsp:txBody>
      <dsp:txXfrm>
        <a:off x="8513178" y="585255"/>
        <a:ext cx="2140927" cy="908272"/>
      </dsp:txXfrm>
    </dsp:sp>
    <dsp:sp modelId="{E6C2C98D-D764-4399-A578-82A41E0330E8}">
      <dsp:nvSpPr>
        <dsp:cNvPr id="0" name=""/>
        <dsp:cNvSpPr/>
      </dsp:nvSpPr>
      <dsp:spPr>
        <a:xfrm>
          <a:off x="176534" y="2105334"/>
          <a:ext cx="908272" cy="90827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E3AD4-E8B6-4A33-BC24-B324398B8AF4}">
      <dsp:nvSpPr>
        <dsp:cNvPr id="0" name=""/>
        <dsp:cNvSpPr/>
      </dsp:nvSpPr>
      <dsp:spPr>
        <a:xfrm>
          <a:off x="367272" y="2296072"/>
          <a:ext cx="526798" cy="5267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2F245-51F2-48E5-AE98-7EF0AFC546E9}">
      <dsp:nvSpPr>
        <dsp:cNvPr id="0" name=""/>
        <dsp:cNvSpPr/>
      </dsp:nvSpPr>
      <dsp:spPr>
        <a:xfrm>
          <a:off x="1279437" y="2105334"/>
          <a:ext cx="2140927" cy="908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choose_difficulty(): Prompts user for difficulty level (if playing against AI).</a:t>
          </a:r>
          <a:br>
            <a:rPr lang="en-US" sz="1300" kern="1200"/>
          </a:br>
          <a:endParaRPr lang="en-US" sz="1300" kern="1200"/>
        </a:p>
      </dsp:txBody>
      <dsp:txXfrm>
        <a:off x="1279437" y="2105334"/>
        <a:ext cx="2140927" cy="908272"/>
      </dsp:txXfrm>
    </dsp:sp>
    <dsp:sp modelId="{FBCA726B-42D9-4C4B-9DF9-F568B96AED13}">
      <dsp:nvSpPr>
        <dsp:cNvPr id="0" name=""/>
        <dsp:cNvSpPr/>
      </dsp:nvSpPr>
      <dsp:spPr>
        <a:xfrm>
          <a:off x="3793405" y="2105334"/>
          <a:ext cx="908272" cy="90827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04CC62-4E92-493A-AC53-22C4A14198AB}">
      <dsp:nvSpPr>
        <dsp:cNvPr id="0" name=""/>
        <dsp:cNvSpPr/>
      </dsp:nvSpPr>
      <dsp:spPr>
        <a:xfrm>
          <a:off x="3984142" y="2296072"/>
          <a:ext cx="526798" cy="5267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01055-5970-411E-8847-98FE6ACBD707}">
      <dsp:nvSpPr>
        <dsp:cNvPr id="0" name=""/>
        <dsp:cNvSpPr/>
      </dsp:nvSpPr>
      <dsp:spPr>
        <a:xfrm>
          <a:off x="4896307" y="2105334"/>
          <a:ext cx="2140927" cy="908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start_game(): Starts the game by initializing the TicTacToeGame class.</a:t>
          </a:r>
        </a:p>
      </dsp:txBody>
      <dsp:txXfrm>
        <a:off x="4896307" y="2105334"/>
        <a:ext cx="2140927" cy="908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94661-FC39-4F4B-95D2-13CCC22E2BA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C40BA-4E65-4090-A2D0-C97BA085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9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C40BA-4E65-4090-A2D0-C97BA085D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8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DAA4-8822-3E42-A885-ED9D6D10308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779D148-2891-DF49-8422-FE1CBF01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6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DAA4-8822-3E42-A885-ED9D6D10308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779D148-2891-DF49-8422-FE1CBF01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1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DAA4-8822-3E42-A885-ED9D6D10308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779D148-2891-DF49-8422-FE1CBF01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1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DAA4-8822-3E42-A885-ED9D6D10308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779D148-2891-DF49-8422-FE1CBF0138E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5421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DAA4-8822-3E42-A885-ED9D6D10308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779D148-2891-DF49-8422-FE1CBF01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55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DAA4-8822-3E42-A885-ED9D6D10308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D148-2891-DF49-8422-FE1CBF01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6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DAA4-8822-3E42-A885-ED9D6D10308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D148-2891-DF49-8422-FE1CBF01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6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DAA4-8822-3E42-A885-ED9D6D10308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D148-2891-DF49-8422-FE1CBF01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03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B9CDAA4-8822-3E42-A885-ED9D6D10308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779D148-2891-DF49-8422-FE1CBF01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346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7424-2A26-859B-5750-BC2E1FB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0AF4B-BFC2-D216-EFB6-1A547E2EF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6E389-9F06-075D-A70E-7A9DE02D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DAA4-8822-3E42-A885-ED9D6D10308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D9ADD-9C1B-03C1-8E25-86848ED9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BFD2E-6980-FD29-BAA0-7253742F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D148-2891-DF49-8422-FE1CBF01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DAA4-8822-3E42-A885-ED9D6D10308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D148-2891-DF49-8422-FE1CBF01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5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DAA4-8822-3E42-A885-ED9D6D10308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779D148-2891-DF49-8422-FE1CBF01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3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DAA4-8822-3E42-A885-ED9D6D10308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D148-2891-DF49-8422-FE1CBF01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6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DAA4-8822-3E42-A885-ED9D6D10308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D148-2891-DF49-8422-FE1CBF01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0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DAA4-8822-3E42-A885-ED9D6D10308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D148-2891-DF49-8422-FE1CBF01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6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DAA4-8822-3E42-A885-ED9D6D10308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D148-2891-DF49-8422-FE1CBF01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8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DAA4-8822-3E42-A885-ED9D6D10308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D148-2891-DF49-8422-FE1CBF01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7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DAA4-8822-3E42-A885-ED9D6D10308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9D148-2891-DF49-8422-FE1CBF01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5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CDAA4-8822-3E42-A885-ED9D6D10308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9D148-2891-DF49-8422-FE1CBF01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10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3.png"/><Relationship Id="rId9" Type="http://schemas.microsoft.com/office/2007/relationships/diagramDrawing" Target="../diagrams/drawin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Data" Target="../diagrams/data2.xml"/><Relationship Id="rId5" Type="http://schemas.openxmlformats.org/officeDocument/2006/relationships/image" Target="../media/image3.png"/><Relationship Id="rId10" Type="http://schemas.microsoft.com/office/2007/relationships/diagramDrawing" Target="../diagrams/drawing2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diagramData" Target="../diagrams/data3.xml"/><Relationship Id="rId5" Type="http://schemas.openxmlformats.org/officeDocument/2006/relationships/image" Target="../media/image16.jpeg"/><Relationship Id="rId10" Type="http://schemas.microsoft.com/office/2007/relationships/diagramDrawing" Target="../diagrams/drawing3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diagramData" Target="../diagrams/data4.xml"/><Relationship Id="rId5" Type="http://schemas.openxmlformats.org/officeDocument/2006/relationships/image" Target="../media/image17.png"/><Relationship Id="rId10" Type="http://schemas.microsoft.com/office/2007/relationships/diagramDrawing" Target="../diagrams/drawing4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diagramData" Target="../diagrams/data6.xml"/><Relationship Id="rId5" Type="http://schemas.openxmlformats.org/officeDocument/2006/relationships/image" Target="../media/image27.png"/><Relationship Id="rId10" Type="http://schemas.microsoft.com/office/2007/relationships/diagramDrawing" Target="../diagrams/drawing6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diagramData" Target="../diagrams/data7.xml"/><Relationship Id="rId5" Type="http://schemas.openxmlformats.org/officeDocument/2006/relationships/image" Target="../media/image28.jpeg"/><Relationship Id="rId10" Type="http://schemas.microsoft.com/office/2007/relationships/diagramDrawing" Target="../diagrams/drawing7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3.png"/><Relationship Id="rId9" Type="http://schemas.microsoft.com/office/2007/relationships/diagramDrawing" Target="../diagrams/drawin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shade val="100000"/>
                <a:hueMod val="100000"/>
                <a:satMod val="110000"/>
                <a:lumMod val="79000"/>
                <a:lumOff val="21000"/>
              </a:schemeClr>
            </a:gs>
            <a:gs pos="100000">
              <a:schemeClr val="bg2">
                <a:shade val="78000"/>
                <a:hueMod val="44000"/>
                <a:satMod val="200000"/>
                <a:lumMod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9087-E910-7EC5-3B68-8D7A1B00B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643467"/>
            <a:ext cx="8133812" cy="3603022"/>
          </a:xfrm>
        </p:spPr>
        <p:txBody>
          <a:bodyPr>
            <a:normAutofit/>
          </a:bodyPr>
          <a:lstStyle/>
          <a:p>
            <a:r>
              <a:rPr lang="en-US" sz="7400" dirty="0"/>
              <a:t>Tic-Tac-Toe Game Using Python and </a:t>
            </a:r>
            <a:r>
              <a:rPr lang="en-US" sz="7400" dirty="0" err="1"/>
              <a:t>Tkinter</a:t>
            </a:r>
            <a:endParaRPr lang="en-US" sz="7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625F1-0B78-542C-D1C5-1BE7500F8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762275"/>
            <a:ext cx="8417262" cy="1561100"/>
          </a:xfrm>
        </p:spPr>
        <p:txBody>
          <a:bodyPr anchor="ctr">
            <a:normAutofit/>
          </a:bodyPr>
          <a:lstStyle/>
          <a:p>
            <a:r>
              <a:rPr lang="en-US" sz="1300" dirty="0">
                <a:solidFill>
                  <a:srgbClr val="FFFFFF"/>
                </a:solidFill>
              </a:rPr>
              <a:t>Exploring Game Logic, AI Integration, and User Interface
</a:t>
            </a:r>
          </a:p>
          <a:p>
            <a:r>
              <a:rPr lang="en-US" sz="1300" dirty="0">
                <a:solidFill>
                  <a:srgbClr val="FFFFFF"/>
                </a:solidFill>
              </a:rPr>
              <a:t>Prudvikar </a:t>
            </a:r>
            <a:r>
              <a:rPr lang="en-US" sz="1300" dirty="0" err="1">
                <a:solidFill>
                  <a:srgbClr val="FFFFFF"/>
                </a:solidFill>
              </a:rPr>
              <a:t>Donthagani</a:t>
            </a:r>
            <a:endParaRPr lang="en-US" sz="1300" dirty="0">
              <a:solidFill>
                <a:srgbClr val="FFFFFF"/>
              </a:solidFill>
            </a:endParaRPr>
          </a:p>
          <a:p>
            <a:r>
              <a:rPr lang="en-US" sz="1300" dirty="0">
                <a:solidFill>
                  <a:srgbClr val="FFFFFF"/>
                </a:solidFill>
              </a:rPr>
              <a:t>Deepika </a:t>
            </a:r>
            <a:r>
              <a:rPr lang="en-US" sz="1300" dirty="0" err="1">
                <a:solidFill>
                  <a:srgbClr val="FFFFFF"/>
                </a:solidFill>
              </a:rPr>
              <a:t>Thiramdasu</a:t>
            </a:r>
            <a:endParaRPr lang="en-US" sz="1300" dirty="0">
              <a:solidFill>
                <a:srgbClr val="FFFFFF"/>
              </a:solidFill>
            </a:endParaRPr>
          </a:p>
          <a:p>
            <a:r>
              <a:rPr lang="en-US" sz="1300" dirty="0" err="1">
                <a:solidFill>
                  <a:srgbClr val="FFFFFF"/>
                </a:solidFill>
              </a:rPr>
              <a:t>Saiteja</a:t>
            </a:r>
            <a:r>
              <a:rPr lang="en-US" sz="1300" dirty="0">
                <a:solidFill>
                  <a:srgbClr val="FFFFFF"/>
                </a:solidFill>
              </a:rPr>
              <a:t> </a:t>
            </a:r>
            <a:r>
              <a:rPr lang="en-US" sz="1300" dirty="0" err="1">
                <a:solidFill>
                  <a:srgbClr val="FFFFFF"/>
                </a:solidFill>
              </a:rPr>
              <a:t>Dharmaram</a:t>
            </a:r>
            <a:endParaRPr lang="en-US" sz="1300" dirty="0">
              <a:solidFill>
                <a:srgbClr val="FFFFFF"/>
              </a:solidFill>
            </a:endParaRPr>
          </a:p>
          <a:p>
            <a:endParaRPr lang="en-US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230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8100D021-ED8E-4951-8376-73996A82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6FE219C-22F7-4734-B3C1-28E70390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F2EC4B6-5524-4806-8575-59DB6B8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D50BBC6-5944-49AE-A819-558AB05AB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F2E428D-A109-43BE-8AC2-C83EF031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BF0CD-B8A6-AC31-FA0D-5E345228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User Interface – The TicTacToeApp Class</a:t>
            </a:r>
          </a:p>
        </p:txBody>
      </p:sp>
      <p:graphicFrame>
        <p:nvGraphicFramePr>
          <p:cNvPr id="32" name="Text Placeholder 2">
            <a:extLst>
              <a:ext uri="{FF2B5EF4-FFF2-40B4-BE49-F238E27FC236}">
                <a16:creationId xmlns:a16="http://schemas.microsoft.com/office/drawing/2014/main" id="{3169E3C6-0753-3AC5-EF52-6691C92156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4400199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5431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D959-7655-F0EE-1C19-DF6C7DDB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/>
              <a:t>User Interface – The Game Board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D019D61-F276-3F06-0CBB-6D195B5583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78115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6191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1C32-B2AE-2107-0180-6BA774A60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/>
              <a:t>Game Flow – Two Player Mode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B42DAE2-48C0-99A4-0E99-814183ADB5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6474514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0392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04E2-89A5-48A7-5423-56C8C35FA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/>
              <a:t>Game Flow – AI Mode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5E3A90CB-927C-D5B0-F61B-A631C6588A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3061614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2817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50F6-BA37-A2DF-C314-430A338F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Reset and Quit Game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0C5A1-D2D3-495E-6576-D9B127454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5041628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/>
              <a:t>Resetting the Game:
</a:t>
            </a:r>
          </a:p>
          <a:p>
            <a:r>
              <a:rPr lang="en-US" sz="1400"/>
              <a:t>- Clicking the ‘Reset Game’ button reloads the main menu.
</a:t>
            </a:r>
          </a:p>
          <a:p>
            <a:r>
              <a:rPr lang="en-US" sz="1400"/>
              <a:t>- All data is cleared, and the game starts from scratch.
</a:t>
            </a:r>
          </a:p>
          <a:p>
            <a:r>
              <a:rPr lang="en-US" sz="1400"/>
              <a:t>Exiting the Game:
</a:t>
            </a:r>
          </a:p>
          <a:p>
            <a:r>
              <a:rPr lang="en-US" sz="1400"/>
              <a:t>- The quit button allows the user to close the application.</a:t>
            </a:r>
          </a:p>
        </p:txBody>
      </p:sp>
      <p:pic>
        <p:nvPicPr>
          <p:cNvPr id="3074" name="Picture 2" descr="2,100+ Tic Tac Toe Game Winner Stock Photos, Pictures ...">
            <a:extLst>
              <a:ext uri="{FF2B5EF4-FFF2-40B4-BE49-F238E27FC236}">
                <a16:creationId xmlns:a16="http://schemas.microsoft.com/office/drawing/2014/main" id="{5F304B5A-F612-2696-84BF-383538C3E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1" r="23022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726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1BFC-37C8-AFBE-5CDD-6543BEEA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4714194"/>
            <a:ext cx="8129353" cy="13111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/>
              <a:t>Conclusion and Key Takeaways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D5680BCA-56B8-ECFA-89DB-31217D2AE5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7909423"/>
              </p:ext>
            </p:extLst>
          </p:nvPr>
        </p:nvGraphicFramePr>
        <p:xfrm>
          <a:off x="620713" y="644525"/>
          <a:ext cx="10931525" cy="360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7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4209-BD24-B33D-E3CE-34E8DD08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/>
              <a:t>Introduction</a:t>
            </a:r>
          </a:p>
        </p:txBody>
      </p:sp>
      <p:graphicFrame>
        <p:nvGraphicFramePr>
          <p:cNvPr id="42" name="Text Placeholder 2">
            <a:extLst>
              <a:ext uri="{FF2B5EF4-FFF2-40B4-BE49-F238E27FC236}">
                <a16:creationId xmlns:a16="http://schemas.microsoft.com/office/drawing/2014/main" id="{BB83AC30-99F3-CB73-AAB6-956C939958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7854919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279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100D021-ED8E-4951-8376-73996A82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FE219C-22F7-4734-B3C1-28E70390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2EC4B6-5524-4806-8575-59DB6B8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D50BBC6-5944-49AE-A819-558AB05AB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2E428D-A109-43BE-8AC2-C83EF031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FAEA5-A2A5-5581-E48F-C1C813D65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Requirements and Libraries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3F3A5A0-2AC4-F91C-A72F-5EDDF8E641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0028741"/>
              </p:ext>
            </p:extLst>
          </p:nvPr>
        </p:nvGraphicFramePr>
        <p:xfrm>
          <a:off x="700915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59593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8" name="Picture 4127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130" name="Picture 4129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4132" name="Picture 4131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4134" name="Rectangle 4133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36" name="Rectangle 4135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138" name="Rectangle 4137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40" name="Picture 4139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142" name="Rectangle 4141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4" name="Rectangle 4143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E081D-CE91-C3E4-A70B-09B31365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Game Setup </a:t>
            </a:r>
          </a:p>
        </p:txBody>
      </p:sp>
      <p:pic>
        <p:nvPicPr>
          <p:cNvPr id="4152" name="Picture 4151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pic>
        <p:nvPicPr>
          <p:cNvPr id="4100" name="Picture 4" descr="Tic Tac Toe Board | Gold &amp; White | Z ...">
            <a:extLst>
              <a:ext uri="{FF2B5EF4-FFF2-40B4-BE49-F238E27FC236}">
                <a16:creationId xmlns:a16="http://schemas.microsoft.com/office/drawing/2014/main" id="{376B3FDB-52AC-1E4E-9EA1-3B51E31F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7091" y="1749761"/>
            <a:ext cx="3358478" cy="335847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C94F0B7-C3C0-89B1-8BB7-39E0FF3178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9761767"/>
              </p:ext>
            </p:extLst>
          </p:nvPr>
        </p:nvGraphicFramePr>
        <p:xfrm>
          <a:off x="-3175" y="1749762"/>
          <a:ext cx="7415358" cy="510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89409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8" name="Picture 5137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140" name="Picture 5139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5142" name="Picture 5141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5144" name="Rectangle 5143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45" name="Rectangle 5144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5137" name="Rectangle 5136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39" name="Picture 5138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141" name="Rectangle 5140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1CBE2-36A1-C62D-1350-0A161840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The Player and Move Classes</a:t>
            </a:r>
          </a:p>
        </p:txBody>
      </p:sp>
      <p:pic>
        <p:nvPicPr>
          <p:cNvPr id="5143" name="Picture 5142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5122" name="Picture 2" descr="Game tree for Tic-Tac-Toe game using MiniMax algorithm. | Download  Scientific Diagram">
            <a:extLst>
              <a:ext uri="{FF2B5EF4-FFF2-40B4-BE49-F238E27FC236}">
                <a16:creationId xmlns:a16="http://schemas.microsoft.com/office/drawing/2014/main" id="{8ECD3382-62DB-C55F-765F-5A5AD8D60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3913" y="1667607"/>
            <a:ext cx="8014067" cy="496872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9B2CDED-7F41-358A-250C-2F7F291F80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9746825"/>
              </p:ext>
            </p:extLst>
          </p:nvPr>
        </p:nvGraphicFramePr>
        <p:xfrm>
          <a:off x="470311" y="2336873"/>
          <a:ext cx="4346134" cy="457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70643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9E4D-049C-D3E8-FCBB-4CF2084A3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/>
              <a:t>The Tic-Tac-Toe Game Class</a:t>
            </a:r>
          </a:p>
        </p:txBody>
      </p:sp>
      <p:graphicFrame>
        <p:nvGraphicFramePr>
          <p:cNvPr id="49" name="Text Placeholder 2">
            <a:extLst>
              <a:ext uri="{FF2B5EF4-FFF2-40B4-BE49-F238E27FC236}">
                <a16:creationId xmlns:a16="http://schemas.microsoft.com/office/drawing/2014/main" id="{E9B5A45D-1834-4331-E45F-4E09ED1EC8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1915754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1186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3" name="Picture 1042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5" name="Rectangle 1044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4DB02-D11E-7E86-F658-FFCFAF81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Winning Combinations</a:t>
            </a:r>
          </a:p>
        </p:txBody>
      </p:sp>
      <p:pic>
        <p:nvPicPr>
          <p:cNvPr id="1047" name="Picture 1046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pic>
        <p:nvPicPr>
          <p:cNvPr id="1026" name="Picture 2" descr="Naughts And Crosses Gets A Little Help - Pybites">
            <a:extLst>
              <a:ext uri="{FF2B5EF4-FFF2-40B4-BE49-F238E27FC236}">
                <a16:creationId xmlns:a16="http://schemas.microsoft.com/office/drawing/2014/main" id="{E185E0C5-3668-332C-3928-C736AE64F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3497" y="609600"/>
            <a:ext cx="5608320" cy="560832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367014BF-E0A5-A07D-1955-2505F4FE60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9055054"/>
              </p:ext>
            </p:extLst>
          </p:nvPr>
        </p:nvGraphicFramePr>
        <p:xfrm>
          <a:off x="680321" y="2336873"/>
          <a:ext cx="4136123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68656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3" name="Picture 2072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74" name="Picture 2073">
            <a:extLst>
              <a:ext uri="{FF2B5EF4-FFF2-40B4-BE49-F238E27FC236}">
                <a16:creationId xmlns:a16="http://schemas.microsoft.com/office/drawing/2014/main" id="{C56FCE19-3103-4473-A92E-E38D00FC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075" name="Picture 2074">
            <a:extLst>
              <a:ext uri="{FF2B5EF4-FFF2-40B4-BE49-F238E27FC236}">
                <a16:creationId xmlns:a16="http://schemas.microsoft.com/office/drawing/2014/main" id="{E909C556-FC01-4870-ABC0-8D5C17BD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076" name="Rectangle 2075">
            <a:extLst>
              <a:ext uri="{FF2B5EF4-FFF2-40B4-BE49-F238E27FC236}">
                <a16:creationId xmlns:a16="http://schemas.microsoft.com/office/drawing/2014/main" id="{C6DB8A24-0DF2-4AB3-9191-C02AB6937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77" name="Rectangle 2076">
            <a:extLst>
              <a:ext uri="{FF2B5EF4-FFF2-40B4-BE49-F238E27FC236}">
                <a16:creationId xmlns:a16="http://schemas.microsoft.com/office/drawing/2014/main" id="{6924F406-F250-4FCF-A28E-52F364A5A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078" name="Group 2077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079" name="Rectangle 2078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67" name="Picture 2066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2050" name="Picture 2" descr="379,000+ Artificial Intelligence Stock Photos, Pictures ...">
            <a:extLst>
              <a:ext uri="{FF2B5EF4-FFF2-40B4-BE49-F238E27FC236}">
                <a16:creationId xmlns:a16="http://schemas.microsoft.com/office/drawing/2014/main" id="{D7189C2E-76B9-216D-39B0-FA96EB529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" r="21417" b="-1"/>
          <a:stretch/>
        </p:blipFill>
        <p:spPr bwMode="auto">
          <a:xfrm>
            <a:off x="4636008" y="10"/>
            <a:ext cx="7552815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0" name="Rectangle 2079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81F67-CE5E-ABF5-B704-410C6BC3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AI Integration Overview</a:t>
            </a:r>
          </a:p>
        </p:txBody>
      </p:sp>
      <p:pic>
        <p:nvPicPr>
          <p:cNvPr id="2081" name="Picture 2080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graphicFrame>
        <p:nvGraphicFramePr>
          <p:cNvPr id="51" name="Text Placeholder 2">
            <a:extLst>
              <a:ext uri="{FF2B5EF4-FFF2-40B4-BE49-F238E27FC236}">
                <a16:creationId xmlns:a16="http://schemas.microsoft.com/office/drawing/2014/main" id="{BE5915DC-4CD0-5429-6B26-C7F98734F3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1367613"/>
              </p:ext>
            </p:extLst>
          </p:nvPr>
        </p:nvGraphicFramePr>
        <p:xfrm>
          <a:off x="680322" y="2336873"/>
          <a:ext cx="3581635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20260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56FCE19-3103-4473-A92E-E38D00FC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909C556-FC01-4870-ABC0-8D5C17BD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C6DB8A24-0DF2-4AB3-9191-C02AB6937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924F406-F250-4FCF-A28E-52F364A5A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E2D49-7145-ABDB-3076-DC9A1ABEA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The Minimax Algorithm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3" name="Text Placeholder 2">
            <a:extLst>
              <a:ext uri="{FF2B5EF4-FFF2-40B4-BE49-F238E27FC236}">
                <a16:creationId xmlns:a16="http://schemas.microsoft.com/office/drawing/2014/main" id="{5FA6470B-49DD-D5F8-549F-A1F8826342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0003901"/>
              </p:ext>
            </p:extLst>
          </p:nvPr>
        </p:nvGraphicFramePr>
        <p:xfrm>
          <a:off x="680321" y="2336873"/>
          <a:ext cx="9613861" cy="3395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4431696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916</Words>
  <Application>Microsoft Office PowerPoint</Application>
  <PresentationFormat>Widescreen</PresentationFormat>
  <Paragraphs>91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Arial</vt:lpstr>
      <vt:lpstr>Trebuchet MS</vt:lpstr>
      <vt:lpstr>Berlin</vt:lpstr>
      <vt:lpstr>Tic-Tac-Toe Game Using Python and Tkinter</vt:lpstr>
      <vt:lpstr>Introduction</vt:lpstr>
      <vt:lpstr>Requirements and Libraries</vt:lpstr>
      <vt:lpstr>Game Setup </vt:lpstr>
      <vt:lpstr>The Player and Move Classes</vt:lpstr>
      <vt:lpstr>The Tic-Tac-Toe Game Class</vt:lpstr>
      <vt:lpstr>Winning Combinations</vt:lpstr>
      <vt:lpstr>AI Integration Overview</vt:lpstr>
      <vt:lpstr>The Minimax Algorithm</vt:lpstr>
      <vt:lpstr>User Interface – The TicTacToeApp Class</vt:lpstr>
      <vt:lpstr>User Interface – The Game Board</vt:lpstr>
      <vt:lpstr>Game Flow – Two Player Mode</vt:lpstr>
      <vt:lpstr>Game Flow – AI Mode</vt:lpstr>
      <vt:lpstr>Reset and Quit Game</vt:lpstr>
      <vt:lpstr>Conclusion and 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Prudvikar Donthagani</dc:creator>
  <cp:lastModifiedBy>prudvi donthagani</cp:lastModifiedBy>
  <cp:revision>3</cp:revision>
  <dcterms:created xsi:type="dcterms:W3CDTF">2024-12-05T00:36:21Z</dcterms:created>
  <dcterms:modified xsi:type="dcterms:W3CDTF">2024-12-06T01:28:13Z</dcterms:modified>
</cp:coreProperties>
</file>