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468E-B8CD-5901-DC95-D5313951E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EF1A8-8A68-D00C-0D82-0BA225219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1B99-FEB1-A181-48F9-3897A0E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E1B7-6B87-85AC-FE75-89FB3330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11A1-1279-1B68-D0A4-8D6E3C11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A05B-4923-E3CA-687F-FB1C4301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0F465-9E7D-AFFB-12D2-7555A9F2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F7E6-5896-56EE-1042-2DB1D8C3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76A3-CD86-62F9-D108-4714F883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47BE-8BA2-E6CA-15E2-17DA0EB2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91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C393B-B623-AEF1-C2A5-41C6CBE1A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77C5A-8EBF-E715-CD47-6311DAD5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C49BD-2470-D241-096C-C0D808FC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A110-60A3-A78F-FEE4-2BAD2984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CC22-F42B-DE6D-3878-ACCD6C3B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2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40EB-D23A-E46E-3267-F738D285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F720-9C60-CD04-30A5-D5EDCCA8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43BD-D814-15AF-9159-35D6B72F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2F4D-AFE0-C4BF-6145-195C8088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ACDA1-9B94-3568-F8D7-B6284C9C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59D7-7B82-45FA-1DF5-ABAE0713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0F1C-A2B0-D538-6CB3-93799E17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3FA5-5306-FBC4-AD8C-8E325F81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B082-C9C9-25A3-2BB5-B13D8F8F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7637-AD18-F88B-2B70-1215D027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EC7E-7F64-6454-0EF3-08F7E9BA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89A4-6BD1-484D-288E-EDAFC5BBC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951AA-2DA7-CF4C-8F50-950E628BE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A31B-565C-6036-6C6A-F519C39F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581C1-9624-806A-BF4F-50965DB1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45BDF-E42B-0A5E-46E3-F8C28260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6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9555-ACC7-3D6A-9A64-49A02391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01543-EE76-E268-6AD8-2C24BB02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C0D19-595B-D38A-1845-637F4AB2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02D67-4430-A1F7-C21F-B2EBB7E87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612D5-5D52-2D83-880C-82BF9187E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F8CA3-9D73-AE1D-47C9-34B4C3D4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D3A84-F8A9-60DD-B3DD-7472F4BF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833C0-3C3C-A5E1-83D6-EE85148E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09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CCA4-DA13-1588-8CF3-B4AD5F4D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4FEBF-827C-1499-D3A3-E3E1BDE9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79008-D09F-C539-7083-CE4DCD7F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D989F-AFF0-8D59-DAEA-195E92B0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93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7CD0C-BE79-CA16-8409-5959B1CC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D0E37-E232-FCC0-4998-C359B4BE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4EDC0-BE4C-0A58-2CC7-2DE7280E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9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D2D2-D856-6E39-95E5-2DF9862B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9CD1-7286-48C3-28C2-8A17F19A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AE14B-83E9-963C-54CD-1E867EE2D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04B81-9E3F-56C8-9706-0E5D3B28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997FD-5114-2695-5139-7CFD6DC1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55551-1B2F-94F2-E869-67BE0F16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2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28E4-EB54-38B7-3064-3349E63F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3F48F-B084-7ECB-F8D0-D61D0CB66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2D615-C57F-B187-06AB-860EC5779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26CE2-9CD2-B975-34A0-2D44F482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D8BFF-CBA2-2928-FD29-067D35E5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C503-4BB9-E839-43D7-48C17925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0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CB87B-CEA2-3179-443A-1C052BE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3E661-2DCE-57DC-243C-592C19B1F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2EA7-A29C-C8DD-A5A5-735AA0606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5B6B-94BD-46B4-B699-A178AFE8F3B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43BC-5646-EE9D-C5C8-B7B59A8E6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D056-AC86-0B0E-AAA7-BB543BF5E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F79D-71AC-407E-B857-D949522D7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ACEC-B5F4-64A0-7425-9B8C513C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1979407"/>
            <a:ext cx="10403542" cy="77707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b="1" dirty="0">
                <a:solidFill>
                  <a:schemeClr val="bg1"/>
                </a:solidFill>
                <a:latin typeface="+mn-lt"/>
              </a:rPr>
              <a:t>Embedded</a:t>
            </a:r>
            <a:r>
              <a:rPr lang="en-IN" sz="5300" b="1" dirty="0">
                <a:solidFill>
                  <a:schemeClr val="bg1"/>
                </a:solidFill>
              </a:rPr>
              <a:t> C Programming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4000" dirty="0">
                <a:solidFill>
                  <a:schemeClr val="bg1"/>
                </a:solidFill>
              </a:rPr>
              <a:t>at </a:t>
            </a:r>
            <a:r>
              <a:rPr lang="en-IN" sz="4000" dirty="0" err="1">
                <a:solidFill>
                  <a:schemeClr val="bg1"/>
                </a:solidFill>
              </a:rPr>
              <a:t>Sofcon</a:t>
            </a:r>
            <a:r>
              <a:rPr lang="en-IN" sz="4000" dirty="0">
                <a:solidFill>
                  <a:schemeClr val="bg1"/>
                </a:solidFill>
              </a:rPr>
              <a:t> India </a:t>
            </a:r>
            <a:r>
              <a:rPr lang="en-IN" sz="4000" dirty="0" err="1">
                <a:solidFill>
                  <a:schemeClr val="bg1"/>
                </a:solidFill>
              </a:rPr>
              <a:t>Pvt.Ltd</a:t>
            </a:r>
            <a:r>
              <a:rPr lang="en-IN" sz="4000" dirty="0">
                <a:solidFill>
                  <a:schemeClr val="bg1"/>
                </a:solidFill>
              </a:rPr>
              <a:t>.</a:t>
            </a:r>
            <a:br>
              <a:rPr lang="en-IN" sz="3100" dirty="0">
                <a:solidFill>
                  <a:schemeClr val="bg1"/>
                </a:solidFill>
              </a:rPr>
            </a:b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5570-6292-1A50-975A-0F670E13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399878"/>
            <a:ext cx="3378798" cy="1777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Submitted to: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Prof. Rahul M. Patel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-apple-system"/>
              </a:rPr>
              <a:t>(ECE Dept.)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2FDD3-05C5-8D80-D845-F891F7569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8847" y="4399877"/>
            <a:ext cx="2861534" cy="177708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Submitted by: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Tirth Parmar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(200170111040)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Sofcon Training">
            <a:extLst>
              <a:ext uri="{FF2B5EF4-FFF2-40B4-BE49-F238E27FC236}">
                <a16:creationId xmlns:a16="http://schemas.microsoft.com/office/drawing/2014/main" id="{A818E41B-D5CA-6367-C384-3F8CF4E2B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186" y="518977"/>
            <a:ext cx="1596614" cy="159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7D06FF-849E-06E5-618E-79CF76D6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3" y="518977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5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E957-A191-B9A8-C06E-56BCC034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Task 5 : Stepper Motor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CCC80B-0C6E-11D2-FB46-70798D1D7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22" y="1226372"/>
            <a:ext cx="9617336" cy="5088367"/>
          </a:xfrm>
        </p:spPr>
      </p:pic>
    </p:spTree>
    <p:extLst>
      <p:ext uri="{BB962C8B-B14F-4D97-AF65-F5344CB8AC3E}">
        <p14:creationId xmlns:p14="http://schemas.microsoft.com/office/powerpoint/2010/main" val="240631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312C-B505-9A3E-7585-CE564732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7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Introduction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6665-6469-802B-4ED9-832E3DA1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887"/>
            <a:ext cx="10515600" cy="492907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C is a general-purpose programming language created by Dennis Ritchie at the Bell Laboratories in 1972.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It is a very popular language, despite being old.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C is strongly associated with UNIX, as it was developed to write the UNIX operating system.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The C language is a high-level language. 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It provides a straightforward, consistent, powerful interface for programming systems. That's why the C language is widely used for developing system software, application software, and embedded systems.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5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AD6C-1DE2-D596-D96A-22F9353A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52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What is Embedded C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D637-6A10-8CEE-2329-EE8DE01F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46"/>
            <a:ext cx="10515600" cy="4918317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Embedded C is most popular programming language in software field for developing electronic gadgets. Each processor used in electronic system is associated with embedded software.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Embedded C programming plays a key role in performing specific function by the processor. 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In day-to-day life we used many electronic devices such as mobile phone, washing machine, digital camera, etc. These all device working is based on microcontroller that are programmed by embedded C.</a:t>
            </a: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inter-regular"/>
              </a:rPr>
              <a:t>In embedded system programming C code is preferred over other language because it is </a:t>
            </a:r>
            <a:r>
              <a:rPr lang="en-IN" dirty="0">
                <a:solidFill>
                  <a:schemeClr val="bg1"/>
                </a:solidFill>
                <a:latin typeface="inter-regular"/>
              </a:rPr>
              <a:t>e</a:t>
            </a:r>
            <a:r>
              <a:rPr lang="en-IN" b="0" i="0" dirty="0">
                <a:solidFill>
                  <a:schemeClr val="bg1"/>
                </a:solidFill>
                <a:effectLst/>
                <a:latin typeface="inter-regular"/>
              </a:rPr>
              <a:t>asy to understand, High Reliability, Scalability and </a:t>
            </a:r>
            <a:r>
              <a:rPr lang="en-IN" dirty="0">
                <a:solidFill>
                  <a:schemeClr val="bg1"/>
                </a:solidFill>
                <a:latin typeface="inter-regular"/>
              </a:rPr>
              <a:t>Por</a:t>
            </a:r>
            <a:r>
              <a:rPr lang="en-IN" b="0" i="0" dirty="0">
                <a:solidFill>
                  <a:schemeClr val="bg1"/>
                </a:solidFill>
                <a:effectLst/>
                <a:latin typeface="inter-regular"/>
              </a:rPr>
              <a:t>tability.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5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7F1-AE5D-9291-973E-8E8B05AE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Comparison Of C and Embedded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4DBA0-3726-A9D8-0357-5352F5E94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97280"/>
            <a:ext cx="5157787" cy="46257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C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C41D3-546B-E159-1397-C5A92984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9859"/>
            <a:ext cx="5157787" cy="462980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cs typeface="Poppins" panose="00000500000000000000" pitchFamily="2" charset="0"/>
              </a:rPr>
              <a:t>It is a structural and general purpose programming language used by the developers to build desktop-based applications.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cs typeface="Poppins" panose="00000500000000000000" pitchFamily="2" charset="0"/>
              </a:rPr>
              <a:t>C is a high-level programming language.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cs typeface="Poppins" panose="00000500000000000000" pitchFamily="2" charset="0"/>
              </a:rPr>
              <a:t>This programming language is hardware independent.</a:t>
            </a:r>
          </a:p>
          <a:p>
            <a:r>
              <a:rPr lang="en-US" dirty="0">
                <a:solidFill>
                  <a:schemeClr val="bg1"/>
                </a:solidFill>
                <a:cs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  <a:cs typeface="Poppins" panose="00000500000000000000" pitchFamily="2" charset="0"/>
              </a:rPr>
              <a:t>he traditional or standard compilers are used to run the program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7969B-7477-583D-8EC8-CCD3E01B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7280"/>
            <a:ext cx="5183188" cy="46257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Embedded 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F94A7-DCA7-C30F-1C57-9744834B6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59859"/>
            <a:ext cx="5183188" cy="462980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Embedded C is generally used to develop microcontroller-based applications.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</a:rPr>
              <a:t>Embedded C is just the extension variant of the C language.</a:t>
            </a:r>
          </a:p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b="0" i="0" dirty="0">
                <a:solidFill>
                  <a:schemeClr val="bg1"/>
                </a:solidFill>
                <a:effectLst/>
              </a:rPr>
              <a:t>mbedded C language is truly hardware dependent.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</a:rPr>
              <a:t>Here, we need a specific compiler that can help in generating micro-controller based results.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1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AE47-AF5F-06BB-737A-B7D16CE6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Requirement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734DA-D6D6-40A6-6110-7B922902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6829"/>
            <a:ext cx="5157787" cy="57015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Requirement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9FF6A-E6ED-11FC-DA82-C8864F2B2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Keil Software</a:t>
            </a:r>
          </a:p>
          <a:p>
            <a:r>
              <a:rPr lang="en-IN" dirty="0">
                <a:solidFill>
                  <a:schemeClr val="bg1"/>
                </a:solidFill>
              </a:rPr>
              <a:t>Proteus Professional 8</a:t>
            </a:r>
          </a:p>
          <a:p>
            <a:r>
              <a:rPr lang="en-IN" dirty="0">
                <a:solidFill>
                  <a:schemeClr val="bg1"/>
                </a:solidFill>
              </a:rPr>
              <a:t>AT89C51 IC</a:t>
            </a:r>
          </a:p>
          <a:p>
            <a:r>
              <a:rPr lang="en-IN" dirty="0">
                <a:solidFill>
                  <a:schemeClr val="bg1"/>
                </a:solidFill>
              </a:rPr>
              <a:t>Crystal Frequency: 11.0592MHz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36531-7A5F-8CB8-6C69-078BC8257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5822"/>
          </a:xfrm>
        </p:spPr>
        <p:txBody>
          <a:bodyPr>
            <a:no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D1A92-9E97-4151-321C-885808DC8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0535" y="2505075"/>
            <a:ext cx="5183188" cy="368458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Based on LED </a:t>
            </a:r>
            <a:r>
              <a:rPr lang="en-IN" dirty="0" err="1">
                <a:solidFill>
                  <a:schemeClr val="bg1"/>
                </a:solidFill>
              </a:rPr>
              <a:t>Blinkking</a:t>
            </a:r>
            <a:r>
              <a:rPr lang="en-IN" dirty="0">
                <a:solidFill>
                  <a:schemeClr val="bg1"/>
                </a:solidFill>
              </a:rPr>
              <a:t>/ Toggle/On-Off/Sequential</a:t>
            </a:r>
          </a:p>
          <a:p>
            <a:r>
              <a:rPr lang="en-IN" dirty="0">
                <a:solidFill>
                  <a:schemeClr val="bg1"/>
                </a:solidFill>
              </a:rPr>
              <a:t>Based on Seven-Segment Display</a:t>
            </a:r>
          </a:p>
          <a:p>
            <a:r>
              <a:rPr lang="en-IN" dirty="0">
                <a:solidFill>
                  <a:schemeClr val="bg1"/>
                </a:solidFill>
              </a:rPr>
              <a:t>Based on LCD</a:t>
            </a:r>
          </a:p>
          <a:p>
            <a:r>
              <a:rPr lang="en-IN" dirty="0">
                <a:solidFill>
                  <a:schemeClr val="bg1"/>
                </a:solidFill>
              </a:rPr>
              <a:t>Based on DC Motor</a:t>
            </a:r>
          </a:p>
          <a:p>
            <a:r>
              <a:rPr lang="en-IN" dirty="0">
                <a:solidFill>
                  <a:schemeClr val="bg1"/>
                </a:solidFill>
              </a:rPr>
              <a:t>Based on Stepper Motor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45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9737-80B1-A480-279F-3DFA29D3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Task 1 : Based On LED Blinking</a:t>
            </a:r>
          </a:p>
        </p:txBody>
      </p:sp>
      <p:pic>
        <p:nvPicPr>
          <p:cNvPr id="14" name="Content Placeholder 13" descr="A diagram of a circuit&#10;&#10;Description automatically generated">
            <a:extLst>
              <a:ext uri="{FF2B5EF4-FFF2-40B4-BE49-F238E27FC236}">
                <a16:creationId xmlns:a16="http://schemas.microsoft.com/office/drawing/2014/main" id="{A5CF7908-FCFE-A9EA-FCFA-1B3D66F51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85" y="1420008"/>
            <a:ext cx="6745044" cy="5228217"/>
          </a:xfrm>
        </p:spPr>
      </p:pic>
    </p:spTree>
    <p:extLst>
      <p:ext uri="{BB962C8B-B14F-4D97-AF65-F5344CB8AC3E}">
        <p14:creationId xmlns:p14="http://schemas.microsoft.com/office/powerpoint/2010/main" val="345068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36A2-19F7-FB9F-67AF-53E402DF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Task 2 : Seven-Segment Display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5CC83A4-7F31-DD2C-DC82-378B5DA5E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78" y="1075765"/>
            <a:ext cx="8788997" cy="5417110"/>
          </a:xfrm>
        </p:spPr>
      </p:pic>
    </p:spTree>
    <p:extLst>
      <p:ext uri="{BB962C8B-B14F-4D97-AF65-F5344CB8AC3E}">
        <p14:creationId xmlns:p14="http://schemas.microsoft.com/office/powerpoint/2010/main" val="49830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9BDF-2A54-33EC-A649-A5BE1570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Task 3 : Based on LCD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1AA6B4-A0CE-F6C5-7D81-5D9D32222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79" y="1161826"/>
            <a:ext cx="9552789" cy="5475642"/>
          </a:xfrm>
        </p:spPr>
      </p:pic>
    </p:spTree>
    <p:extLst>
      <p:ext uri="{BB962C8B-B14F-4D97-AF65-F5344CB8AC3E}">
        <p14:creationId xmlns:p14="http://schemas.microsoft.com/office/powerpoint/2010/main" val="371312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4BA8-C273-4DB9-B3B8-2C73663D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Task 4 : Based on DC Motor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A73DA1-6205-5661-2AB0-61AE36EBF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86" y="1118795"/>
            <a:ext cx="9671125" cy="5238974"/>
          </a:xfrm>
        </p:spPr>
      </p:pic>
    </p:spTree>
    <p:extLst>
      <p:ext uri="{BB962C8B-B14F-4D97-AF65-F5344CB8AC3E}">
        <p14:creationId xmlns:p14="http://schemas.microsoft.com/office/powerpoint/2010/main" val="57547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406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inter-regular</vt:lpstr>
      <vt:lpstr>Office Theme</vt:lpstr>
      <vt:lpstr>Embedded C Programming at Sofcon India Pvt.Ltd.  </vt:lpstr>
      <vt:lpstr>Introduction Of C</vt:lpstr>
      <vt:lpstr>What is Embedded C ??</vt:lpstr>
      <vt:lpstr>Comparison Of C and Embedded C</vt:lpstr>
      <vt:lpstr>Requirement and Tasks</vt:lpstr>
      <vt:lpstr>Task 1 : Based On LED Blinking</vt:lpstr>
      <vt:lpstr>Task 2 : Seven-Segment Display </vt:lpstr>
      <vt:lpstr>Task 3 : Based on LCD </vt:lpstr>
      <vt:lpstr>Task 4 : Based on DC Motor </vt:lpstr>
      <vt:lpstr>Task 5 : Stepper Motor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 Programming at Sofcon India Pvt.Ltd.</dc:title>
  <dc:creator>PARMAR</dc:creator>
  <cp:lastModifiedBy>PARMAR</cp:lastModifiedBy>
  <cp:revision>5</cp:revision>
  <dcterms:created xsi:type="dcterms:W3CDTF">2023-08-18T11:39:53Z</dcterms:created>
  <dcterms:modified xsi:type="dcterms:W3CDTF">2023-08-18T15:37:21Z</dcterms:modified>
</cp:coreProperties>
</file>