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  <p:sldMasterId id="2147483648" r:id="rId2"/>
  </p:sldMasterIdLst>
  <p:notesMasterIdLst>
    <p:notesMasterId r:id="rId22"/>
  </p:notesMasterIdLst>
  <p:sldIdLst>
    <p:sldId id="257" r:id="rId3"/>
    <p:sldId id="560" r:id="rId4"/>
    <p:sldId id="585" r:id="rId5"/>
    <p:sldId id="586" r:id="rId6"/>
    <p:sldId id="587" r:id="rId7"/>
    <p:sldId id="588" r:id="rId8"/>
    <p:sldId id="589" r:id="rId9"/>
    <p:sldId id="590" r:id="rId10"/>
    <p:sldId id="592" r:id="rId11"/>
    <p:sldId id="591" r:id="rId12"/>
    <p:sldId id="593" r:id="rId13"/>
    <p:sldId id="594" r:id="rId14"/>
    <p:sldId id="595" r:id="rId15"/>
    <p:sldId id="596" r:id="rId16"/>
    <p:sldId id="597" r:id="rId17"/>
    <p:sldId id="598" r:id="rId18"/>
    <p:sldId id="580" r:id="rId19"/>
    <p:sldId id="283" r:id="rId20"/>
    <p:sldId id="4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F03E7-6422-6DD5-CDBE-EADA465B3CF5}" v="1" dt="2024-07-16T07:48:01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3F0199E2-AB24-C591-838A-F63FB9D1C88D}"/>
    <pc:docChg chg="modSld">
      <pc:chgData name="Suraj Chopade" userId="S::suraj.chopade@bostoninstituteofanalytics.org::dcc44ee8-6a65-4538-a5e1-c87e14ca7a61" providerId="AD" clId="Web-{3F0199E2-AB24-C591-838A-F63FB9D1C88D}" dt="2023-10-30T06:41:10.521" v="1" actId="20577"/>
      <pc:docMkLst>
        <pc:docMk/>
      </pc:docMkLst>
      <pc:sldChg chg="modSp">
        <pc:chgData name="Suraj Chopade" userId="S::suraj.chopade@bostoninstituteofanalytics.org::dcc44ee8-6a65-4538-a5e1-c87e14ca7a61" providerId="AD" clId="Web-{3F0199E2-AB24-C591-838A-F63FB9D1C88D}" dt="2023-10-30T06:41:10.521" v="1" actId="20577"/>
        <pc:sldMkLst>
          <pc:docMk/>
          <pc:sldMk cId="1192605599" sldId="591"/>
        </pc:sldMkLst>
        <pc:spChg chg="mod">
          <ac:chgData name="Suraj Chopade" userId="S::suraj.chopade@bostoninstituteofanalytics.org::dcc44ee8-6a65-4538-a5e1-c87e14ca7a61" providerId="AD" clId="Web-{3F0199E2-AB24-C591-838A-F63FB9D1C88D}" dt="2023-10-30T06:41:10.521" v="1" actId="20577"/>
          <ac:spMkLst>
            <pc:docMk/>
            <pc:sldMk cId="1192605599" sldId="591"/>
            <ac:spMk id="2" creationId="{E401CF50-7ED4-E6A1-4F40-048F35EC41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287512FF-025C-8CF0-92E6-75D0CA8655A4}"/>
    <pc:docChg chg="addSld delSld modSld addMainMaster delMainMaster">
      <pc:chgData name="Suraj Chopade" userId="S::suraj.chopade@bostoninstituteofanalytics.org::dcc44ee8-6a65-4538-a5e1-c87e14ca7a61" providerId="AD" clId="Web-{287512FF-025C-8CF0-92E6-75D0CA8655A4}" dt="2023-10-11T08:41:58.717" v="310" actId="1076"/>
      <pc:docMkLst>
        <pc:docMk/>
      </pc:docMkLst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0" sldId="257"/>
        </pc:sldMkLst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03897231" sldId="283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2503897231" sldId="283"/>
            <ac:spMk id="5" creationId="{F1E094BE-D838-D72B-D901-D29AF46966E7}"/>
          </ac:spMkLst>
        </pc:spChg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59647043" sldId="408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4059647043" sldId="408"/>
            <ac:spMk id="5" creationId="{F1E094BE-D838-D72B-D901-D29AF46966E7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76578880" sldId="484"/>
        </pc:sldMkLst>
      </pc:sldChg>
      <pc:sldChg chg="modSp mo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287512FF-025C-8CF0-92E6-75D0CA8655A4}" dt="2023-10-11T07:23:58.635" v="106" actId="20577"/>
          <ac:spMkLst>
            <pc:docMk/>
            <pc:sldMk cId="256933436" sldId="512"/>
            <ac:spMk id="2" creationId="{F7761F45-99CF-5094-8BAE-64DDA34139B5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080017173" sldId="513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573858950" sldId="514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217137610" sldId="515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413599815" sldId="516"/>
        </pc:sldMkLst>
      </pc:sldChg>
      <pc:sldChg chg="addSp delSp modSp del mod setBg modClrScheme chgLayout">
        <pc:chgData name="Suraj Chopade" userId="S::suraj.chopade@bostoninstituteofanalytics.org::dcc44ee8-6a65-4538-a5e1-c87e14ca7a61" providerId="AD" clId="Web-{287512FF-025C-8CF0-92E6-75D0CA8655A4}" dt="2023-10-11T07:55:49.615" v="241"/>
        <pc:sldMkLst>
          <pc:docMk/>
          <pc:sldMk cId="68176441" sldId="51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3:45.579" v="221"/>
          <ac:spMkLst>
            <pc:docMk/>
            <pc:sldMk cId="68176441" sldId="517"/>
            <ac:spMk id="2" creationId="{B3E70237-C77C-EF87-F908-8DF624C25C9E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7:54:09.314" v="224" actId="20577"/>
          <ac:spMkLst>
            <pc:docMk/>
            <pc:sldMk cId="68176441" sldId="517"/>
            <ac:spMk id="3" creationId="{69EA2DF2-EAE8-61EE-8C67-178266082AEC}"/>
          </ac:spMkLst>
        </pc:spChg>
        <pc:spChg chg="add del mo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4" creationId="{3BCDA07F-E343-79A0-0FB2-B6FC6486FF25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55:05.676" v="234"/>
          <ac:spMkLst>
            <pc:docMk/>
            <pc:sldMk cId="68176441" sldId="517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4:27.440" v="230"/>
          <ac:spMkLst>
            <pc:docMk/>
            <pc:sldMk cId="68176441" sldId="517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55.269" v="233"/>
          <ac:spMkLst>
            <pc:docMk/>
            <pc:sldMk cId="68176441" sldId="517"/>
            <ac:spMk id="43" creationId="{579338D3-1516-6C27-90E0-6FC354DF77A3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54:27.440" v="230"/>
          <ac:graphicFrameMkLst>
            <pc:docMk/>
            <pc:sldMk cId="68176441" sldId="517"/>
            <ac:graphicFrameMk id="11" creationId="{DC6081C2-32E3-8AAE-EEAC-C543E8F7C936}"/>
          </ac:graphicFrameMkLst>
        </pc:graphicFrameChg>
        <pc:graphicFrameChg chg="add">
          <ac:chgData name="Suraj Chopade" userId="S::suraj.chopade@bostoninstituteofanalytics.org::dcc44ee8-6a65-4538-a5e1-c87e14ca7a61" providerId="AD" clId="Web-{287512FF-025C-8CF0-92E6-75D0CA8655A4}" dt="2023-10-11T07:54:42.268" v="232"/>
          <ac:graphicFrameMkLst>
            <pc:docMk/>
            <pc:sldMk cId="68176441" sldId="517"/>
            <ac:graphicFrameMk id="14" creationId="{E6BA5C0C-ED46-DA98-F4BF-5D1D08EEF14E}"/>
          </ac:graphicFrameMkLst>
        </pc:graphicFrameChg>
        <pc:cxnChg chg="add">
          <ac:chgData name="Suraj Chopade" userId="S::suraj.chopade@bostoninstituteofanalytics.org::dcc44ee8-6a65-4538-a5e1-c87e14ca7a61" providerId="AD" clId="Web-{287512FF-025C-8CF0-92E6-75D0CA8655A4}" dt="2023-10-11T07:54:42.268" v="232"/>
          <ac:cxnSpMkLst>
            <pc:docMk/>
            <pc:sldMk cId="68176441" sldId="517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54:27.440" v="230"/>
          <ac:cxnSpMkLst>
            <pc:docMk/>
            <pc:sldMk cId="68176441" sldId="517"/>
            <ac:cxnSpMk id="17" creationId="{C8F51B3F-8331-4E4A-AE96-D47B1006EEAD}"/>
          </ac:cxnSpMkLst>
        </pc:cxn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978294003" sldId="518"/>
        </pc:sldMkLst>
      </pc:sldChg>
      <pc:sldChg chg="addSp delSp modSp add mod replI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146570716" sldId="519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6:47:21.213" v="37"/>
          <ac:spMkLst>
            <pc:docMk/>
            <pc:sldMk cId="3146570716" sldId="519"/>
            <ac:spMk id="2" creationId="{385BB980-1B10-F304-DAF3-86B6294C049A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46.717" v="87" actId="1076"/>
          <ac:spMkLst>
            <pc:docMk/>
            <pc:sldMk cId="3146570716" sldId="519"/>
            <ac:spMk id="3" creationId="{B44D20FF-9B64-EB45-50DB-385C350EC2D0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52.170" v="88" actId="14100"/>
          <ac:spMkLst>
            <pc:docMk/>
            <pc:sldMk cId="3146570716" sldId="519"/>
            <ac:spMk id="5" creationId="{B47B69D1-4DA5-1DB8-AAF6-F9BDF4BCE0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6:50:02.248" v="89" actId="1076"/>
          <ac:spMkLst>
            <pc:docMk/>
            <pc:sldMk cId="314657071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6:43:30.144" v="1"/>
          <ac:picMkLst>
            <pc:docMk/>
            <pc:sldMk cId="3146570716" sldId="519"/>
            <ac:picMk id="4" creationId="{B4BFDF50-4B33-B365-5CEA-C6231AB5E679}"/>
          </ac:picMkLst>
        </pc:picChg>
      </pc:sldChg>
      <pc:sldChg chg="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84275484" sldId="520"/>
        </pc:sldMkLst>
        <pc:spChg chg="mod">
          <ac:chgData name="Suraj Chopade" userId="S::suraj.chopade@bostoninstituteofanalytics.org::dcc44ee8-6a65-4538-a5e1-c87e14ca7a61" providerId="AD" clId="Web-{287512FF-025C-8CF0-92E6-75D0CA8655A4}" dt="2023-10-11T07:40:24.595" v="127" actId="20577"/>
          <ac:spMkLst>
            <pc:docMk/>
            <pc:sldMk cId="2584275484" sldId="52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1:30.926" v="129" actId="20577"/>
          <ac:spMkLst>
            <pc:docMk/>
            <pc:sldMk cId="2584275484" sldId="520"/>
            <ac:spMk id="9" creationId="{2FDADD92-4E39-7713-520E-D88B1D53A255}"/>
          </ac:spMkLst>
        </pc:sp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812030640" sldId="521"/>
        </pc:sldMkLst>
        <pc:spChg chg="del">
          <ac:chgData name="Suraj Chopade" userId="S::suraj.chopade@bostoninstituteofanalytics.org::dcc44ee8-6a65-4538-a5e1-c87e14ca7a61" providerId="AD" clId="Web-{287512FF-025C-8CF0-92E6-75D0CA8655A4}" dt="2023-10-11T07:41:41.629" v="132"/>
          <ac:spMkLst>
            <pc:docMk/>
            <pc:sldMk cId="812030640" sldId="521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1:53.551" v="135" actId="1076"/>
          <ac:picMkLst>
            <pc:docMk/>
            <pc:sldMk cId="812030640" sldId="521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337093339" sldId="522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44:09.119" v="164" actId="1076"/>
          <ac:spMkLst>
            <pc:docMk/>
            <pc:sldMk cId="1337093339" sldId="522"/>
            <ac:spMk id="2" creationId="{1D0DC7BE-0814-E387-6483-710FAC5DE239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4:06.322" v="163" actId="1076"/>
          <ac:spMkLst>
            <pc:docMk/>
            <pc:sldMk cId="1337093339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7:42:00.802" v="137"/>
          <ac:picMkLst>
            <pc:docMk/>
            <pc:sldMk cId="1337093339" sldId="522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496386567" sldId="523"/>
        </pc:sldMkLst>
        <pc:spChg chg="del">
          <ac:chgData name="Suraj Chopade" userId="S::suraj.chopade@bostoninstituteofanalytics.org::dcc44ee8-6a65-4538-a5e1-c87e14ca7a61" providerId="AD" clId="Web-{287512FF-025C-8CF0-92E6-75D0CA8655A4}" dt="2023-10-11T07:45:54.951" v="166"/>
          <ac:spMkLst>
            <pc:docMk/>
            <pc:sldMk cId="2496386567" sldId="523"/>
            <ac:spMk id="2" creationId="{1D0DC7BE-0814-E387-6483-710FAC5DE239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6:03.577" v="169" actId="14100"/>
          <ac:picMkLst>
            <pc:docMk/>
            <pc:sldMk cId="2496386567" sldId="523"/>
            <ac:picMk id="3" creationId="{2D68222C-E5A1-4F16-B5AB-BCFB67F434C2}"/>
          </ac:picMkLst>
        </pc:picChg>
      </pc:sldChg>
      <pc:sldChg chg="addSp delSp modSp add mod replId setBg modClrScheme delDesignElem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667405245" sldId="524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7:49:02.271" v="187"/>
          <ac:spMkLst>
            <pc:docMk/>
            <pc:sldMk cId="667405245" sldId="524"/>
            <ac:spMk id="2" creationId="{9CCE88F9-4D8C-6764-3466-EE030F75327F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49:22.912" v="189"/>
          <ac:spMkLst>
            <pc:docMk/>
            <pc:sldMk cId="667405245" sldId="52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667405245" sldId="524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48:50.099" v="185"/>
          <ac:spMkLst>
            <pc:docMk/>
            <pc:sldMk cId="667405245" sldId="524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49:16.428" v="188"/>
          <ac:spMkLst>
            <pc:docMk/>
            <pc:sldMk cId="667405245" sldId="524"/>
            <ac:spMk id="42" creationId="{4DE12BAA-D951-66C6-87E9-430D959C7A69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48:50.099" v="185"/>
          <ac:graphicFrameMkLst>
            <pc:docMk/>
            <pc:sldMk cId="667405245" sldId="524"/>
            <ac:graphicFrameMk id="11" creationId="{EDF0DED0-7E0B-EBFA-E37B-A62C098124F8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0:09.727" v="194" actId="20577"/>
          <ac:graphicFrameMkLst>
            <pc:docMk/>
            <pc:sldMk cId="667405245" sldId="524"/>
            <ac:graphicFrameMk id="14" creationId="{F2E3ED99-FFD5-111A-0085-EC705E2EA008}"/>
          </ac:graphicFrameMkLst>
        </pc:graphicFrameChg>
        <pc:picChg chg="del">
          <ac:chgData name="Suraj Chopade" userId="S::suraj.chopade@bostoninstituteofanalytics.org::dcc44ee8-6a65-4538-a5e1-c87e14ca7a61" providerId="AD" clId="Web-{287512FF-025C-8CF0-92E6-75D0CA8655A4}" dt="2023-10-11T07:47:06.329" v="175"/>
          <ac:picMkLst>
            <pc:docMk/>
            <pc:sldMk cId="667405245" sldId="524"/>
            <ac:picMk id="3" creationId="{2D68222C-E5A1-4F16-B5AB-BCFB67F434C2}"/>
          </ac:picMkLst>
        </pc:picChg>
        <pc:cxnChg chg="add del">
          <ac:chgData name="Suraj Chopade" userId="S::suraj.chopade@bostoninstituteofanalytics.org::dcc44ee8-6a65-4538-a5e1-c87e14ca7a61" providerId="AD" clId="Web-{287512FF-025C-8CF0-92E6-75D0CA8655A4}" dt="2023-10-11T07:50:58.291" v="195"/>
          <ac:cxnSpMkLst>
            <pc:docMk/>
            <pc:sldMk cId="667405245" sldId="524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48:50.099" v="185"/>
          <ac:cxnSpMkLst>
            <pc:docMk/>
            <pc:sldMk cId="667405245" sldId="524"/>
            <ac:cxnSpMk id="17" creationId="{C8F51B3F-8331-4E4A-AE96-D47B1006EEAD}"/>
          </ac:cxnSpMkLst>
        </pc:cxnChg>
      </pc:sldChg>
      <pc:sldChg chg="add del mod replId modClrScheme chgLayout">
        <pc:chgData name="Suraj Chopade" userId="S::suraj.chopade@bostoninstituteofanalytics.org::dcc44ee8-6a65-4538-a5e1-c87e14ca7a61" providerId="AD" clId="Web-{287512FF-025C-8CF0-92E6-75D0CA8655A4}" dt="2023-10-11T07:51:36.574" v="196"/>
        <pc:sldMkLst>
          <pc:docMk/>
          <pc:sldMk cId="1577361826" sldId="525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3:26.328" v="219" actId="1076"/>
        <pc:sldMkLst>
          <pc:docMk/>
          <pc:sldMk cId="3679715467" sldId="525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3:26.328" v="219" actId="1076"/>
          <ac:spMkLst>
            <pc:docMk/>
            <pc:sldMk cId="3679715467" sldId="525"/>
            <ac:spMk id="20" creationId="{8A1CB3EE-AE02-38F2-181D-369D48E9CE61}"/>
          </ac:spMkLst>
        </pc:spChg>
        <pc:graphicFrameChg chg="del">
          <ac:chgData name="Suraj Chopade" userId="S::suraj.chopade@bostoninstituteofanalytics.org::dcc44ee8-6a65-4538-a5e1-c87e14ca7a61" providerId="AD" clId="Web-{287512FF-025C-8CF0-92E6-75D0CA8655A4}" dt="2023-10-11T07:52:11.825" v="198"/>
          <ac:graphicFrameMkLst>
            <pc:docMk/>
            <pc:sldMk cId="3679715467" sldId="525"/>
            <ac:graphicFrameMk id="14" creationId="{F2E3ED99-FFD5-111A-0085-EC705E2EA008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9:01.294" v="271" actId="20577"/>
        <pc:sldMkLst>
          <pc:docMk/>
          <pc:sldMk cId="2410424579" sldId="526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9:01.294" v="271" actId="20577"/>
          <ac:spMkLst>
            <pc:docMk/>
            <pc:sldMk cId="2410424579" sldId="526"/>
            <ac:spMk id="2" creationId="{2FA5B2BB-3652-C5DE-6222-8243D8D55BFE}"/>
          </ac:spMkLst>
        </pc:spChg>
        <pc:spChg chg="del">
          <ac:chgData name="Suraj Chopade" userId="S::suraj.chopade@bostoninstituteofanalytics.org::dcc44ee8-6a65-4538-a5e1-c87e14ca7a61" providerId="AD" clId="Web-{287512FF-025C-8CF0-92E6-75D0CA8655A4}" dt="2023-10-11T07:58:15.808" v="252"/>
          <ac:spMkLst>
            <pc:docMk/>
            <pc:sldMk cId="2410424579" sldId="526"/>
            <ac:spMk id="20" creationId="{8A1CB3EE-AE02-38F2-181D-369D48E9CE61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8:08.558" v="251" actId="1076"/>
          <ac:spMkLst>
            <pc:docMk/>
            <pc:sldMk cId="2410424579" sldId="526"/>
            <ac:spMk id="42" creationId="{4DE12BAA-D951-66C6-87E9-430D959C7A69}"/>
          </ac:spMkLst>
        </pc:spChg>
      </pc:sldChg>
      <pc:sldChg chg="add del replId">
        <pc:chgData name="Suraj Chopade" userId="S::suraj.chopade@bostoninstituteofanalytics.org::dcc44ee8-6a65-4538-a5e1-c87e14ca7a61" providerId="AD" clId="Web-{287512FF-025C-8CF0-92E6-75D0CA8655A4}" dt="2023-10-11T07:54:23.971" v="229"/>
        <pc:sldMkLst>
          <pc:docMk/>
          <pc:sldMk cId="1146243214" sldId="527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6:15.022" v="244" actId="1076"/>
        <pc:sldMkLst>
          <pc:docMk/>
          <pc:sldMk cId="1434123831" sldId="52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5:17.504" v="236"/>
          <ac:spMkLst>
            <pc:docMk/>
            <pc:sldMk cId="1434123831" sldId="527"/>
            <ac:spMk id="4" creationId="{3BCDA07F-E343-79A0-0FB2-B6FC6486FF2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6:15.022" v="244" actId="1076"/>
          <ac:spMkLst>
            <pc:docMk/>
            <pc:sldMk cId="1434123831" sldId="527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6:08.897" v="243" actId="20577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8:41:58.717" v="310" actId="1076"/>
        <pc:sldMkLst>
          <pc:docMk/>
          <pc:sldMk cId="3005070709" sldId="528"/>
        </pc:sldMkLst>
        <pc:spChg chg="del">
          <ac:chgData name="Suraj Chopade" userId="S::suraj.chopade@bostoninstituteofanalytics.org::dcc44ee8-6a65-4538-a5e1-c87e14ca7a61" providerId="AD" clId="Web-{287512FF-025C-8CF0-92E6-75D0CA8655A4}" dt="2023-10-11T08:00:51.423" v="273"/>
          <ac:spMkLst>
            <pc:docMk/>
            <pc:sldMk cId="3005070709" sldId="528"/>
            <ac:spMk id="2" creationId="{2FA5B2BB-3652-C5DE-6222-8243D8D55BFE}"/>
          </ac:spMkLst>
        </pc:spChg>
        <pc:picChg chg="add mod modCrop">
          <ac:chgData name="Suraj Chopade" userId="S::suraj.chopade@bostoninstituteofanalytics.org::dcc44ee8-6a65-4538-a5e1-c87e14ca7a61" providerId="AD" clId="Web-{287512FF-025C-8CF0-92E6-75D0CA8655A4}" dt="2023-10-11T08:41:58.717" v="310" actId="1076"/>
          <ac:picMkLst>
            <pc:docMk/>
            <pc:sldMk cId="3005070709" sldId="528"/>
            <ac:picMk id="3" creationId="{A6CB3201-1464-6C70-5900-4BEDF6B60715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287512FF-025C-8CF0-92E6-75D0CA8655A4}" dt="2023-10-11T08:41:47.232" v="308"/>
        <pc:sldMkLst>
          <pc:docMk/>
          <pc:sldMk cId="636485698" sldId="529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8:39:23.337" v="304" actId="20577"/>
          <ac:spMkLst>
            <pc:docMk/>
            <pc:sldMk cId="636485698" sldId="529"/>
            <ac:spMk id="2" creationId="{E36AEE38-EC92-D9D5-41AC-FA8728CF9D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8:39:08.789" v="301" actId="1076"/>
          <ac:spMkLst>
            <pc:docMk/>
            <pc:sldMk cId="636485698" sldId="529"/>
            <ac:spMk id="42" creationId="{4DE12BAA-D951-66C6-87E9-430D959C7A69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8:02:42.146" v="284"/>
          <ac:picMkLst>
            <pc:docMk/>
            <pc:sldMk cId="636485698" sldId="529"/>
            <ac:picMk id="3" creationId="{A6CB3201-1464-6C70-5900-4BEDF6B60715}"/>
          </ac:picMkLst>
        </pc:picChg>
      </pc:sldChg>
      <pc:sldMasterChg chg="del del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0" sldId="2147483648"/>
        </pc:sldMasterMkLst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1628178356" sldId="2147483660"/>
        </pc:sldMasterMkLst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331126872" sldId="2147483661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412652330" sldId="2147483662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278455" sldId="2147483663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09934384" sldId="2147483664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819789000" sldId="2147483665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831256556" sldId="2147483666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295593171" sldId="2147483667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828349371" sldId="2147483668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3336815643" sldId="2147483669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5053668" sldId="2147483670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167474205" sldId="2147483671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9197C563-33D4-E447-95D1-9F4D76FC88AC}"/>
    <pc:docChg chg="addSld modSld sldOrd">
      <pc:chgData name="Suraj Chopade" userId="S::suraj.chopade@bostoninstituteofanalytics.org::dcc44ee8-6a65-4538-a5e1-c87e14ca7a61" providerId="AD" clId="Web-{9197C563-33D4-E447-95D1-9F4D76FC88AC}" dt="2023-10-11T10:47:35.290" v="254" actId="1076"/>
      <pc:docMkLst>
        <pc:docMk/>
      </pc:docMkLst>
      <pc:sldChg chg="addSp modSp">
        <pc:chgData name="Suraj Chopade" userId="S::suraj.chopade@bostoninstituteofanalytics.org::dcc44ee8-6a65-4538-a5e1-c87e14ca7a61" providerId="AD" clId="Web-{9197C563-33D4-E447-95D1-9F4D76FC88AC}" dt="2023-10-11T10:24:29.532" v="25" actId="1076"/>
        <pc:sldMkLst>
          <pc:docMk/>
          <pc:sldMk cId="2222385847" sldId="536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24:29.532" v="25" actId="1076"/>
          <ac:spMkLst>
            <pc:docMk/>
            <pc:sldMk cId="2222385847" sldId="536"/>
            <ac:spMk id="2" creationId="{06179F01-0400-D47C-1A9C-5692144FDC66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2:56.904" v="7" actId="1076"/>
          <ac:spMkLst>
            <pc:docMk/>
            <pc:sldMk cId="2222385847" sldId="53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29:16.477" v="76" actId="20577"/>
        <pc:sldMkLst>
          <pc:docMk/>
          <pc:sldMk cId="895726528" sldId="537"/>
        </pc:sldMkLst>
        <pc:spChg chg="del">
          <ac:chgData name="Suraj Chopade" userId="S::suraj.chopade@bostoninstituteofanalytics.org::dcc44ee8-6a65-4538-a5e1-c87e14ca7a61" providerId="AD" clId="Web-{9197C563-33D4-E447-95D1-9F4D76FC88AC}" dt="2023-10-11T10:27:34.209" v="32"/>
          <ac:spMkLst>
            <pc:docMk/>
            <pc:sldMk cId="895726528" sldId="537"/>
            <ac:spMk id="2" creationId="{06179F01-0400-D47C-1A9C-5692144FDC66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29:16.477" v="76" actId="20577"/>
          <ac:spMkLst>
            <pc:docMk/>
            <pc:sldMk cId="895726528" sldId="537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7:31.240" v="31" actId="1076"/>
          <ac:spMkLst>
            <pc:docMk/>
            <pc:sldMk cId="895726528" sldId="53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29:10.384" v="74" actId="20577"/>
        <pc:sldMkLst>
          <pc:docMk/>
          <pc:sldMk cId="3554889651" sldId="538"/>
        </pc:sldMkLst>
        <pc:spChg chg="mod">
          <ac:chgData name="Suraj Chopade" userId="S::suraj.chopade@bostoninstituteofanalytics.org::dcc44ee8-6a65-4538-a5e1-c87e14ca7a61" providerId="AD" clId="Web-{9197C563-33D4-E447-95D1-9F4D76FC88AC}" dt="2023-10-11T10:29:10.384" v="74" actId="20577"/>
          <ac:spMkLst>
            <pc:docMk/>
            <pc:sldMk cId="3554889651" sldId="538"/>
            <ac:spMk id="3" creationId="{9D10CB86-3805-3D4E-E3A4-F1DF96E5700E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2:01.326" v="106" actId="1076"/>
        <pc:sldMkLst>
          <pc:docMk/>
          <pc:sldMk cId="3053670407" sldId="539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32:01.326" v="106" actId="1076"/>
          <ac:spMkLst>
            <pc:docMk/>
            <pc:sldMk cId="3053670407" sldId="539"/>
            <ac:spMk id="2" creationId="{FE7B1653-0F75-BA97-013A-990E463066FA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31:23.809" v="95"/>
          <ac:spMkLst>
            <pc:docMk/>
            <pc:sldMk cId="3053670407" sldId="539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1:21.153" v="94" actId="1076"/>
          <ac:spMkLst>
            <pc:docMk/>
            <pc:sldMk cId="3053670407" sldId="539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3:40.126" v="153" actId="20577"/>
        <pc:sldMkLst>
          <pc:docMk/>
          <pc:sldMk cId="356623490" sldId="540"/>
        </pc:sldMkLst>
        <pc:spChg chg="del">
          <ac:chgData name="Suraj Chopade" userId="S::suraj.chopade@bostoninstituteofanalytics.org::dcc44ee8-6a65-4538-a5e1-c87e14ca7a61" providerId="AD" clId="Web-{9197C563-33D4-E447-95D1-9F4D76FC88AC}" dt="2023-10-11T10:32:43.280" v="127"/>
          <ac:spMkLst>
            <pc:docMk/>
            <pc:sldMk cId="356623490" sldId="540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3:40.126" v="153" actId="20577"/>
          <ac:spMkLst>
            <pc:docMk/>
            <pc:sldMk cId="356623490" sldId="540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2:41.280" v="126" actId="1076"/>
          <ac:spMkLst>
            <pc:docMk/>
            <pc:sldMk cId="356623490" sldId="540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9197C563-33D4-E447-95D1-9F4D76FC88AC}" dt="2023-10-11T10:40:25.215" v="181" actId="1076"/>
        <pc:sldMkLst>
          <pc:docMk/>
          <pc:sldMk cId="1405444350" sldId="541"/>
        </pc:sldMkLst>
        <pc:spChg chg="del">
          <ac:chgData name="Suraj Chopade" userId="S::suraj.chopade@bostoninstituteofanalytics.org::dcc44ee8-6a65-4538-a5e1-c87e14ca7a61" providerId="AD" clId="Web-{9197C563-33D4-E447-95D1-9F4D76FC88AC}" dt="2023-10-11T10:36:43.115" v="155"/>
          <ac:spMkLst>
            <pc:docMk/>
            <pc:sldMk cId="1405444350" sldId="541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8:26.743" v="175" actId="20577"/>
          <ac:spMkLst>
            <pc:docMk/>
            <pc:sldMk cId="1405444350" sldId="541"/>
            <ac:spMk id="3" creationId="{0758D41A-8EEA-681F-72E1-39C7A2CCE5CF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6:54.428" v="159" actId="1076"/>
          <ac:spMkLst>
            <pc:docMk/>
            <pc:sldMk cId="1405444350" sldId="541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9197C563-33D4-E447-95D1-9F4D76FC88AC}" dt="2023-10-11T10:40:25.215" v="181" actId="1076"/>
          <ac:picMkLst>
            <pc:docMk/>
            <pc:sldMk cId="1405444350" sldId="541"/>
            <ac:picMk id="4" creationId="{A2A46774-CB04-8503-4EA3-88E588A8586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44:38.222" v="228" actId="1076"/>
        <pc:sldMkLst>
          <pc:docMk/>
          <pc:sldMk cId="2180643076" sldId="542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44:38.222" v="228" actId="1076"/>
          <ac:spMkLst>
            <pc:docMk/>
            <pc:sldMk cId="2180643076" sldId="542"/>
            <ac:spMk id="2" creationId="{25F00588-5E5B-4954-4F5B-35047777532C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43:12.407" v="199"/>
          <ac:spMkLst>
            <pc:docMk/>
            <pc:sldMk cId="2180643076" sldId="542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41:41.592" v="198" actId="1076"/>
          <ac:spMkLst>
            <pc:docMk/>
            <pc:sldMk cId="2180643076" sldId="54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47:35.290" v="254" actId="1076"/>
        <pc:sldMkLst>
          <pc:docMk/>
          <pc:sldMk cId="3127561705" sldId="543"/>
        </pc:sldMkLst>
        <pc:spChg chg="mod">
          <ac:chgData name="Suraj Chopade" userId="S::suraj.chopade@bostoninstituteofanalytics.org::dcc44ee8-6a65-4538-a5e1-c87e14ca7a61" providerId="AD" clId="Web-{9197C563-33D4-E447-95D1-9F4D76FC88AC}" dt="2023-10-11T10:47:35.290" v="254" actId="1076"/>
          <ac:spMkLst>
            <pc:docMk/>
            <pc:sldMk cId="3127561705" sldId="543"/>
            <ac:spMk id="2" creationId="{25F00588-5E5B-4954-4F5B-35047777532C}"/>
          </ac:spMkLst>
        </pc:spChg>
      </pc:sldChg>
    </pc:docChg>
  </pc:docChgLst>
  <pc:docChgLst>
    <pc:chgData name="Suraj Chopade" userId="S::suraj.chopade@bostoninstituteofanalytics.org::dcc44ee8-6a65-4538-a5e1-c87e14ca7a61" providerId="AD" clId="Web-{F72C178D-C4B6-DEB8-A6C4-A79DD1327DCC}"/>
    <pc:docChg chg="modSld">
      <pc:chgData name="Suraj Chopade" userId="S::suraj.chopade@bostoninstituteofanalytics.org::dcc44ee8-6a65-4538-a5e1-c87e14ca7a61" providerId="AD" clId="Web-{F72C178D-C4B6-DEB8-A6C4-A79DD1327DCC}" dt="2023-11-01T09:15:23.872" v="3" actId="20577"/>
      <pc:docMkLst>
        <pc:docMk/>
      </pc:docMkLst>
      <pc:sldChg chg="modSp">
        <pc:chgData name="Suraj Chopade" userId="S::suraj.chopade@bostoninstituteofanalytics.org::dcc44ee8-6a65-4538-a5e1-c87e14ca7a61" providerId="AD" clId="Web-{F72C178D-C4B6-DEB8-A6C4-A79DD1327DCC}" dt="2023-11-01T09:15:23.872" v="3" actId="20577"/>
        <pc:sldMkLst>
          <pc:docMk/>
          <pc:sldMk cId="1689213287" sldId="588"/>
        </pc:sldMkLst>
        <pc:spChg chg="mod">
          <ac:chgData name="Suraj Chopade" userId="S::suraj.chopade@bostoninstituteofanalytics.org::dcc44ee8-6a65-4538-a5e1-c87e14ca7a61" providerId="AD" clId="Web-{F72C178D-C4B6-DEB8-A6C4-A79DD1327DCC}" dt="2023-11-01T09:15:23.872" v="3" actId="20577"/>
          <ac:spMkLst>
            <pc:docMk/>
            <pc:sldMk cId="1689213287" sldId="588"/>
            <ac:spMk id="2" creationId="{E401CF50-7ED4-E6A1-4F40-048F35EC41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BF91663B-F35C-0FFD-BEB7-75A2889C68D9}"/>
    <pc:docChg chg="addSld delSld modSld">
      <pc:chgData name="Suraj Chopade" userId="S::suraj.chopade@bostoninstituteofanalytics.org::dcc44ee8-6a65-4538-a5e1-c87e14ca7a61" providerId="AD" clId="Web-{BF91663B-F35C-0FFD-BEB7-75A2889C68D9}" dt="2023-10-13T11:22:30.812" v="422" actId="20577"/>
      <pc:docMkLst>
        <pc:docMk/>
      </pc:docMkLst>
      <pc:sldChg chg="addSp delSp modSp modNotes">
        <pc:chgData name="Suraj Chopade" userId="S::suraj.chopade@bostoninstituteofanalytics.org::dcc44ee8-6a65-4538-a5e1-c87e14ca7a61" providerId="AD" clId="Web-{BF91663B-F35C-0FFD-BEB7-75A2889C68D9}" dt="2023-10-13T11:22:27.171" v="420"/>
        <pc:sldMkLst>
          <pc:docMk/>
          <pc:sldMk cId="2963322543" sldId="580"/>
        </pc:sldMkLst>
        <pc:spChg chg="del">
          <ac:chgData name="Suraj Chopade" userId="S::suraj.chopade@bostoninstituteofanalytics.org::dcc44ee8-6a65-4538-a5e1-c87e14ca7a61" providerId="AD" clId="Web-{BF91663B-F35C-0FFD-BEB7-75A2889C68D9}" dt="2023-10-13T11:21:24.780" v="353"/>
          <ac:spMkLst>
            <pc:docMk/>
            <pc:sldMk cId="2963322543" sldId="580"/>
            <ac:spMk id="3" creationId="{E832CDC4-B013-E762-FAD3-AEFC2E2B1BB2}"/>
          </ac:spMkLst>
        </pc:spChg>
        <pc:spChg chg="add mod">
          <ac:chgData name="Suraj Chopade" userId="S::suraj.chopade@bostoninstituteofanalytics.org::dcc44ee8-6a65-4538-a5e1-c87e14ca7a61" providerId="AD" clId="Web-{BF91663B-F35C-0FFD-BEB7-75A2889C68D9}" dt="2023-10-13T11:22:13.718" v="417" actId="20577"/>
          <ac:spMkLst>
            <pc:docMk/>
            <pc:sldMk cId="2963322543" sldId="580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21:15.467" v="351" actId="1076"/>
          <ac:spMkLst>
            <pc:docMk/>
            <pc:sldMk cId="2963322543" sldId="580"/>
            <ac:spMk id="5" creationId="{9D03BB2D-CD52-503A-B59A-F9D3014F1AB4}"/>
          </ac:spMkLst>
        </pc:spChg>
      </pc:sldChg>
      <pc:sldChg chg="addSp delSp modSp">
        <pc:chgData name="Suraj Chopade" userId="S::suraj.chopade@bostoninstituteofanalytics.org::dcc44ee8-6a65-4538-a5e1-c87e14ca7a61" providerId="AD" clId="Web-{BF91663B-F35C-0FFD-BEB7-75A2889C68D9}" dt="2023-10-13T07:34:13.142" v="30" actId="14100"/>
        <pc:sldMkLst>
          <pc:docMk/>
          <pc:sldMk cId="3666249699" sldId="590"/>
        </pc:sldMkLst>
        <pc:spChg chg="mod">
          <ac:chgData name="Suraj Chopade" userId="S::suraj.chopade@bostoninstituteofanalytics.org::dcc44ee8-6a65-4538-a5e1-c87e14ca7a61" providerId="AD" clId="Web-{BF91663B-F35C-0FFD-BEB7-75A2889C68D9}" dt="2023-10-13T07:34:13.142" v="30" actId="14100"/>
          <ac:spMkLst>
            <pc:docMk/>
            <pc:sldMk cId="3666249699" sldId="590"/>
            <ac:spMk id="2" creationId="{11ED0A47-EC7E-9AD2-4E43-64F3552C8CF5}"/>
          </ac:spMkLst>
        </pc:spChg>
        <pc:spChg chg="add del mod">
          <ac:chgData name="Suraj Chopade" userId="S::suraj.chopade@bostoninstituteofanalytics.org::dcc44ee8-6a65-4538-a5e1-c87e14ca7a61" providerId="AD" clId="Web-{BF91663B-F35C-0FFD-BEB7-75A2889C68D9}" dt="2023-10-13T07:33:27.751" v="18"/>
          <ac:spMkLst>
            <pc:docMk/>
            <pc:sldMk cId="3666249699" sldId="590"/>
            <ac:spMk id="3" creationId="{D12C0EEE-A854-66E1-94BF-31DD9A61483B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32:22.390" v="2"/>
          <ac:spMkLst>
            <pc:docMk/>
            <pc:sldMk cId="3666249699" sldId="59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BF91663B-F35C-0FFD-BEB7-75A2889C68D9}" dt="2023-10-13T07:34:04.751" v="29" actId="1076"/>
          <ac:picMkLst>
            <pc:docMk/>
            <pc:sldMk cId="3666249699" sldId="590"/>
            <ac:picMk id="4" creationId="{C3481D2F-67D4-B439-B0D3-52CCE42AA3F5}"/>
          </ac:picMkLst>
        </pc:picChg>
      </pc:sldChg>
      <pc:sldChg chg="add replId">
        <pc:chgData name="Suraj Chopade" userId="S::suraj.chopade@bostoninstituteofanalytics.org::dcc44ee8-6a65-4538-a5e1-c87e14ca7a61" providerId="AD" clId="Web-{BF91663B-F35C-0FFD-BEB7-75A2889C68D9}" dt="2023-10-13T07:34:20.799" v="31"/>
        <pc:sldMkLst>
          <pc:docMk/>
          <pc:sldMk cId="4109058990" sldId="591"/>
        </pc:sldMkLst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07:38:28.006" v="53" actId="1076"/>
        <pc:sldMkLst>
          <pc:docMk/>
          <pc:sldMk cId="3526597882" sldId="592"/>
        </pc:sldMkLst>
        <pc:spChg chg="del">
          <ac:chgData name="Suraj Chopade" userId="S::suraj.chopade@bostoninstituteofanalytics.org::dcc44ee8-6a65-4538-a5e1-c87e14ca7a61" providerId="AD" clId="Web-{BF91663B-F35C-0FFD-BEB7-75A2889C68D9}" dt="2023-10-13T07:35:02.705" v="34"/>
          <ac:spMkLst>
            <pc:docMk/>
            <pc:sldMk cId="3526597882" sldId="592"/>
            <ac:spMk id="2" creationId="{11ED0A47-EC7E-9AD2-4E43-64F3552C8CF5}"/>
          </ac:spMkLst>
        </pc:spChg>
        <pc:spChg chg="add mod">
          <ac:chgData name="Suraj Chopade" userId="S::suraj.chopade@bostoninstituteofanalytics.org::dcc44ee8-6a65-4538-a5e1-c87e14ca7a61" providerId="AD" clId="Web-{BF91663B-F35C-0FFD-BEB7-75A2889C68D9}" dt="2023-10-13T07:38:21.005" v="50" actId="1076"/>
          <ac:spMkLst>
            <pc:docMk/>
            <pc:sldMk cId="3526597882" sldId="592"/>
            <ac:spMk id="3" creationId="{02309260-8EA2-91F9-6F1B-3B34F92E8926}"/>
          </ac:spMkLst>
        </pc:spChg>
        <pc:picChg chg="del">
          <ac:chgData name="Suraj Chopade" userId="S::suraj.chopade@bostoninstituteofanalytics.org::dcc44ee8-6a65-4538-a5e1-c87e14ca7a61" providerId="AD" clId="Web-{BF91663B-F35C-0FFD-BEB7-75A2889C68D9}" dt="2023-10-13T07:35:02.705" v="33"/>
          <ac:picMkLst>
            <pc:docMk/>
            <pc:sldMk cId="3526597882" sldId="592"/>
            <ac:picMk id="4" creationId="{C3481D2F-67D4-B439-B0D3-52CCE42AA3F5}"/>
          </ac:picMkLst>
        </pc:picChg>
        <pc:picChg chg="add mod">
          <ac:chgData name="Suraj Chopade" userId="S::suraj.chopade@bostoninstituteofanalytics.org::dcc44ee8-6a65-4538-a5e1-c87e14ca7a61" providerId="AD" clId="Web-{BF91663B-F35C-0FFD-BEB7-75A2889C68D9}" dt="2023-10-13T07:38:28.006" v="53" actId="1076"/>
          <ac:picMkLst>
            <pc:docMk/>
            <pc:sldMk cId="3526597882" sldId="592"/>
            <ac:picMk id="5" creationId="{5F065938-7900-83CF-DFD8-7C8B417F23E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BF91663B-F35C-0FFD-BEB7-75A2889C68D9}" dt="2023-10-13T07:40:23.804" v="70" actId="1076"/>
        <pc:sldMkLst>
          <pc:docMk/>
          <pc:sldMk cId="2273311973" sldId="593"/>
        </pc:sldMkLst>
        <pc:spChg chg="mod">
          <ac:chgData name="Suraj Chopade" userId="S::suraj.chopade@bostoninstituteofanalytics.org::dcc44ee8-6a65-4538-a5e1-c87e14ca7a61" providerId="AD" clId="Web-{BF91663B-F35C-0FFD-BEB7-75A2889C68D9}" dt="2023-10-13T07:40:23.804" v="70" actId="1076"/>
          <ac:spMkLst>
            <pc:docMk/>
            <pc:sldMk cId="2273311973" sldId="593"/>
            <ac:spMk id="3" creationId="{02309260-8EA2-91F9-6F1B-3B34F92E8926}"/>
          </ac:spMkLst>
        </pc:spChg>
        <pc:picChg chg="del">
          <ac:chgData name="Suraj Chopade" userId="S::suraj.chopade@bostoninstituteofanalytics.org::dcc44ee8-6a65-4538-a5e1-c87e14ca7a61" providerId="AD" clId="Web-{BF91663B-F35C-0FFD-BEB7-75A2889C68D9}" dt="2023-10-13T07:39:32.069" v="55"/>
          <ac:picMkLst>
            <pc:docMk/>
            <pc:sldMk cId="2273311973" sldId="593"/>
            <ac:picMk id="5" creationId="{5F065938-7900-83CF-DFD8-7C8B417F23E2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BF91663B-F35C-0FFD-BEB7-75A2889C68D9}" dt="2023-10-13T07:44:02.886" v="127" actId="1076"/>
        <pc:sldMkLst>
          <pc:docMk/>
          <pc:sldMk cId="2663375453" sldId="594"/>
        </pc:sldMkLst>
        <pc:spChg chg="add mod">
          <ac:chgData name="Suraj Chopade" userId="S::suraj.chopade@bostoninstituteofanalytics.org::dcc44ee8-6a65-4538-a5e1-c87e14ca7a61" providerId="AD" clId="Web-{BF91663B-F35C-0FFD-BEB7-75A2889C68D9}" dt="2023-10-13T07:44:02.886" v="127" actId="1076"/>
          <ac:spMkLst>
            <pc:docMk/>
            <pc:sldMk cId="2663375453" sldId="594"/>
            <ac:spMk id="2" creationId="{0BC91F30-3A5B-72EC-FF5A-CCD8BE14C930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43:48.135" v="124" actId="1076"/>
          <ac:spMkLst>
            <pc:docMk/>
            <pc:sldMk cId="2663375453" sldId="594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41:19.539" v="91" actId="1076"/>
          <ac:spMkLst>
            <pc:docMk/>
            <pc:sldMk cId="2663375453" sldId="59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07:51:56.549" v="163" actId="20577"/>
        <pc:sldMkLst>
          <pc:docMk/>
          <pc:sldMk cId="913652331" sldId="595"/>
        </pc:sldMkLst>
        <pc:spChg chg="del">
          <ac:chgData name="Suraj Chopade" userId="S::suraj.chopade@bostoninstituteofanalytics.org::dcc44ee8-6a65-4538-a5e1-c87e14ca7a61" providerId="AD" clId="Web-{BF91663B-F35C-0FFD-BEB7-75A2889C68D9}" dt="2023-10-13T07:50:37.282" v="132"/>
          <ac:spMkLst>
            <pc:docMk/>
            <pc:sldMk cId="913652331" sldId="595"/>
            <ac:spMk id="2" creationId="{0BC91F30-3A5B-72EC-FF5A-CCD8BE14C930}"/>
          </ac:spMkLst>
        </pc:spChg>
        <pc:spChg chg="add del mod">
          <ac:chgData name="Suraj Chopade" userId="S::suraj.chopade@bostoninstituteofanalytics.org::dcc44ee8-6a65-4538-a5e1-c87e14ca7a61" providerId="AD" clId="Web-{BF91663B-F35C-0FFD-BEB7-75A2889C68D9}" dt="2023-10-13T07:51:56.549" v="163" actId="20577"/>
          <ac:spMkLst>
            <pc:docMk/>
            <pc:sldMk cId="913652331" sldId="595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50:33.282" v="131"/>
          <ac:spMkLst>
            <pc:docMk/>
            <pc:sldMk cId="913652331" sldId="59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BF91663B-F35C-0FFD-BEB7-75A2889C68D9}" dt="2023-10-13T11:22:30.812" v="422" actId="20577"/>
        <pc:sldMkLst>
          <pc:docMk/>
          <pc:sldMk cId="4241479076" sldId="596"/>
        </pc:sldMkLst>
        <pc:spChg chg="mod">
          <ac:chgData name="Suraj Chopade" userId="S::suraj.chopade@bostoninstituteofanalytics.org::dcc44ee8-6a65-4538-a5e1-c87e14ca7a61" providerId="AD" clId="Web-{BF91663B-F35C-0FFD-BEB7-75A2889C68D9}" dt="2023-10-13T11:22:30.812" v="422" actId="20577"/>
          <ac:spMkLst>
            <pc:docMk/>
            <pc:sldMk cId="4241479076" sldId="596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20:46.107" v="345" actId="20577"/>
          <ac:spMkLst>
            <pc:docMk/>
            <pc:sldMk cId="4241479076" sldId="59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11:17:24.448" v="288" actId="1076"/>
        <pc:sldMkLst>
          <pc:docMk/>
          <pc:sldMk cId="2792509771" sldId="597"/>
        </pc:sldMkLst>
        <pc:spChg chg="add mod">
          <ac:chgData name="Suraj Chopade" userId="S::suraj.chopade@bostoninstituteofanalytics.org::dcc44ee8-6a65-4538-a5e1-c87e14ca7a61" providerId="AD" clId="Web-{BF91663B-F35C-0FFD-BEB7-75A2889C68D9}" dt="2023-10-13T11:17:24.448" v="288" actId="1076"/>
          <ac:spMkLst>
            <pc:docMk/>
            <pc:sldMk cId="2792509771" sldId="597"/>
            <ac:spMk id="2" creationId="{5F1B7679-1B00-7FB8-E0F3-3A42A920EBE5}"/>
          </ac:spMkLst>
        </pc:spChg>
        <pc:spChg chg="del mod">
          <ac:chgData name="Suraj Chopade" userId="S::suraj.chopade@bostoninstituteofanalytics.org::dcc44ee8-6a65-4538-a5e1-c87e14ca7a61" providerId="AD" clId="Web-{BF91663B-F35C-0FFD-BEB7-75A2889C68D9}" dt="2023-10-13T11:09:52.722" v="242"/>
          <ac:spMkLst>
            <pc:docMk/>
            <pc:sldMk cId="2792509771" sldId="597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15:58.103" v="255" actId="1076"/>
          <ac:spMkLst>
            <pc:docMk/>
            <pc:sldMk cId="2792509771" sldId="59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BF91663B-F35C-0FFD-BEB7-75A2889C68D9}" dt="2023-10-13T11:18:04.214" v="305" actId="20577"/>
        <pc:sldMkLst>
          <pc:docMk/>
          <pc:sldMk cId="4048908309" sldId="598"/>
        </pc:sldMkLst>
        <pc:spChg chg="mod">
          <ac:chgData name="Suraj Chopade" userId="S::suraj.chopade@bostoninstituteofanalytics.org::dcc44ee8-6a65-4538-a5e1-c87e14ca7a61" providerId="AD" clId="Web-{BF91663B-F35C-0FFD-BEB7-75A2889C68D9}" dt="2023-10-13T11:18:04.214" v="305" actId="20577"/>
          <ac:spMkLst>
            <pc:docMk/>
            <pc:sldMk cId="4048908309" sldId="598"/>
            <ac:spMk id="2" creationId="{5F1B7679-1B00-7FB8-E0F3-3A42A920EBE5}"/>
          </ac:spMkLst>
        </pc:spChg>
      </pc:sldChg>
      <pc:sldChg chg="modSp add replId">
        <pc:chgData name="Suraj Chopade" userId="S::suraj.chopade@bostoninstituteofanalytics.org::dcc44ee8-6a65-4538-a5e1-c87e14ca7a61" providerId="AD" clId="Web-{BF91663B-F35C-0FFD-BEB7-75A2889C68D9}" dt="2023-10-13T11:20:05.388" v="336" actId="20577"/>
        <pc:sldMkLst>
          <pc:docMk/>
          <pc:sldMk cId="1399523925" sldId="599"/>
        </pc:sldMkLst>
        <pc:spChg chg="mod">
          <ac:chgData name="Suraj Chopade" userId="S::suraj.chopade@bostoninstituteofanalytics.org::dcc44ee8-6a65-4538-a5e1-c87e14ca7a61" providerId="AD" clId="Web-{BF91663B-F35C-0FFD-BEB7-75A2889C68D9}" dt="2023-10-13T11:20:05.388" v="336" actId="20577"/>
          <ac:spMkLst>
            <pc:docMk/>
            <pc:sldMk cId="1399523925" sldId="599"/>
            <ac:spMk id="2" creationId="{5F1B7679-1B00-7FB8-E0F3-3A42A920EBE5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19:20.590" v="318" actId="1076"/>
          <ac:spMkLst>
            <pc:docMk/>
            <pc:sldMk cId="1399523925" sldId="59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BF91663B-F35C-0FFD-BEB7-75A2889C68D9}" dt="2023-10-13T11:18:57.981" v="309"/>
        <pc:sldMkLst>
          <pc:docMk/>
          <pc:sldMk cId="2071135641" sldId="600"/>
        </pc:sldMkLst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AF2B5A5F-65D2-6392-C48C-B9C1F8BBE302}"/>
    <pc:docChg chg="addSld modSld">
      <pc:chgData name="Suraj Chopade" userId="S::suraj.chopade@bostoninstituteofanalytics.org::dcc44ee8-6a65-4538-a5e1-c87e14ca7a61" providerId="AD" clId="Web-{AF2B5A5F-65D2-6392-C48C-B9C1F8BBE302}" dt="2023-10-11T12:17:44.431" v="88"/>
      <pc:docMkLst>
        <pc:docMk/>
      </pc:docMkLst>
      <pc:sldChg chg="modSp add replId modNotes">
        <pc:chgData name="Suraj Chopade" userId="S::suraj.chopade@bostoninstituteofanalytics.org::dcc44ee8-6a65-4538-a5e1-c87e14ca7a61" providerId="AD" clId="Web-{AF2B5A5F-65D2-6392-C48C-B9C1F8BBE302}" dt="2023-10-11T12:17:15.305" v="86" actId="20577"/>
        <pc:sldMkLst>
          <pc:docMk/>
          <pc:sldMk cId="4106276862" sldId="544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15.305" v="86" actId="20577"/>
          <ac:spMkLst>
            <pc:docMk/>
            <pc:sldMk cId="4106276862" sldId="544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0:44.949" v="48" actId="1076"/>
          <ac:spMkLst>
            <pc:docMk/>
            <pc:sldMk cId="4106276862" sldId="544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AF2B5A5F-65D2-6392-C48C-B9C1F8BBE302}" dt="2023-10-11T12:17:44.431" v="88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02.836" v="84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1:35.623" v="59" actId="1076"/>
          <ac:spMkLst>
            <pc:docMk/>
            <pc:sldMk cId="962054905" sldId="545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5871122-C9DD-019A-ADFE-4B4E0EB19A3F}"/>
    <pc:docChg chg="addSld delSld modSld sldOrd">
      <pc:chgData name="Suraj Chopade" userId="S::suraj.chopade@bostoninstituteofanalytics.org::dcc44ee8-6a65-4538-a5e1-c87e14ca7a61" providerId="AD" clId="Web-{75871122-C9DD-019A-ADFE-4B4E0EB19A3F}" dt="2023-10-11T09:49:57.783" v="283"/>
      <pc:docMkLst>
        <pc:docMk/>
      </pc:docMkLst>
      <pc:sldChg chg="modSp">
        <pc:chgData name="Suraj Chopade" userId="S::suraj.chopade@bostoninstituteofanalytics.org::dcc44ee8-6a65-4538-a5e1-c87e14ca7a61" providerId="AD" clId="Web-{75871122-C9DD-019A-ADFE-4B4E0EB19A3F}" dt="2023-10-11T09:13:49.510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75871122-C9DD-019A-ADFE-4B4E0EB19A3F}" dt="2023-10-11T09:13:46.041" v="16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3:49.510" v="17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5"/>
        <pc:sldMkLst>
          <pc:docMk/>
          <pc:sldMk cId="256933436" sldId="512"/>
        </pc:sldMkLst>
      </pc:sldChg>
      <pc:sldChg chg="addSp delSp modSp">
        <pc:chgData name="Suraj Chopade" userId="S::suraj.chopade@bostoninstituteofanalytics.org::dcc44ee8-6a65-4538-a5e1-c87e14ca7a61" providerId="AD" clId="Web-{75871122-C9DD-019A-ADFE-4B4E0EB19A3F}" dt="2023-10-11T09:19:19.288" v="54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75871122-C9DD-019A-ADFE-4B4E0EB19A3F}" dt="2023-10-11T09:18:45.881" v="44" actId="14100"/>
          <ac:spMkLst>
            <pc:docMk/>
            <pc:sldMk cId="3080017173" sldId="513"/>
            <ac:spMk id="3" creationId="{5FAF0B8B-2FA0-7D88-B529-85CF2FDB866C}"/>
          </ac:spMkLst>
        </pc:spChg>
        <pc:spChg chg="add del mod">
          <ac:chgData name="Suraj Chopade" userId="S::suraj.chopade@bostoninstituteofanalytics.org::dcc44ee8-6a65-4538-a5e1-c87e14ca7a61" providerId="AD" clId="Web-{75871122-C9DD-019A-ADFE-4B4E0EB19A3F}" dt="2023-10-11T09:18:50.131" v="48"/>
          <ac:spMkLst>
            <pc:docMk/>
            <pc:sldMk cId="3080017173" sldId="513"/>
            <ac:spMk id="4" creationId="{FC650FD3-9F60-7FD6-E4F7-E2472525A428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6:30.688" v="26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16:33.579" v="27"/>
          <ac:picMkLst>
            <pc:docMk/>
            <pc:sldMk cId="3080017173" sldId="513"/>
            <ac:picMk id="2" creationId="{7067247F-B941-AC42-6EDA-96906FDBCCFA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19:19.288" v="54" actId="1076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1"/>
        <pc:sldMkLst>
          <pc:docMk/>
          <pc:sldMk cId="3573858950" sldId="51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0"/>
        <pc:sldMkLst>
          <pc:docMk/>
          <pc:sldMk cId="4217137610" sldId="51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9"/>
        <pc:sldMkLst>
          <pc:docMk/>
          <pc:sldMk cId="1413599815" sldId="51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7"/>
        <pc:sldMkLst>
          <pc:docMk/>
          <pc:sldMk cId="978294003" sldId="518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6"/>
        <pc:sldMkLst>
          <pc:docMk/>
          <pc:sldMk cId="3146570716" sldId="519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4"/>
        <pc:sldMkLst>
          <pc:docMk/>
          <pc:sldMk cId="2584275484" sldId="520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3"/>
        <pc:sldMkLst>
          <pc:docMk/>
          <pc:sldMk cId="812030640" sldId="521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2"/>
        <pc:sldMkLst>
          <pc:docMk/>
          <pc:sldMk cId="1337093339" sldId="522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1"/>
        <pc:sldMkLst>
          <pc:docMk/>
          <pc:sldMk cId="2496386567" sldId="523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30"/>
        <pc:sldMkLst>
          <pc:docMk/>
          <pc:sldMk cId="667405245" sldId="52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9"/>
        <pc:sldMkLst>
          <pc:docMk/>
          <pc:sldMk cId="3679715467" sldId="52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8"/>
        <pc:sldMkLst>
          <pc:docMk/>
          <pc:sldMk cId="2410424579" sldId="52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8"/>
        <pc:sldMkLst>
          <pc:docMk/>
          <pc:sldMk cId="1434123831" sldId="527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7"/>
        <pc:sldMkLst>
          <pc:docMk/>
          <pc:sldMk cId="3005070709" sldId="528"/>
        </pc:sldMkLst>
      </pc:sldChg>
      <pc:sldChg chg="addSp delSp modSp modNotes">
        <pc:chgData name="Suraj Chopade" userId="S::suraj.chopade@bostoninstituteofanalytics.org::dcc44ee8-6a65-4538-a5e1-c87e14ca7a61" providerId="AD" clId="Web-{75871122-C9DD-019A-ADFE-4B4E0EB19A3F}" dt="2023-10-11T09:49:57.783" v="283"/>
        <pc:sldMkLst>
          <pc:docMk/>
          <pc:sldMk cId="636485698" sldId="529"/>
        </pc:sldMkLst>
        <pc:spChg chg="del">
          <ac:chgData name="Suraj Chopade" userId="S::suraj.chopade@bostoninstituteofanalytics.org::dcc44ee8-6a65-4538-a5e1-c87e14ca7a61" providerId="AD" clId="Web-{75871122-C9DD-019A-ADFE-4B4E0EB19A3F}" dt="2023-10-11T09:47:58.357" v="265"/>
          <ac:spMkLst>
            <pc:docMk/>
            <pc:sldMk cId="636485698" sldId="529"/>
            <ac:spMk id="2" creationId="{E36AEE38-EC92-D9D5-41AC-FA8728CF9D2A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48:37.921" v="279" actId="14100"/>
          <ac:spMkLst>
            <pc:docMk/>
            <pc:sldMk cId="636485698" sldId="529"/>
            <ac:spMk id="3" creationId="{87FFBC5F-FB78-6FC5-4434-5B522C080DA7}"/>
          </ac:spMkLst>
        </pc:spChg>
      </pc:sldChg>
      <pc:sldChg chg="addSp delSp modSp add del mod replId setBg">
        <pc:chgData name="Suraj Chopade" userId="S::suraj.chopade@bostoninstituteofanalytics.org::dcc44ee8-6a65-4538-a5e1-c87e14ca7a61" providerId="AD" clId="Web-{75871122-C9DD-019A-ADFE-4B4E0EB19A3F}" dt="2023-10-11T09:22:57.485" v="92"/>
        <pc:sldMkLst>
          <pc:docMk/>
          <pc:sldMk cId="2721572502" sldId="530"/>
        </pc:sldMkLst>
        <pc:spChg chg="add del 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2" creationId="{5FA1B65F-AD43-24B5-CEC8-1B103F6B6B70}"/>
          </ac:spMkLst>
        </pc:spChg>
        <pc:spChg chg="del">
          <ac:chgData name="Suraj Chopade" userId="S::suraj.chopade@bostoninstituteofanalytics.org::dcc44ee8-6a65-4538-a5e1-c87e14ca7a61" providerId="AD" clId="Web-{75871122-C9DD-019A-ADFE-4B4E0EB19A3F}" dt="2023-10-11T09:21:19.887" v="76"/>
          <ac:spMkLst>
            <pc:docMk/>
            <pc:sldMk cId="2721572502" sldId="53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2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3" creationId="{F68B3F68-107C-434F-AA38-110D5EA91B8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4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5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6" creationId="{063BBA22-50EA-4C4D-BE05-F1CE4E63AA56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75871122-C9DD-019A-ADFE-4B4E0EB19A3F}" dt="2023-10-11T09:21:48.185" v="81"/>
          <ac:graphicFrameMkLst>
            <pc:docMk/>
            <pc:sldMk cId="2721572502" sldId="530"/>
            <ac:graphicFrameMk id="11" creationId="{5C8DADDA-27C3-157E-375B-86ADD294B5DE}"/>
          </ac:graphicFrameMkLst>
        </pc:graphicFrameChg>
        <pc:graphicFrameChg chg="add">
          <ac:chgData name="Suraj Chopade" userId="S::suraj.chopade@bostoninstituteofanalytics.org::dcc44ee8-6a65-4538-a5e1-c87e14ca7a61" providerId="AD" clId="Web-{75871122-C9DD-019A-ADFE-4B4E0EB19A3F}" dt="2023-10-11T09:21:52.873" v="82"/>
          <ac:graphicFrameMkLst>
            <pc:docMk/>
            <pc:sldMk cId="2721572502" sldId="530"/>
            <ac:graphicFrameMk id="18" creationId="{76ACA1BB-E5A2-F633-1F5A-653B5941BAF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23:32.048" v="125" actId="20577"/>
        <pc:sldMkLst>
          <pc:docMk/>
          <pc:sldMk cId="2985611463" sldId="531"/>
        </pc:sldMkLst>
        <pc:spChg chg="del">
          <ac:chgData name="Suraj Chopade" userId="S::suraj.chopade@bostoninstituteofanalytics.org::dcc44ee8-6a65-4538-a5e1-c87e14ca7a61" providerId="AD" clId="Web-{75871122-C9DD-019A-ADFE-4B4E0EB19A3F}" dt="2023-10-11T09:22:09.420" v="83"/>
          <ac:spMkLst>
            <pc:docMk/>
            <pc:sldMk cId="2985611463" sldId="531"/>
            <ac:spMk id="2" creationId="{5FA1B65F-AD43-24B5-CEC8-1B103F6B6B70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23:32.048" v="125" actId="20577"/>
          <ac:spMkLst>
            <pc:docMk/>
            <pc:sldMk cId="2985611463" sldId="531"/>
            <ac:spMk id="64" creationId="{F86FD36F-5836-D4FA-50C0-F1FCC0DC7E9B}"/>
          </ac:spMkLst>
        </pc:spChg>
        <pc:graphicFrameChg chg="add del mod modGraphic">
          <ac:chgData name="Suraj Chopade" userId="S::suraj.chopade@bostoninstituteofanalytics.org::dcc44ee8-6a65-4538-a5e1-c87e14ca7a61" providerId="AD" clId="Web-{75871122-C9DD-019A-ADFE-4B4E0EB19A3F}" dt="2023-10-11T09:22:48.469" v="87"/>
          <ac:graphicFrameMkLst>
            <pc:docMk/>
            <pc:sldMk cId="2985611463" sldId="531"/>
            <ac:graphicFrameMk id="4" creationId="{05FF38D8-269C-96EB-C89E-9D0BE144AA09}"/>
          </ac:graphicFrameMkLst>
        </pc:graphicFrameChg>
        <pc:graphicFrameChg chg="add del">
          <ac:chgData name="Suraj Chopade" userId="S::suraj.chopade@bostoninstituteofanalytics.org::dcc44ee8-6a65-4538-a5e1-c87e14ca7a61" providerId="AD" clId="Web-{75871122-C9DD-019A-ADFE-4B4E0EB19A3F}" dt="2023-10-11T09:22:52.109" v="89"/>
          <ac:graphicFrameMkLst>
            <pc:docMk/>
            <pc:sldMk cId="2985611463" sldId="531"/>
            <ac:graphicFrameMk id="52" creationId="{5F5C03D1-6704-35F4-323D-BCEB22F7392E}"/>
          </ac:graphicFrameMkLst>
        </pc:graphicFrameChg>
      </pc:sldChg>
      <pc:sldChg chg="modSp add ord replId">
        <pc:chgData name="Suraj Chopade" userId="S::suraj.chopade@bostoninstituteofanalytics.org::dcc44ee8-6a65-4538-a5e1-c87e14ca7a61" providerId="AD" clId="Web-{75871122-C9DD-019A-ADFE-4B4E0EB19A3F}" dt="2023-10-11T09:31:51.678" v="225" actId="1076"/>
        <pc:sldMkLst>
          <pc:docMk/>
          <pc:sldMk cId="1217846015" sldId="532"/>
        </pc:sldMkLst>
        <pc:spChg chg="mod">
          <ac:chgData name="Suraj Chopade" userId="S::suraj.chopade@bostoninstituteofanalytics.org::dcc44ee8-6a65-4538-a5e1-c87e14ca7a61" providerId="AD" clId="Web-{75871122-C9DD-019A-ADFE-4B4E0EB19A3F}" dt="2023-10-11T09:31:17.926" v="211" actId="20577"/>
          <ac:spMkLst>
            <pc:docMk/>
            <pc:sldMk cId="1217846015" sldId="532"/>
            <ac:spMk id="9" creationId="{2FDADD92-4E39-7713-520E-D88B1D53A255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31:51.678" v="225" actId="1076"/>
          <ac:spMkLst>
            <pc:docMk/>
            <pc:sldMk cId="1217846015" sldId="532"/>
            <ac:spMk id="64" creationId="{F86FD36F-5836-D4FA-50C0-F1FCC0DC7E9B}"/>
          </ac:spMkLst>
        </pc:spChg>
      </pc:sldChg>
      <pc:sldChg chg="add replId">
        <pc:chgData name="Suraj Chopade" userId="S::suraj.chopade@bostoninstituteofanalytics.org::dcc44ee8-6a65-4538-a5e1-c87e14ca7a61" providerId="AD" clId="Web-{75871122-C9DD-019A-ADFE-4B4E0EB19A3F}" dt="2023-10-11T09:31:02.144" v="194"/>
        <pc:sldMkLst>
          <pc:docMk/>
          <pc:sldMk cId="2070822830" sldId="533"/>
        </pc:sldMkLst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2:45.445" v="235" actId="1076"/>
        <pc:sldMkLst>
          <pc:docMk/>
          <pc:sldMk cId="2307283743" sldId="534"/>
        </pc:sldMkLst>
        <pc:spChg chg="del">
          <ac:chgData name="Suraj Chopade" userId="S::suraj.chopade@bostoninstituteofanalytics.org::dcc44ee8-6a65-4538-a5e1-c87e14ca7a61" providerId="AD" clId="Web-{75871122-C9DD-019A-ADFE-4B4E0EB19A3F}" dt="2023-10-11T09:32:02.694" v="227"/>
          <ac:spMkLst>
            <pc:docMk/>
            <pc:sldMk cId="2307283743" sldId="534"/>
            <ac:spMk id="64" creationId="{F86FD36F-5836-D4FA-50C0-F1FCC0DC7E9B}"/>
          </ac:spMkLst>
        </pc:spChg>
        <pc:picChg chg="add mod">
          <ac:chgData name="Suraj Chopade" userId="S::suraj.chopade@bostoninstituteofanalytics.org::dcc44ee8-6a65-4538-a5e1-c87e14ca7a61" providerId="AD" clId="Web-{75871122-C9DD-019A-ADFE-4B4E0EB19A3F}" dt="2023-10-11T09:32:45.445" v="235" actId="1076"/>
          <ac:picMkLst>
            <pc:docMk/>
            <pc:sldMk cId="2307283743" sldId="534"/>
            <ac:picMk id="2" creationId="{FBD16892-9A7F-7AF7-2ECE-FBB7160862C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5:44.546" v="261" actId="1076"/>
        <pc:sldMkLst>
          <pc:docMk/>
          <pc:sldMk cId="2895538922" sldId="535"/>
        </pc:sldMkLst>
        <pc:spChg chg="add mod">
          <ac:chgData name="Suraj Chopade" userId="S::suraj.chopade@bostoninstituteofanalytics.org::dcc44ee8-6a65-4538-a5e1-c87e14ca7a61" providerId="AD" clId="Web-{75871122-C9DD-019A-ADFE-4B4E0EB19A3F}" dt="2023-10-11T09:35:30.921" v="258" actId="1076"/>
          <ac:spMkLst>
            <pc:docMk/>
            <pc:sldMk cId="2895538922" sldId="535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4:26.903" v="237"/>
          <ac:picMkLst>
            <pc:docMk/>
            <pc:sldMk cId="2895538922" sldId="535"/>
            <ac:picMk id="2" creationId="{FBD16892-9A7F-7AF7-2ECE-FBB7160862C4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35:44.546" v="261" actId="1076"/>
          <ac:picMkLst>
            <pc:docMk/>
            <pc:sldMk cId="2895538922" sldId="535"/>
            <ac:picMk id="4" creationId="{55E49878-08F2-EDA5-8DDE-4BD346091E59}"/>
          </ac:picMkLst>
        </pc:picChg>
      </pc:sldChg>
      <pc:sldChg chg="add del replId">
        <pc:chgData name="Suraj Chopade" userId="S::suraj.chopade@bostoninstituteofanalytics.org::dcc44ee8-6a65-4538-a5e1-c87e14ca7a61" providerId="AD" clId="Web-{75871122-C9DD-019A-ADFE-4B4E0EB19A3F}" dt="2023-10-11T09:34:30.621" v="239"/>
        <pc:sldMkLst>
          <pc:docMk/>
          <pc:sldMk cId="855134541" sldId="536"/>
        </pc:sldMkLst>
      </pc:sldChg>
      <pc:sldChg chg="delSp add ord replId">
        <pc:chgData name="Suraj Chopade" userId="S::suraj.chopade@bostoninstituteofanalytics.org::dcc44ee8-6a65-4538-a5e1-c87e14ca7a61" providerId="AD" clId="Web-{75871122-C9DD-019A-ADFE-4B4E0EB19A3F}" dt="2023-10-11T09:49:22.657" v="280"/>
        <pc:sldMkLst>
          <pc:docMk/>
          <pc:sldMk cId="2222385847" sldId="536"/>
        </pc:sldMkLst>
        <pc:spChg chg="del">
          <ac:chgData name="Suraj Chopade" userId="S::suraj.chopade@bostoninstituteofanalytics.org::dcc44ee8-6a65-4538-a5e1-c87e14ca7a61" providerId="AD" clId="Web-{75871122-C9DD-019A-ADFE-4B4E0EB19A3F}" dt="2023-10-11T09:36:25.329" v="264"/>
          <ac:spMkLst>
            <pc:docMk/>
            <pc:sldMk cId="2222385847" sldId="536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6:23.063" v="263"/>
          <ac:picMkLst>
            <pc:docMk/>
            <pc:sldMk cId="2222385847" sldId="536"/>
            <ac:picMk id="4" creationId="{55E49878-08F2-EDA5-8DDE-4BD346091E5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50FF7B62-4CB6-3914-F762-3A21A5A2CAD8}"/>
    <pc:docChg chg="addSld delSld modSld">
      <pc:chgData name="Suraj Chopade" userId="S::suraj.chopade@bostoninstituteofanalytics.org::dcc44ee8-6a65-4538-a5e1-c87e14ca7a61" providerId="AD" clId="Web-{50FF7B62-4CB6-3914-F762-3A21A5A2CAD8}" dt="2023-10-11T06:40:01.597" v="208" actId="14100"/>
      <pc:docMkLst>
        <pc:docMk/>
      </pc:docMkLst>
      <pc:sldChg chg="modSp">
        <pc:chgData name="Suraj Chopade" userId="S::suraj.chopade@bostoninstituteofanalytics.org::dcc44ee8-6a65-4538-a5e1-c87e14ca7a61" providerId="AD" clId="Web-{50FF7B62-4CB6-3914-F762-3A21A5A2CAD8}" dt="2023-10-11T06:19:14.271" v="12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50FF7B62-4CB6-3914-F762-3A21A5A2CAD8}" dt="2023-10-11T06:19:14.271" v="12" actId="20577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6"/>
        <pc:sldMkLst>
          <pc:docMk/>
          <pc:sldMk cId="578900116" sldId="49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5"/>
        <pc:sldMkLst>
          <pc:docMk/>
          <pc:sldMk cId="3708449144" sldId="50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4"/>
        <pc:sldMkLst>
          <pc:docMk/>
          <pc:sldMk cId="3495677414" sldId="510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3"/>
        <pc:sldMkLst>
          <pc:docMk/>
          <pc:sldMk cId="2861758974" sldId="51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4"/>
        <pc:sldMkLst>
          <pc:docMk/>
          <pc:sldMk cId="614264639" sldId="513"/>
        </pc:sldMkLst>
      </pc:sldChg>
      <pc:sldChg chg="addSp modSp add replId">
        <pc:chgData name="Suraj Chopade" userId="S::suraj.chopade@bostoninstituteofanalytics.org::dcc44ee8-6a65-4538-a5e1-c87e14ca7a61" providerId="AD" clId="Web-{50FF7B62-4CB6-3914-F762-3A21A5A2CAD8}" dt="2023-10-11T06:24:33.813" v="62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50FF7B62-4CB6-3914-F762-3A21A5A2CAD8}" dt="2023-10-11T06:24:33.813" v="62" actId="1076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0:52.493" v="30" actId="1076"/>
          <ac:spMkLst>
            <pc:docMk/>
            <pc:sldMk cId="3080017173" sldId="51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50FF7B62-4CB6-3914-F762-3A21A5A2CAD8}" dt="2023-10-11T06:24:13.547" v="60" actId="1076"/>
          <ac:picMkLst>
            <pc:docMk/>
            <pc:sldMk cId="3080017173" sldId="513"/>
            <ac:picMk id="2" creationId="{7067247F-B941-AC42-6EDA-96906FDBCCFA}"/>
          </ac:picMkLst>
        </pc:picChg>
        <pc:picChg chg="ord">
          <ac:chgData name="Suraj Chopade" userId="S::suraj.chopade@bostoninstituteofanalytics.org::dcc44ee8-6a65-4538-a5e1-c87e14ca7a61" providerId="AD" clId="Web-{50FF7B62-4CB6-3914-F762-3A21A5A2CAD8}" dt="2023-10-11T06:23:58.234" v="58"/>
          <ac:picMkLst>
            <pc:docMk/>
            <pc:sldMk cId="3080017173" sldId="513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3"/>
        <pc:sldMkLst>
          <pc:docMk/>
          <pc:sldMk cId="1087223380" sldId="514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26:52.990" v="98" actId="20577"/>
        <pc:sldMkLst>
          <pc:docMk/>
          <pc:sldMk cId="3573858950" sldId="514"/>
        </pc:sldMkLst>
        <pc:spChg chg="del">
          <ac:chgData name="Suraj Chopade" userId="S::suraj.chopade@bostoninstituteofanalytics.org::dcc44ee8-6a65-4538-a5e1-c87e14ca7a61" providerId="AD" clId="Web-{50FF7B62-4CB6-3914-F762-3A21A5A2CAD8}" dt="2023-10-11T06:25:36.409" v="77"/>
          <ac:spMkLst>
            <pc:docMk/>
            <pc:sldMk cId="3573858950" sldId="514"/>
            <ac:spMk id="3" creationId="{5FAF0B8B-2FA0-7D88-B529-85CF2FDB866C}"/>
          </ac:spMkLst>
        </pc:spChg>
        <pc:spChg chg="add mod">
          <ac:chgData name="Suraj Chopade" userId="S::suraj.chopade@bostoninstituteofanalytics.org::dcc44ee8-6a65-4538-a5e1-c87e14ca7a61" providerId="AD" clId="Web-{50FF7B62-4CB6-3914-F762-3A21A5A2CAD8}" dt="2023-10-11T06:26:52.990" v="98" actId="20577"/>
          <ac:spMkLst>
            <pc:docMk/>
            <pc:sldMk cId="3573858950" sldId="514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5:16.815" v="73" actId="1076"/>
          <ac:spMkLst>
            <pc:docMk/>
            <pc:sldMk cId="357385895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25:17.893" v="74"/>
          <ac:picMkLst>
            <pc:docMk/>
            <pc:sldMk cId="3573858950" sldId="514"/>
            <ac:picMk id="2" creationId="{7067247F-B941-AC42-6EDA-96906FDBCCFA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2"/>
        <pc:sldMkLst>
          <pc:docMk/>
          <pc:sldMk cId="3366673927" sldId="515"/>
        </pc:sldMkLst>
      </pc:sldChg>
      <pc:sldChg chg="modSp add replId">
        <pc:chgData name="Suraj Chopade" userId="S::suraj.chopade@bostoninstituteofanalytics.org::dcc44ee8-6a65-4538-a5e1-c87e14ca7a61" providerId="AD" clId="Web-{50FF7B62-4CB6-3914-F762-3A21A5A2CAD8}" dt="2023-10-11T06:29:31.293" v="153" actId="20577"/>
        <pc:sldMkLst>
          <pc:docMk/>
          <pc:sldMk cId="4217137610" sldId="515"/>
        </pc:sldMkLst>
        <pc:spChg chg="mod">
          <ac:chgData name="Suraj Chopade" userId="S::suraj.chopade@bostoninstituteofanalytics.org::dcc44ee8-6a65-4538-a5e1-c87e14ca7a61" providerId="AD" clId="Web-{50FF7B62-4CB6-3914-F762-3A21A5A2CAD8}" dt="2023-10-11T06:29:31.293" v="153" actId="20577"/>
          <ac:spMkLst>
            <pc:docMk/>
            <pc:sldMk cId="4217137610" sldId="515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7:47.805" v="104" actId="20577"/>
          <ac:spMkLst>
            <pc:docMk/>
            <pc:sldMk cId="4217137610" sldId="51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1"/>
        <pc:sldMkLst>
          <pc:docMk/>
          <pc:sldMk cId="420446522" sldId="516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31:33.563" v="169" actId="1076"/>
        <pc:sldMkLst>
          <pc:docMk/>
          <pc:sldMk cId="1413599815" sldId="516"/>
        </pc:sldMkLst>
        <pc:spChg chg="del">
          <ac:chgData name="Suraj Chopade" userId="S::suraj.chopade@bostoninstituteofanalytics.org::dcc44ee8-6a65-4538-a5e1-c87e14ca7a61" providerId="AD" clId="Web-{50FF7B62-4CB6-3914-F762-3A21A5A2CAD8}" dt="2023-10-11T06:29:39.653" v="155"/>
          <ac:spMkLst>
            <pc:docMk/>
            <pc:sldMk cId="1413599815" sldId="516"/>
            <ac:spMk id="4" creationId="{31B1A91B-FC85-1ABF-D739-299A9ED2EC4D}"/>
          </ac:spMkLst>
        </pc:spChg>
        <pc:picChg chg="add del mod">
          <ac:chgData name="Suraj Chopade" userId="S::suraj.chopade@bostoninstituteofanalytics.org::dcc44ee8-6a65-4538-a5e1-c87e14ca7a61" providerId="AD" clId="Web-{50FF7B62-4CB6-3914-F762-3A21A5A2CAD8}" dt="2023-10-11T06:31:16.015" v="164"/>
          <ac:picMkLst>
            <pc:docMk/>
            <pc:sldMk cId="1413599815" sldId="516"/>
            <ac:picMk id="2" creationId="{A516378E-566B-06B5-23A1-3B16614399BC}"/>
          </ac:picMkLst>
        </pc:picChg>
        <pc:picChg chg="add mod">
          <ac:chgData name="Suraj Chopade" userId="S::suraj.chopade@bostoninstituteofanalytics.org::dcc44ee8-6a65-4538-a5e1-c87e14ca7a61" providerId="AD" clId="Web-{50FF7B62-4CB6-3914-F762-3A21A5A2CAD8}" dt="2023-10-11T06:31:33.563" v="169" actId="1076"/>
          <ac:picMkLst>
            <pc:docMk/>
            <pc:sldMk cId="1413599815" sldId="516"/>
            <ac:picMk id="3" creationId="{B397B50B-15BC-E0AD-BA71-28507C5013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40:01.597" v="208" actId="14100"/>
        <pc:sldMkLst>
          <pc:docMk/>
          <pc:sldMk cId="68176441" sldId="517"/>
        </pc:sldMkLst>
        <pc:spChg chg="add mod">
          <ac:chgData name="Suraj Chopade" userId="S::suraj.chopade@bostoninstituteofanalytics.org::dcc44ee8-6a65-4538-a5e1-c87e14ca7a61" providerId="AD" clId="Web-{50FF7B62-4CB6-3914-F762-3A21A5A2CAD8}" dt="2023-10-11T06:40:01.597" v="208" actId="14100"/>
          <ac:spMkLst>
            <pc:docMk/>
            <pc:sldMk cId="68176441" sldId="517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3:51.521" v="175" actId="1076"/>
          <ac:spMkLst>
            <pc:docMk/>
            <pc:sldMk cId="68176441" sldId="51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33:39.364" v="171"/>
          <ac:picMkLst>
            <pc:docMk/>
            <pc:sldMk cId="68176441" sldId="517"/>
            <ac:picMk id="3" creationId="{B397B50B-15BC-E0AD-BA71-28507C501339}"/>
          </ac:picMkLst>
        </pc:picChg>
        <pc:picChg chg="add del mod">
          <ac:chgData name="Suraj Chopade" userId="S::suraj.chopade@bostoninstituteofanalytics.org::dcc44ee8-6a65-4538-a5e1-c87e14ca7a61" providerId="AD" clId="Web-{50FF7B62-4CB6-3914-F762-3A21A5A2CAD8}" dt="2023-10-11T06:39:56.597" v="207"/>
          <ac:picMkLst>
            <pc:docMk/>
            <pc:sldMk cId="68176441" sldId="517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0"/>
        <pc:sldMkLst>
          <pc:docMk/>
          <pc:sldMk cId="696253128" sldId="518"/>
        </pc:sldMkLst>
      </pc:sldChg>
      <pc:sldChg chg="delSp modSp add replId">
        <pc:chgData name="Suraj Chopade" userId="S::suraj.chopade@bostoninstituteofanalytics.org::dcc44ee8-6a65-4538-a5e1-c87e14ca7a61" providerId="AD" clId="Web-{50FF7B62-4CB6-3914-F762-3A21A5A2CAD8}" dt="2023-10-11T06:39:18.798" v="206" actId="14100"/>
        <pc:sldMkLst>
          <pc:docMk/>
          <pc:sldMk cId="978294003" sldId="518"/>
        </pc:sldMkLst>
        <pc:spChg chg="del">
          <ac:chgData name="Suraj Chopade" userId="S::suraj.chopade@bostoninstituteofanalytics.org::dcc44ee8-6a65-4538-a5e1-c87e14ca7a61" providerId="AD" clId="Web-{50FF7B62-4CB6-3914-F762-3A21A5A2CAD8}" dt="2023-10-11T06:38:29.906" v="197"/>
          <ac:spMkLst>
            <pc:docMk/>
            <pc:sldMk cId="978294003" sldId="518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9:12.361" v="204" actId="1076"/>
          <ac:spMkLst>
            <pc:docMk/>
            <pc:sldMk cId="978294003" sldId="518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50FF7B62-4CB6-3914-F762-3A21A5A2CAD8}" dt="2023-10-11T06:39:18.798" v="206" actId="14100"/>
          <ac:picMkLst>
            <pc:docMk/>
            <pc:sldMk cId="978294003" sldId="518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9"/>
        <pc:sldMkLst>
          <pc:docMk/>
          <pc:sldMk cId="3421483834" sldId="51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8"/>
        <pc:sldMkLst>
          <pc:docMk/>
          <pc:sldMk cId="3840755790" sldId="52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7"/>
        <pc:sldMkLst>
          <pc:docMk/>
          <pc:sldMk cId="236609953" sldId="522"/>
        </pc:sldMkLst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447F03E7-6422-6DD5-CDBE-EADA465B3CF5}"/>
    <pc:docChg chg="addSld">
      <pc:chgData name="Suraj Chopade" userId="S::suraj.chopade@bostoninstituteofanalytics.org::dcc44ee8-6a65-4538-a5e1-c87e14ca7a61" providerId="AD" clId="Web-{447F03E7-6422-6DD5-CDBE-EADA465B3CF5}" dt="2024-07-16T07:48:01.012" v="0"/>
      <pc:docMkLst>
        <pc:docMk/>
      </pc:docMkLst>
      <pc:sldChg chg="add">
        <pc:chgData name="Suraj Chopade" userId="S::suraj.chopade@bostoninstituteofanalytics.org::dcc44ee8-6a65-4538-a5e1-c87e14ca7a61" providerId="AD" clId="Web-{447F03E7-6422-6DD5-CDBE-EADA465B3CF5}" dt="2024-07-16T07:48:01.012" v="0"/>
        <pc:sldMkLst>
          <pc:docMk/>
          <pc:sldMk cId="228880180" sldId="566"/>
        </pc:sldMkLst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3EC7F4B-0F3A-31F5-E395-B19C1F267391}"/>
    <pc:docChg chg="addSld delSld modSld sldOrd">
      <pc:chgData name="Suraj Chopade" userId="S::suraj.chopade@bostoninstituteofanalytics.org::dcc44ee8-6a65-4538-a5e1-c87e14ca7a61" providerId="AD" clId="Web-{43EC7F4B-0F3A-31F5-E395-B19C1F267391}" dt="2023-10-11T13:29:45.719" v="409" actId="1076"/>
      <pc:docMkLst>
        <pc:docMk/>
      </pc:docMkLst>
      <pc:sldChg chg="modSp">
        <pc:chgData name="Suraj Chopade" userId="S::suraj.chopade@bostoninstituteofanalytics.org::dcc44ee8-6a65-4538-a5e1-c87e14ca7a61" providerId="AD" clId="Web-{43EC7F4B-0F3A-31F5-E395-B19C1F267391}" dt="2023-10-11T12:30:38.298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3EC7F4B-0F3A-31F5-E395-B19C1F267391}" dt="2023-10-11T12:30:38.298" v="17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26:15.789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 delSp modSp">
        <pc:chgData name="Suraj Chopade" userId="S::suraj.chopade@bostoninstituteofanalytics.org::dcc44ee8-6a65-4538-a5e1-c87e14ca7a61" providerId="AD" clId="Web-{43EC7F4B-0F3A-31F5-E395-B19C1F267391}" dt="2023-10-11T12:33:23.663" v="67" actId="1076"/>
        <pc:sldMkLst>
          <pc:docMk/>
          <pc:sldMk cId="3080017173" sldId="513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2:33:23.663" v="67" actId="1076"/>
          <ac:spMkLst>
            <pc:docMk/>
            <pc:sldMk cId="3080017173" sldId="513"/>
            <ac:spMk id="2" creationId="{71BC4160-0EFF-A161-FCC7-633841FECD26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32:21.224" v="31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2:17.364" v="30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2:32:22.661" v="32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9"/>
        <pc:sldMkLst>
          <pc:docMk/>
          <pc:sldMk cId="636485698" sldId="529"/>
        </pc:sldMkLst>
      </pc:sldChg>
      <pc:sldChg chg="del ord">
        <pc:chgData name="Suraj Chopade" userId="S::suraj.chopade@bostoninstituteofanalytics.org::dcc44ee8-6a65-4538-a5e1-c87e14ca7a61" providerId="AD" clId="Web-{43EC7F4B-0F3A-31F5-E395-B19C1F267391}" dt="2023-10-11T12:33:40.867" v="84"/>
        <pc:sldMkLst>
          <pc:docMk/>
          <pc:sldMk cId="2985611463" sldId="53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67" v="83"/>
        <pc:sldMkLst>
          <pc:docMk/>
          <pc:sldMk cId="1217846015" sldId="53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2"/>
        <pc:sldMkLst>
          <pc:docMk/>
          <pc:sldMk cId="2070822830" sldId="53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1"/>
        <pc:sldMkLst>
          <pc:docMk/>
          <pc:sldMk cId="2307283743" sldId="534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0"/>
        <pc:sldMkLst>
          <pc:docMk/>
          <pc:sldMk cId="2895538922" sldId="535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8"/>
        <pc:sldMkLst>
          <pc:docMk/>
          <pc:sldMk cId="2222385847" sldId="536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7"/>
        <pc:sldMkLst>
          <pc:docMk/>
          <pc:sldMk cId="895726528" sldId="537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6"/>
        <pc:sldMkLst>
          <pc:docMk/>
          <pc:sldMk cId="3554889651" sldId="538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4"/>
        <pc:sldMkLst>
          <pc:docMk/>
          <pc:sldMk cId="3053670407" sldId="539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3"/>
        <pc:sldMkLst>
          <pc:docMk/>
          <pc:sldMk cId="356623490" sldId="540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5"/>
        <pc:sldMkLst>
          <pc:docMk/>
          <pc:sldMk cId="1405444350" sldId="54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2"/>
        <pc:sldMkLst>
          <pc:docMk/>
          <pc:sldMk cId="2180643076" sldId="54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1"/>
        <pc:sldMkLst>
          <pc:docMk/>
          <pc:sldMk cId="3127561705" sldId="54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0"/>
        <pc:sldMkLst>
          <pc:docMk/>
          <pc:sldMk cId="4106276862" sldId="544"/>
        </pc:sldMkLst>
      </pc:sldChg>
      <pc:sldChg chg="modSp ord modNotes">
        <pc:chgData name="Suraj Chopade" userId="S::suraj.chopade@bostoninstituteofanalytics.org::dcc44ee8-6a65-4538-a5e1-c87e14ca7a61" providerId="AD" clId="Web-{43EC7F4B-0F3A-31F5-E395-B19C1F267391}" dt="2023-10-11T13:04:41.557" v="159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43EC7F4B-0F3A-31F5-E395-B19C1F267391}" dt="2023-10-11T12:56:08.461" v="157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54:51.396" v="135" actId="1076"/>
          <ac:spMkLst>
            <pc:docMk/>
            <pc:sldMk cId="962054905" sldId="54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2:40:28.131" v="117" actId="1076"/>
        <pc:sldMkLst>
          <pc:docMk/>
          <pc:sldMk cId="3308570739" sldId="546"/>
        </pc:sldMkLst>
        <pc:spChg chg="mod">
          <ac:chgData name="Suraj Chopade" userId="S::suraj.chopade@bostoninstituteofanalytics.org::dcc44ee8-6a65-4538-a5e1-c87e14ca7a61" providerId="AD" clId="Web-{43EC7F4B-0F3A-31F5-E395-B19C1F267391}" dt="2023-10-11T12:40:28.131" v="117" actId="1076"/>
          <ac:spMkLst>
            <pc:docMk/>
            <pc:sldMk cId="3308570739" sldId="546"/>
            <ac:spMk id="2" creationId="{71BC4160-0EFF-A161-FCC7-633841FECD26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9:31.442" v="92" actId="1076"/>
          <ac:spMkLst>
            <pc:docMk/>
            <pc:sldMk cId="3308570739" sldId="546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43EC7F4B-0F3A-31F5-E395-B19C1F267391}" dt="2023-10-11T12:42:10.697" v="131"/>
        <pc:sldMkLst>
          <pc:docMk/>
          <pc:sldMk cId="174547270" sldId="547"/>
        </pc:sldMkLst>
        <pc:spChg chg="del">
          <ac:chgData name="Suraj Chopade" userId="S::suraj.chopade@bostoninstituteofanalytics.org::dcc44ee8-6a65-4538-a5e1-c87e14ca7a61" providerId="AD" clId="Web-{43EC7F4B-0F3A-31F5-E395-B19C1F267391}" dt="2023-10-11T12:41:00.757" v="119"/>
          <ac:spMkLst>
            <pc:docMk/>
            <pc:sldMk cId="174547270" sldId="547"/>
            <ac:spMk id="2" creationId="{71BC4160-0EFF-A161-FCC7-633841FECD26}"/>
          </ac:spMkLst>
        </pc:spChg>
        <pc:spChg chg="add">
          <ac:chgData name="Suraj Chopade" userId="S::suraj.chopade@bostoninstituteofanalytics.org::dcc44ee8-6a65-4538-a5e1-c87e14ca7a61" providerId="AD" clId="Web-{43EC7F4B-0F3A-31F5-E395-B19C1F267391}" dt="2023-10-11T12:42:10.697" v="131"/>
          <ac:spMkLst>
            <pc:docMk/>
            <pc:sldMk cId="174547270" sldId="547"/>
            <ac:spMk id="5" creationId="{9D03BB2D-CD52-503A-B59A-F9D3014F1AB4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42:09.994" v="130"/>
          <ac:spMkLst>
            <pc:docMk/>
            <pc:sldMk cId="174547270" sldId="54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2:41:27.664" v="127" actId="1076"/>
          <ac:picMkLst>
            <pc:docMk/>
            <pc:sldMk cId="174547270" sldId="547"/>
            <ac:picMk id="3" creationId="{39C330ED-4092-CF4F-463C-7D284EDDFA2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0:42.991" v="230" actId="1076"/>
        <pc:sldMkLst>
          <pc:docMk/>
          <pc:sldMk cId="2158419863" sldId="54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0:42.991" v="230" actId="1076"/>
          <ac:spMkLst>
            <pc:docMk/>
            <pc:sldMk cId="2158419863" sldId="548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09:52.724" v="201" actId="1076"/>
          <ac:spMkLst>
            <pc:docMk/>
            <pc:sldMk cId="2158419863" sldId="54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07:42.204" v="176"/>
          <ac:picMkLst>
            <pc:docMk/>
            <pc:sldMk cId="2158419863" sldId="548"/>
            <ac:picMk id="3" creationId="{39C330ED-4092-CF4F-463C-7D284EDDFA2D}"/>
          </ac:picMkLst>
        </pc:picChg>
      </pc:sldChg>
      <pc:sldChg chg="add ord replId">
        <pc:chgData name="Suraj Chopade" userId="S::suraj.chopade@bostoninstituteofanalytics.org::dcc44ee8-6a65-4538-a5e1-c87e14ca7a61" providerId="AD" clId="Web-{43EC7F4B-0F3A-31F5-E395-B19C1F267391}" dt="2023-10-11T13:10:52.117" v="231"/>
        <pc:sldMkLst>
          <pc:docMk/>
          <pc:sldMk cId="610857851" sldId="549"/>
        </pc:sldMkLst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2:27.120" v="241" actId="14100"/>
        <pc:sldMkLst>
          <pc:docMk/>
          <pc:sldMk cId="234814346" sldId="550"/>
        </pc:sldMkLst>
        <pc:spChg chg="del">
          <ac:chgData name="Suraj Chopade" userId="S::suraj.chopade@bostoninstituteofanalytics.org::dcc44ee8-6a65-4538-a5e1-c87e14ca7a61" providerId="AD" clId="Web-{43EC7F4B-0F3A-31F5-E395-B19C1F267391}" dt="2023-10-11T13:12:08.822" v="236"/>
          <ac:spMkLst>
            <pc:docMk/>
            <pc:sldMk cId="234814346" sldId="550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2:03.025" v="235" actId="1076"/>
          <ac:spMkLst>
            <pc:docMk/>
            <pc:sldMk cId="234814346" sldId="550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2:27.120" v="241" actId="14100"/>
          <ac:picMkLst>
            <pc:docMk/>
            <pc:sldMk cId="234814346" sldId="550"/>
            <ac:picMk id="3" creationId="{88E90609-0C79-201D-DCB9-4168C753EB7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6:31.035" v="282" actId="20577"/>
        <pc:sldMkLst>
          <pc:docMk/>
          <pc:sldMk cId="3668801380" sldId="551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6:31.035" v="282" actId="20577"/>
          <ac:spMkLst>
            <pc:docMk/>
            <pc:sldMk cId="3668801380" sldId="551"/>
            <ac:spMk id="2" creationId="{A958D89D-1011-E0A3-B14F-88EE1E763F7F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4:07.373" v="253" actId="1076"/>
          <ac:spMkLst>
            <pc:docMk/>
            <pc:sldMk cId="3668801380" sldId="551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2:41.792" v="243"/>
          <ac:picMkLst>
            <pc:docMk/>
            <pc:sldMk cId="3668801380" sldId="551"/>
            <ac:picMk id="3" creationId="{88E90609-0C79-201D-DCB9-4168C753EB73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16:20.862" v="280"/>
        <pc:sldMkLst>
          <pc:docMk/>
          <pc:sldMk cId="3755880105" sldId="552"/>
        </pc:sldMkLst>
        <pc:spChg chg="mod">
          <ac:chgData name="Suraj Chopade" userId="S::suraj.chopade@bostoninstituteofanalytics.org::dcc44ee8-6a65-4538-a5e1-c87e14ca7a61" providerId="AD" clId="Web-{43EC7F4B-0F3A-31F5-E395-B19C1F267391}" dt="2023-10-11T13:16:20.862" v="280"/>
          <ac:spMkLst>
            <pc:docMk/>
            <pc:sldMk cId="3755880105" sldId="552"/>
            <ac:spMk id="2" creationId="{A958D89D-1011-E0A3-B14F-88EE1E763F7F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7:40.678" v="288" actId="1076"/>
        <pc:sldMkLst>
          <pc:docMk/>
          <pc:sldMk cId="2458439909" sldId="553"/>
        </pc:sldMkLst>
        <pc:spChg chg="del">
          <ac:chgData name="Suraj Chopade" userId="S::suraj.chopade@bostoninstituteofanalytics.org::dcc44ee8-6a65-4538-a5e1-c87e14ca7a61" providerId="AD" clId="Web-{43EC7F4B-0F3A-31F5-E395-B19C1F267391}" dt="2023-10-11T13:17:30.021" v="284"/>
          <ac:spMkLst>
            <pc:docMk/>
            <pc:sldMk cId="2458439909" sldId="553"/>
            <ac:spMk id="2" creationId="{A958D89D-1011-E0A3-B14F-88EE1E763F7F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7:40.678" v="288" actId="1076"/>
          <ac:picMkLst>
            <pc:docMk/>
            <pc:sldMk cId="2458439909" sldId="553"/>
            <ac:picMk id="3" creationId="{BE7F6C93-148A-C656-42BC-AE411CBB6EE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9:40.729" v="312" actId="1076"/>
        <pc:sldMkLst>
          <pc:docMk/>
          <pc:sldMk cId="2339548631" sldId="554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9:40.729" v="312" actId="1076"/>
          <ac:spMkLst>
            <pc:docMk/>
            <pc:sldMk cId="2339548631" sldId="554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8:57.196" v="297" actId="1076"/>
          <ac:spMkLst>
            <pc:docMk/>
            <pc:sldMk cId="2339548631" sldId="554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8:58.133" v="298"/>
          <ac:picMkLst>
            <pc:docMk/>
            <pc:sldMk cId="2339548631" sldId="554"/>
            <ac:picMk id="3" creationId="{BE7F6C93-148A-C656-42BC-AE411CBB6EED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23:20.346" v="338" actId="1076"/>
        <pc:sldMkLst>
          <pc:docMk/>
          <pc:sldMk cId="2933442064" sldId="555"/>
        </pc:sldMkLst>
        <pc:spChg chg="mod">
          <ac:chgData name="Suraj Chopade" userId="S::suraj.chopade@bostoninstituteofanalytics.org::dcc44ee8-6a65-4538-a5e1-c87e14ca7a61" providerId="AD" clId="Web-{43EC7F4B-0F3A-31F5-E395-B19C1F267391}" dt="2023-10-11T13:23:18.736" v="337" actId="1076"/>
          <ac:spMkLst>
            <pc:docMk/>
            <pc:sldMk cId="2933442064" sldId="555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3:20.346" v="338" actId="1076"/>
          <ac:spMkLst>
            <pc:docMk/>
            <pc:sldMk cId="2933442064" sldId="555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5:49.304" v="364" actId="20577"/>
        <pc:sldMkLst>
          <pc:docMk/>
          <pc:sldMk cId="3236210545" sldId="556"/>
        </pc:sldMkLst>
        <pc:spChg chg="del">
          <ac:chgData name="Suraj Chopade" userId="S::suraj.chopade@bostoninstituteofanalytics.org::dcc44ee8-6a65-4538-a5e1-c87e14ca7a61" providerId="AD" clId="Web-{43EC7F4B-0F3A-31F5-E395-B19C1F267391}" dt="2023-10-11T13:25:06.396" v="347"/>
          <ac:spMkLst>
            <pc:docMk/>
            <pc:sldMk cId="3236210545" sldId="556"/>
            <ac:spMk id="2" creationId="{9369E7FC-C511-3B11-2526-03CCD947A79D}"/>
          </ac:spMkLst>
        </pc:spChg>
        <pc:spChg chg="add mod">
          <ac:chgData name="Suraj Chopade" userId="S::suraj.chopade@bostoninstituteofanalytics.org::dcc44ee8-6a65-4538-a5e1-c87e14ca7a61" providerId="AD" clId="Web-{43EC7F4B-0F3A-31F5-E395-B19C1F267391}" dt="2023-10-11T13:25:49.304" v="364" actId="20577"/>
          <ac:spMkLst>
            <pc:docMk/>
            <pc:sldMk cId="3236210545" sldId="556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5:04.209" v="346" actId="1076"/>
          <ac:spMkLst>
            <pc:docMk/>
            <pc:sldMk cId="3236210545" sldId="556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7:11.151" v="376" actId="1076"/>
        <pc:sldMkLst>
          <pc:docMk/>
          <pc:sldMk cId="2529372087" sldId="557"/>
        </pc:sldMkLst>
        <pc:spChg chg="del">
          <ac:chgData name="Suraj Chopade" userId="S::suraj.chopade@bostoninstituteofanalytics.org::dcc44ee8-6a65-4538-a5e1-c87e14ca7a61" providerId="AD" clId="Web-{43EC7F4B-0F3A-31F5-E395-B19C1F267391}" dt="2023-10-11T13:26:18.008" v="366"/>
          <ac:spMkLst>
            <pc:docMk/>
            <pc:sldMk cId="2529372087" sldId="557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7:08.901" v="375" actId="1076"/>
          <ac:spMkLst>
            <pc:docMk/>
            <pc:sldMk cId="2529372087" sldId="557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27:11.151" v="376" actId="1076"/>
          <ac:picMkLst>
            <pc:docMk/>
            <pc:sldMk cId="2529372087" sldId="557"/>
            <ac:picMk id="2" creationId="{F1F85199-6BAB-1333-C6EE-0565AD6B6B0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9:45.719" v="409" actId="1076"/>
        <pc:sldMkLst>
          <pc:docMk/>
          <pc:sldMk cId="2041959882" sldId="55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29:45.719" v="409" actId="1076"/>
          <ac:spMkLst>
            <pc:docMk/>
            <pc:sldMk cId="2041959882" sldId="558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8:36.513" v="385" actId="1076"/>
          <ac:spMkLst>
            <pc:docMk/>
            <pc:sldMk cId="2041959882" sldId="55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28:12.622" v="378"/>
          <ac:picMkLst>
            <pc:docMk/>
            <pc:sldMk cId="2041959882" sldId="558"/>
            <ac:picMk id="2" creationId="{F1F85199-6BAB-1333-C6EE-0565AD6B6B0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1658E1E6-4325-2A41-9B63-5774678CA48C}"/>
    <pc:docChg chg="modSld">
      <pc:chgData name="Suraj Chopade" userId="S::suraj.chopade@bostoninstituteofanalytics.org::dcc44ee8-6a65-4538-a5e1-c87e14ca7a61" providerId="AD" clId="Web-{1658E1E6-4325-2A41-9B63-5774678CA48C}" dt="2023-10-11T09:11:49.048" v="0" actId="20577"/>
      <pc:docMkLst>
        <pc:docMk/>
      </pc:docMkLst>
      <pc:sldChg chg="modSp">
        <pc:chgData name="Suraj Chopade" userId="S::suraj.chopade@bostoninstituteofanalytics.org::dcc44ee8-6a65-4538-a5e1-c87e14ca7a61" providerId="AD" clId="Web-{1658E1E6-4325-2A41-9B63-5774678CA48C}" dt="2023-10-11T09:11:49.048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1658E1E6-4325-2A41-9B63-5774678CA48C}" dt="2023-10-11T09:11:49.048" v="0" actId="20577"/>
          <ac:spMkLst>
            <pc:docMk/>
            <pc:sldMk cId="4076578880" sldId="48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79948BB-AF90-E5FB-9618-EA8697EAABB6}"/>
    <pc:docChg chg="addSld delSld modSld sldOrd addMainMaster">
      <pc:chgData name="Suraj Chopade" userId="S::suraj.chopade@bostoninstituteofanalytics.org::dcc44ee8-6a65-4538-a5e1-c87e14ca7a61" providerId="AD" clId="Web-{679948BB-AF90-E5FB-9618-EA8697EAABB6}" dt="2023-10-12T12:44:29.342" v="77"/>
      <pc:docMkLst>
        <pc:docMk/>
      </pc:docMkLst>
      <pc:sldChg chg="del ord">
        <pc:chgData name="Suraj Chopade" userId="S::suraj.chopade@bostoninstituteofanalytics.org::dcc44ee8-6a65-4538-a5e1-c87e14ca7a61" providerId="AD" clId="Web-{679948BB-AF90-E5FB-9618-EA8697EAABB6}" dt="2023-10-12T12:37:48.392" v="22"/>
        <pc:sldMkLst>
          <pc:docMk/>
          <pc:sldMk cId="4076578880" sldId="48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1"/>
        <pc:sldMkLst>
          <pc:docMk/>
          <pc:sldMk cId="3440828800" sldId="559"/>
        </pc:sldMkLst>
      </pc:sldChg>
      <pc:sldChg chg="delSp modSp">
        <pc:chgData name="Suraj Chopade" userId="S::suraj.chopade@bostoninstituteofanalytics.org::dcc44ee8-6a65-4538-a5e1-c87e14ca7a61" providerId="AD" clId="Web-{679948BB-AF90-E5FB-9618-EA8697EAABB6}" dt="2023-10-12T12:44:29.342" v="77"/>
        <pc:sldMkLst>
          <pc:docMk/>
          <pc:sldMk cId="778114113" sldId="560"/>
        </pc:sldMkLst>
        <pc:spChg chg="del">
          <ac:chgData name="Suraj Chopade" userId="S::suraj.chopade@bostoninstituteofanalytics.org::dcc44ee8-6a65-4538-a5e1-c87e14ca7a61" providerId="AD" clId="Web-{679948BB-AF90-E5FB-9618-EA8697EAABB6}" dt="2023-10-12T12:44:29.342" v="77"/>
          <ac:spMkLst>
            <pc:docMk/>
            <pc:sldMk cId="778114113" sldId="56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79948BB-AF90-E5FB-9618-EA8697EAABB6}" dt="2023-10-12T12:44:17.623" v="76" actId="20577"/>
          <ac:spMkLst>
            <pc:docMk/>
            <pc:sldMk cId="778114113" sldId="56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21"/>
        <pc:sldMkLst>
          <pc:docMk/>
          <pc:sldMk cId="1154806872" sldId="561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20"/>
        <pc:sldMkLst>
          <pc:docMk/>
          <pc:sldMk cId="153124426" sldId="562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9"/>
        <pc:sldMkLst>
          <pc:docMk/>
          <pc:sldMk cId="1573546750" sldId="563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8"/>
        <pc:sldMkLst>
          <pc:docMk/>
          <pc:sldMk cId="3472835970" sldId="56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7"/>
        <pc:sldMkLst>
          <pc:docMk/>
          <pc:sldMk cId="3398772900" sldId="565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6"/>
        <pc:sldMkLst>
          <pc:docMk/>
          <pc:sldMk cId="3947733581" sldId="566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5"/>
        <pc:sldMkLst>
          <pc:docMk/>
          <pc:sldMk cId="3453807102" sldId="567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4"/>
        <pc:sldMkLst>
          <pc:docMk/>
          <pc:sldMk cId="911329615" sldId="568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3"/>
        <pc:sldMkLst>
          <pc:docMk/>
          <pc:sldMk cId="567748137" sldId="569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0"/>
        <pc:sldMkLst>
          <pc:docMk/>
          <pc:sldMk cId="2776136433" sldId="570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2"/>
        <pc:sldMkLst>
          <pc:docMk/>
          <pc:sldMk cId="2160192523" sldId="571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8"/>
        <pc:sldMkLst>
          <pc:docMk/>
          <pc:sldMk cId="1822171522" sldId="572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9"/>
        <pc:sldMkLst>
          <pc:docMk/>
          <pc:sldMk cId="501368358" sldId="573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7"/>
        <pc:sldMkLst>
          <pc:docMk/>
          <pc:sldMk cId="3418130304" sldId="57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6"/>
        <pc:sldMkLst>
          <pc:docMk/>
          <pc:sldMk cId="2273153651" sldId="575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5"/>
        <pc:sldMkLst>
          <pc:docMk/>
          <pc:sldMk cId="3396145623" sldId="576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4"/>
        <pc:sldMkLst>
          <pc:docMk/>
          <pc:sldMk cId="3922629199" sldId="577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3"/>
        <pc:sldMkLst>
          <pc:docMk/>
          <pc:sldMk cId="1668714428" sldId="578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2"/>
        <pc:sldMkLst>
          <pc:docMk/>
          <pc:sldMk cId="1657611968" sldId="579"/>
        </pc:sldMkLst>
      </pc:sldChg>
      <pc:sldChg chg="addSp delSp modSp add">
        <pc:chgData name="Suraj Chopade" userId="S::suraj.chopade@bostoninstituteofanalytics.org::dcc44ee8-6a65-4538-a5e1-c87e14ca7a61" providerId="AD" clId="Web-{679948BB-AF90-E5FB-9618-EA8697EAABB6}" dt="2023-10-12T12:44:08.185" v="75" actId="1076"/>
        <pc:sldMkLst>
          <pc:docMk/>
          <pc:sldMk cId="912930375" sldId="581"/>
        </pc:sldMkLst>
        <pc:spChg chg="mod">
          <ac:chgData name="Suraj Chopade" userId="S::suraj.chopade@bostoninstituteofanalytics.org::dcc44ee8-6a65-4538-a5e1-c87e14ca7a61" providerId="AD" clId="Web-{679948BB-AF90-E5FB-9618-EA8697EAABB6}" dt="2023-10-12T12:41:18.383" v="69" actId="1076"/>
          <ac:spMkLst>
            <pc:docMk/>
            <pc:sldMk cId="912930375" sldId="581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79948BB-AF90-E5FB-9618-EA8697EAABB6}" dt="2023-10-12T12:40:01.600" v="52"/>
          <ac:graphicFrameMkLst>
            <pc:docMk/>
            <pc:sldMk cId="912930375" sldId="581"/>
            <ac:graphicFrameMk id="3" creationId="{8899F354-9D2D-EEDA-C62B-7CE60247D021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79948BB-AF90-E5FB-9618-EA8697EAABB6}" dt="2023-10-12T12:41:05.711" v="68"/>
          <ac:graphicFrameMkLst>
            <pc:docMk/>
            <pc:sldMk cId="912930375" sldId="581"/>
            <ac:graphicFrameMk id="7" creationId="{FBF120AC-CEA3-E6FB-1F60-5853288C1B5C}"/>
          </ac:graphicFrameMkLst>
        </pc:graphicFrameChg>
        <pc:picChg chg="add del mod">
          <ac:chgData name="Suraj Chopade" userId="S::suraj.chopade@bostoninstituteofanalytics.org::dcc44ee8-6a65-4538-a5e1-c87e14ca7a61" providerId="AD" clId="Web-{679948BB-AF90-E5FB-9618-EA8697EAABB6}" dt="2023-10-12T12:42:44.433" v="71"/>
          <ac:picMkLst>
            <pc:docMk/>
            <pc:sldMk cId="912930375" sldId="581"/>
            <ac:picMk id="5" creationId="{53FF1C0D-1398-CF9A-E872-DC7388F8C5A6}"/>
          </ac:picMkLst>
        </pc:picChg>
        <pc:picChg chg="del">
          <ac:chgData name="Suraj Chopade" userId="S::suraj.chopade@bostoninstituteofanalytics.org::dcc44ee8-6a65-4538-a5e1-c87e14ca7a61" providerId="AD" clId="Web-{679948BB-AF90-E5FB-9618-EA8697EAABB6}" dt="2023-10-12T12:38:50.004" v="26"/>
          <ac:picMkLst>
            <pc:docMk/>
            <pc:sldMk cId="912930375" sldId="581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79948BB-AF90-E5FB-9618-EA8697EAABB6}" dt="2023-10-12T12:44:08.185" v="75" actId="1076"/>
          <ac:picMkLst>
            <pc:docMk/>
            <pc:sldMk cId="912930375" sldId="581"/>
            <ac:picMk id="10" creationId="{7D977236-289C-8F87-9D4E-6ED1AEA561B0}"/>
          </ac:picMkLst>
        </pc:picChg>
        <pc:picChg chg="del">
          <ac:chgData name="Suraj Chopade" userId="S::suraj.chopade@bostoninstituteofanalytics.org::dcc44ee8-6a65-4538-a5e1-c87e14ca7a61" providerId="AD" clId="Web-{679948BB-AF90-E5FB-9618-EA8697EAABB6}" dt="2023-10-12T12:39:01.613" v="41"/>
          <ac:picMkLst>
            <pc:docMk/>
            <pc:sldMk cId="912930375" sldId="581"/>
            <ac:picMk id="2050" creationId="{C935F535-396C-A8C5-B5DA-A7B2F3D535C0}"/>
          </ac:picMkLst>
        </pc:picChg>
      </pc:sldChg>
      <pc:sldChg chg="delSp add">
        <pc:chgData name="Suraj Chopade" userId="S::suraj.chopade@bostoninstituteofanalytics.org::dcc44ee8-6a65-4538-a5e1-c87e14ca7a61" providerId="AD" clId="Web-{679948BB-AF90-E5FB-9618-EA8697EAABB6}" dt="2023-10-12T12:38:47.894" v="25"/>
        <pc:sldMkLst>
          <pc:docMk/>
          <pc:sldMk cId="1849454308" sldId="582"/>
        </pc:sldMkLst>
        <pc:picChg chg="del">
          <ac:chgData name="Suraj Chopade" userId="S::suraj.chopade@bostoninstituteofanalytics.org::dcc44ee8-6a65-4538-a5e1-c87e14ca7a61" providerId="AD" clId="Web-{679948BB-AF90-E5FB-9618-EA8697EAABB6}" dt="2023-10-12T12:38:47.894" v="25"/>
          <ac:picMkLst>
            <pc:docMk/>
            <pc:sldMk cId="1849454308" sldId="582"/>
            <ac:picMk id="6" creationId="{00000000-0000-0000-0000-000000000000}"/>
          </ac:picMkLst>
        </pc:picChg>
      </pc:sldChg>
      <pc:sldMasterChg chg="add addSldLayout">
        <pc:chgData name="Suraj Chopade" userId="S::suraj.chopade@bostoninstituteofanalytics.org::dcc44ee8-6a65-4538-a5e1-c87e14ca7a61" providerId="AD" clId="Web-{679948BB-AF90-E5FB-9618-EA8697EAABB6}" dt="2023-10-12T12:38:43.300" v="23"/>
        <pc:sldMasterMkLst>
          <pc:docMk/>
          <pc:sldMasterMk cId="0" sldId="2147483648"/>
        </pc:sldMasterMkLst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Rahul Suresh Deshbhratar" userId="S::rahul.deshbhratar@bostoninstituteofanalytics.org::cd971814-19eb-449f-b661-8cc665f4aa4d" providerId="AD" clId="Web-{4733AF34-C8A9-1C8B-F055-5A44BBBAD2C2}"/>
    <pc:docChg chg="modSld">
      <pc:chgData name="Rahul Suresh Deshbhratar" userId="S::rahul.deshbhratar@bostoninstituteofanalytics.org::cd971814-19eb-449f-b661-8cc665f4aa4d" providerId="AD" clId="Web-{4733AF34-C8A9-1C8B-F055-5A44BBBAD2C2}" dt="2023-10-31T13:21:04.764" v="49" actId="20577"/>
      <pc:docMkLst>
        <pc:docMk/>
      </pc:docMkLst>
      <pc:sldChg chg="modSp">
        <pc:chgData name="Rahul Suresh Deshbhratar" userId="S::rahul.deshbhratar@bostoninstituteofanalytics.org::cd971814-19eb-449f-b661-8cc665f4aa4d" providerId="AD" clId="Web-{4733AF34-C8A9-1C8B-F055-5A44BBBAD2C2}" dt="2023-10-31T13:21:04.764" v="49" actId="20577"/>
        <pc:sldMkLst>
          <pc:docMk/>
          <pc:sldMk cId="1689213287" sldId="588"/>
        </pc:sldMkLst>
        <pc:spChg chg="mod">
          <ac:chgData name="Rahul Suresh Deshbhratar" userId="S::rahul.deshbhratar@bostoninstituteofanalytics.org::cd971814-19eb-449f-b661-8cc665f4aa4d" providerId="AD" clId="Web-{4733AF34-C8A9-1C8B-F055-5A44BBBAD2C2}" dt="2023-10-31T13:21:04.764" v="49" actId="20577"/>
          <ac:spMkLst>
            <pc:docMk/>
            <pc:sldMk cId="1689213287" sldId="588"/>
            <ac:spMk id="2" creationId="{E401CF50-7ED4-E6A1-4F40-048F35EC41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5B325495-883F-B441-6930-008ED50C106D}"/>
    <pc:docChg chg="modSld">
      <pc:chgData name="Suraj Chopade" userId="S::suraj.chopade@bostoninstituteofanalytics.org::dcc44ee8-6a65-4538-a5e1-c87e14ca7a61" providerId="AD" clId="Web-{5B325495-883F-B441-6930-008ED50C106D}" dt="2023-10-14T05:11:06.577" v="48" actId="20577"/>
      <pc:docMkLst>
        <pc:docMk/>
      </pc:docMkLst>
      <pc:sldChg chg="modSp modNotes">
        <pc:chgData name="Suraj Chopade" userId="S::suraj.chopade@bostoninstituteofanalytics.org::dcc44ee8-6a65-4538-a5e1-c87e14ca7a61" providerId="AD" clId="Web-{5B325495-883F-B441-6930-008ED50C106D}" dt="2023-10-14T05:11:06.577" v="48" actId="20577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5B325495-883F-B441-6930-008ED50C106D}" dt="2023-10-14T05:10:50.186" v="46" actId="20577"/>
          <ac:spMkLst>
            <pc:docMk/>
            <pc:sldMk cId="2963322543" sldId="580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5B325495-883F-B441-6930-008ED50C106D}" dt="2023-10-14T05:11:06.577" v="48" actId="20577"/>
          <ac:spMkLst>
            <pc:docMk/>
            <pc:sldMk cId="2963322543" sldId="580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C4C8203D-DAEB-6487-3805-7C1969ADC705}"/>
    <pc:docChg chg="addSld delSld">
      <pc:chgData name="Suraj Chopade" userId="S::suraj.chopade@bostoninstituteofanalytics.org::dcc44ee8-6a65-4538-a5e1-c87e14ca7a61" providerId="AD" clId="Web-{C4C8203D-DAEB-6487-3805-7C1969ADC705}" dt="2023-10-13T11:26:05.422" v="20"/>
      <pc:docMkLst>
        <pc:docMk/>
      </pc:docMkLst>
      <pc:sldChg chg="del">
        <pc:chgData name="Suraj Chopade" userId="S::suraj.chopade@bostoninstituteofanalytics.org::dcc44ee8-6a65-4538-a5e1-c87e14ca7a61" providerId="AD" clId="Web-{C4C8203D-DAEB-6487-3805-7C1969ADC705}" dt="2023-10-13T11:25:43.687" v="2"/>
        <pc:sldMkLst>
          <pc:docMk/>
          <pc:sldMk cId="912930375" sldId="581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5:43.687" v="3"/>
        <pc:sldMkLst>
          <pc:docMk/>
          <pc:sldMk cId="1849454308" sldId="582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22" v="20"/>
        <pc:sldMkLst>
          <pc:docMk/>
          <pc:sldMk cId="1269877520" sldId="583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22" v="19"/>
        <pc:sldMkLst>
          <pc:docMk/>
          <pc:sldMk cId="792537193" sldId="584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22" v="18"/>
        <pc:sldMkLst>
          <pc:docMk/>
          <pc:sldMk cId="148589471" sldId="585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22" v="17"/>
        <pc:sldMkLst>
          <pc:docMk/>
          <pc:sldMk cId="1760605959" sldId="586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6"/>
        <pc:sldMkLst>
          <pc:docMk/>
          <pc:sldMk cId="2769045237" sldId="587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5"/>
        <pc:sldMkLst>
          <pc:docMk/>
          <pc:sldMk cId="3237133448" sldId="588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4"/>
        <pc:sldMkLst>
          <pc:docMk/>
          <pc:sldMk cId="2106098010" sldId="589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3"/>
        <pc:sldMkLst>
          <pc:docMk/>
          <pc:sldMk cId="3666249699" sldId="590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2"/>
        <pc:sldMkLst>
          <pc:docMk/>
          <pc:sldMk cId="4109058990" sldId="591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1"/>
        <pc:sldMkLst>
          <pc:docMk/>
          <pc:sldMk cId="3526597882" sldId="592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10"/>
        <pc:sldMkLst>
          <pc:docMk/>
          <pc:sldMk cId="2273311973" sldId="593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406" v="9"/>
        <pc:sldMkLst>
          <pc:docMk/>
          <pc:sldMk cId="2663375453" sldId="594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390" v="8"/>
        <pc:sldMkLst>
          <pc:docMk/>
          <pc:sldMk cId="913652331" sldId="595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390" v="7"/>
        <pc:sldMkLst>
          <pc:docMk/>
          <pc:sldMk cId="4241479076" sldId="596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390" v="6"/>
        <pc:sldMkLst>
          <pc:docMk/>
          <pc:sldMk cId="2792509771" sldId="597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390" v="5"/>
        <pc:sldMkLst>
          <pc:docMk/>
          <pc:sldMk cId="4048908309" sldId="598"/>
        </pc:sldMkLst>
      </pc:sldChg>
      <pc:sldChg chg="del">
        <pc:chgData name="Suraj Chopade" userId="S::suraj.chopade@bostoninstituteofanalytics.org::dcc44ee8-6a65-4538-a5e1-c87e14ca7a61" providerId="AD" clId="Web-{C4C8203D-DAEB-6487-3805-7C1969ADC705}" dt="2023-10-13T11:26:05.390" v="4"/>
        <pc:sldMkLst>
          <pc:docMk/>
          <pc:sldMk cId="1399523925" sldId="599"/>
        </pc:sldMkLst>
      </pc:sldChg>
      <pc:sldChg chg="new del">
        <pc:chgData name="Suraj Chopade" userId="S::suraj.chopade@bostoninstituteofanalytics.org::dcc44ee8-6a65-4538-a5e1-c87e14ca7a61" providerId="AD" clId="Web-{C4C8203D-DAEB-6487-3805-7C1969ADC705}" dt="2023-10-13T11:25:27.233" v="1"/>
        <pc:sldMkLst>
          <pc:docMk/>
          <pc:sldMk cId="441230678" sldId="600"/>
        </pc:sldMkLst>
      </pc:sldChg>
    </pc:docChg>
  </pc:docChgLst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0AB630C-2141-DDD7-E25D-4FCA44207CA0}"/>
    <pc:docChg chg="addSld delSld modSld sldOrd">
      <pc:chgData name="Suraj Chopade" userId="S::suraj.chopade@bostoninstituteofanalytics.org::dcc44ee8-6a65-4538-a5e1-c87e14ca7a61" providerId="AD" clId="Web-{40AB630C-2141-DDD7-E25D-4FCA44207CA0}" dt="2023-10-14T11:24:19.013" v="975"/>
      <pc:docMkLst>
        <pc:docMk/>
      </pc:docMkLst>
      <pc:sldChg chg="modSp">
        <pc:chgData name="Suraj Chopade" userId="S::suraj.chopade@bostoninstituteofanalytics.org::dcc44ee8-6a65-4538-a5e1-c87e14ca7a61" providerId="AD" clId="Web-{40AB630C-2141-DDD7-E25D-4FCA44207CA0}" dt="2023-10-14T08:11:12.840" v="55" actId="1076"/>
        <pc:sldMkLst>
          <pc:docMk/>
          <pc:sldMk cId="778114113" sldId="560"/>
        </pc:sldMkLst>
        <pc:spChg chg="mod">
          <ac:chgData name="Suraj Chopade" userId="S::suraj.chopade@bostoninstituteofanalytics.org::dcc44ee8-6a65-4538-a5e1-c87e14ca7a61" providerId="AD" clId="Web-{40AB630C-2141-DDD7-E25D-4FCA44207CA0}" dt="2023-10-14T08:11:12.840" v="55" actId="1076"/>
          <ac:spMkLst>
            <pc:docMk/>
            <pc:sldMk cId="778114113" sldId="560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8:04:58.688" v="24" actId="1076"/>
          <ac:spMkLst>
            <pc:docMk/>
            <pc:sldMk cId="778114113" sldId="560"/>
            <ac:spMk id="9" creationId="{2FDADD92-4E39-7713-520E-D88B1D53A255}"/>
          </ac:spMkLst>
        </pc:spChg>
      </pc:sldChg>
      <pc:sldChg chg="modSp ord modNotes">
        <pc:chgData name="Suraj Chopade" userId="S::suraj.chopade@bostoninstituteofanalytics.org::dcc44ee8-6a65-4538-a5e1-c87e14ca7a61" providerId="AD" clId="Web-{40AB630C-2141-DDD7-E25D-4FCA44207CA0}" dt="2023-10-14T11:05:29.087" v="831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40AB630C-2141-DDD7-E25D-4FCA44207CA0}" dt="2023-10-14T11:05:08.837" v="829" actId="1076"/>
          <ac:spMkLst>
            <pc:docMk/>
            <pc:sldMk cId="2963322543" sldId="580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11:04:06.477" v="810" actId="1076"/>
          <ac:spMkLst>
            <pc:docMk/>
            <pc:sldMk cId="2963322543" sldId="580"/>
            <ac:spMk id="5" creationId="{9D03BB2D-CD52-503A-B59A-F9D3014F1AB4}"/>
          </ac:spMkLst>
        </pc:sp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13"/>
        <pc:sldMkLst>
          <pc:docMk/>
          <pc:sldMk cId="1693555998" sldId="581"/>
        </pc:sldMkLst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12"/>
        <pc:sldMkLst>
          <pc:docMk/>
          <pc:sldMk cId="223515885" sldId="582"/>
        </pc:sldMkLst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10"/>
        <pc:sldMkLst>
          <pc:docMk/>
          <pc:sldMk cId="4225174065" sldId="583"/>
        </pc:sldMkLst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9"/>
        <pc:sldMkLst>
          <pc:docMk/>
          <pc:sldMk cId="25968177" sldId="584"/>
        </pc:sldMkLst>
      </pc:sldChg>
      <pc:sldChg chg="delSp modSp">
        <pc:chgData name="Suraj Chopade" userId="S::suraj.chopade@bostoninstituteofanalytics.org::dcc44ee8-6a65-4538-a5e1-c87e14ca7a61" providerId="AD" clId="Web-{40AB630C-2141-DDD7-E25D-4FCA44207CA0}" dt="2023-10-14T08:13:01.124" v="76" actId="1076"/>
        <pc:sldMkLst>
          <pc:docMk/>
          <pc:sldMk cId="503230349" sldId="585"/>
        </pc:sldMkLst>
        <pc:spChg chg="mod">
          <ac:chgData name="Suraj Chopade" userId="S::suraj.chopade@bostoninstituteofanalytics.org::dcc44ee8-6a65-4538-a5e1-c87e14ca7a61" providerId="AD" clId="Web-{40AB630C-2141-DDD7-E25D-4FCA44207CA0}" dt="2023-10-14T08:13:01.124" v="76" actId="1076"/>
          <ac:spMkLst>
            <pc:docMk/>
            <pc:sldMk cId="503230349" sldId="585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8:12:10.294" v="62" actId="1076"/>
          <ac:spMkLst>
            <pc:docMk/>
            <pc:sldMk cId="503230349" sldId="58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0AB630C-2141-DDD7-E25D-4FCA44207CA0}" dt="2023-10-14T08:05:22.830" v="28"/>
          <ac:picMkLst>
            <pc:docMk/>
            <pc:sldMk cId="503230349" sldId="585"/>
            <ac:picMk id="3" creationId="{CDA146CF-9354-D0E5-4CDE-78FF6752D685}"/>
          </ac:picMkLst>
        </pc:picChg>
        <pc:picChg chg="del">
          <ac:chgData name="Suraj Chopade" userId="S::suraj.chopade@bostoninstituteofanalytics.org::dcc44ee8-6a65-4538-a5e1-c87e14ca7a61" providerId="AD" clId="Web-{40AB630C-2141-DDD7-E25D-4FCA44207CA0}" dt="2023-10-14T08:05:22.830" v="27"/>
          <ac:picMkLst>
            <pc:docMk/>
            <pc:sldMk cId="503230349" sldId="585"/>
            <ac:picMk id="4" creationId="{896EAF03-C85A-283E-1962-90A1D6124CF1}"/>
          </ac:picMkLst>
        </pc:picChg>
        <pc:cxnChg chg="del">
          <ac:chgData name="Suraj Chopade" userId="S::suraj.chopade@bostoninstituteofanalytics.org::dcc44ee8-6a65-4538-a5e1-c87e14ca7a61" providerId="AD" clId="Web-{40AB630C-2141-DDD7-E25D-4FCA44207CA0}" dt="2023-10-14T08:05:22.814" v="26"/>
          <ac:cxnSpMkLst>
            <pc:docMk/>
            <pc:sldMk cId="503230349" sldId="585"/>
            <ac:cxnSpMk id="5" creationId="{548717EE-B7B0-77D2-1907-6C79F0F9CFD7}"/>
          </ac:cxnSpMkLst>
        </pc:cxnChg>
        <pc:cxnChg chg="del">
          <ac:chgData name="Suraj Chopade" userId="S::suraj.chopade@bostoninstituteofanalytics.org::dcc44ee8-6a65-4538-a5e1-c87e14ca7a61" providerId="AD" clId="Web-{40AB630C-2141-DDD7-E25D-4FCA44207CA0}" dt="2023-10-14T08:05:22.814" v="25"/>
          <ac:cxnSpMkLst>
            <pc:docMk/>
            <pc:sldMk cId="503230349" sldId="585"/>
            <ac:cxnSpMk id="6" creationId="{AD4196AD-F7EF-4EFC-CD6A-23C9F1E13C0B}"/>
          </ac:cxnSpMkLst>
        </pc:cxn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14"/>
        <pc:sldMkLst>
          <pc:docMk/>
          <pc:sldMk cId="799560424" sldId="586"/>
        </pc:sldMkLst>
      </pc:sldChg>
      <pc:sldChg chg="modSp add replId">
        <pc:chgData name="Suraj Chopade" userId="S::suraj.chopade@bostoninstituteofanalytics.org::dcc44ee8-6a65-4538-a5e1-c87e14ca7a61" providerId="AD" clId="Web-{40AB630C-2141-DDD7-E25D-4FCA44207CA0}" dt="2023-10-14T08:21:31.388" v="98" actId="20577"/>
        <pc:sldMkLst>
          <pc:docMk/>
          <pc:sldMk cId="2250272500" sldId="586"/>
        </pc:sldMkLst>
        <pc:spChg chg="mod">
          <ac:chgData name="Suraj Chopade" userId="S::suraj.chopade@bostoninstituteofanalytics.org::dcc44ee8-6a65-4538-a5e1-c87e14ca7a61" providerId="AD" clId="Web-{40AB630C-2141-DDD7-E25D-4FCA44207CA0}" dt="2023-10-14T08:21:31.388" v="98" actId="20577"/>
          <ac:spMkLst>
            <pc:docMk/>
            <pc:sldMk cId="2250272500" sldId="586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8:14:03.563" v="87" actId="1076"/>
          <ac:spMkLst>
            <pc:docMk/>
            <pc:sldMk cId="2250272500" sldId="586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11"/>
        <pc:sldMkLst>
          <pc:docMk/>
          <pc:sldMk cId="133160528" sldId="587"/>
        </pc:sldMkLst>
      </pc:sldChg>
      <pc:sldChg chg="modSp add replId">
        <pc:chgData name="Suraj Chopade" userId="S::suraj.chopade@bostoninstituteofanalytics.org::dcc44ee8-6a65-4538-a5e1-c87e14ca7a61" providerId="AD" clId="Web-{40AB630C-2141-DDD7-E25D-4FCA44207CA0}" dt="2023-10-14T08:22:59.266" v="111" actId="20577"/>
        <pc:sldMkLst>
          <pc:docMk/>
          <pc:sldMk cId="1307658322" sldId="587"/>
        </pc:sldMkLst>
        <pc:spChg chg="mod">
          <ac:chgData name="Suraj Chopade" userId="S::suraj.chopade@bostoninstituteofanalytics.org::dcc44ee8-6a65-4538-a5e1-c87e14ca7a61" providerId="AD" clId="Web-{40AB630C-2141-DDD7-E25D-4FCA44207CA0}" dt="2023-10-14T08:22:59.266" v="111" actId="20577"/>
          <ac:spMkLst>
            <pc:docMk/>
            <pc:sldMk cId="1307658322" sldId="587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8:22:28.984" v="104" actId="1076"/>
          <ac:spMkLst>
            <pc:docMk/>
            <pc:sldMk cId="1307658322" sldId="587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7"/>
        <pc:sldMkLst>
          <pc:docMk/>
          <pc:sldMk cId="20567187" sldId="588"/>
        </pc:sldMkLst>
      </pc:sldChg>
      <pc:sldChg chg="modSp add replId">
        <pc:chgData name="Suraj Chopade" userId="S::suraj.chopade@bostoninstituteofanalytics.org::dcc44ee8-6a65-4538-a5e1-c87e14ca7a61" providerId="AD" clId="Web-{40AB630C-2141-DDD7-E25D-4FCA44207CA0}" dt="2023-10-14T09:23:19.621" v="128" actId="1076"/>
        <pc:sldMkLst>
          <pc:docMk/>
          <pc:sldMk cId="1689213287" sldId="588"/>
        </pc:sldMkLst>
        <pc:spChg chg="mod">
          <ac:chgData name="Suraj Chopade" userId="S::suraj.chopade@bostoninstituteofanalytics.org::dcc44ee8-6a65-4538-a5e1-c87e14ca7a61" providerId="AD" clId="Web-{40AB630C-2141-DDD7-E25D-4FCA44207CA0}" dt="2023-10-14T09:23:19.621" v="128" actId="1076"/>
          <ac:spMkLst>
            <pc:docMk/>
            <pc:sldMk cId="1689213287" sldId="588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9:22:42.338" v="118" actId="1076"/>
          <ac:spMkLst>
            <pc:docMk/>
            <pc:sldMk cId="1689213287" sldId="588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8"/>
        <pc:sldMkLst>
          <pc:docMk/>
          <pc:sldMk cId="1296771074" sldId="589"/>
        </pc:sldMkLst>
      </pc:sldChg>
      <pc:sldChg chg="modSp add replId">
        <pc:chgData name="Suraj Chopade" userId="S::suraj.chopade@bostoninstituteofanalytics.org::dcc44ee8-6a65-4538-a5e1-c87e14ca7a61" providerId="AD" clId="Web-{40AB630C-2141-DDD7-E25D-4FCA44207CA0}" dt="2023-10-14T10:37:47.729" v="791" actId="20577"/>
        <pc:sldMkLst>
          <pc:docMk/>
          <pc:sldMk cId="1943980876" sldId="589"/>
        </pc:sldMkLst>
        <pc:spChg chg="mod">
          <ac:chgData name="Suraj Chopade" userId="S::suraj.chopade@bostoninstituteofanalytics.org::dcc44ee8-6a65-4538-a5e1-c87e14ca7a61" providerId="AD" clId="Web-{40AB630C-2141-DDD7-E25D-4FCA44207CA0}" dt="2023-10-14T10:37:47.729" v="791" actId="20577"/>
          <ac:spMkLst>
            <pc:docMk/>
            <pc:sldMk cId="1943980876" sldId="589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9:24:03.200" v="133" actId="1076"/>
          <ac:spMkLst>
            <pc:docMk/>
            <pc:sldMk cId="1943980876" sldId="589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0AB630C-2141-DDD7-E25D-4FCA44207CA0}" dt="2023-10-14T10:37:56.791" v="793" actId="20577"/>
        <pc:sldMkLst>
          <pc:docMk/>
          <pc:sldMk cId="3924859167" sldId="590"/>
        </pc:sldMkLst>
        <pc:spChg chg="mod">
          <ac:chgData name="Suraj Chopade" userId="S::suraj.chopade@bostoninstituteofanalytics.org::dcc44ee8-6a65-4538-a5e1-c87e14ca7a61" providerId="AD" clId="Web-{40AB630C-2141-DDD7-E25D-4FCA44207CA0}" dt="2023-10-14T10:37:56.791" v="793" actId="20577"/>
          <ac:spMkLst>
            <pc:docMk/>
            <pc:sldMk cId="3924859167" sldId="590"/>
            <ac:spMk id="2" creationId="{E401CF50-7ED4-E6A1-4F40-048F35EC4155}"/>
          </ac:spMkLst>
        </pc:spChg>
      </pc:sldChg>
      <pc:sldChg chg="del">
        <pc:chgData name="Suraj Chopade" userId="S::suraj.chopade@bostoninstituteofanalytics.org::dcc44ee8-6a65-4538-a5e1-c87e14ca7a61" providerId="AD" clId="Web-{40AB630C-2141-DDD7-E25D-4FCA44207CA0}" dt="2023-10-14T08:04:30.016" v="6"/>
        <pc:sldMkLst>
          <pc:docMk/>
          <pc:sldMk cId="3933435330" sldId="590"/>
        </pc:sldMkLst>
      </pc:sldChg>
      <pc:sldChg chg="addSp delSp modSp add replId">
        <pc:chgData name="Suraj Chopade" userId="S::suraj.chopade@bostoninstituteofanalytics.org::dcc44ee8-6a65-4538-a5e1-c87e14ca7a61" providerId="AD" clId="Web-{40AB630C-2141-DDD7-E25D-4FCA44207CA0}" dt="2023-10-14T10:38:20.370" v="795" actId="20577"/>
        <pc:sldMkLst>
          <pc:docMk/>
          <pc:sldMk cId="1192605599" sldId="591"/>
        </pc:sldMkLst>
        <pc:spChg chg="mod">
          <ac:chgData name="Suraj Chopade" userId="S::suraj.chopade@bostoninstituteofanalytics.org::dcc44ee8-6a65-4538-a5e1-c87e14ca7a61" providerId="AD" clId="Web-{40AB630C-2141-DDD7-E25D-4FCA44207CA0}" dt="2023-10-14T10:38:20.370" v="795" actId="20577"/>
          <ac:spMkLst>
            <pc:docMk/>
            <pc:sldMk cId="1192605599" sldId="591"/>
            <ac:spMk id="2" creationId="{E401CF50-7ED4-E6A1-4F40-048F35EC4155}"/>
          </ac:spMkLst>
        </pc:spChg>
        <pc:spChg chg="add del mod">
          <ac:chgData name="Suraj Chopade" userId="S::suraj.chopade@bostoninstituteofanalytics.org::dcc44ee8-6a65-4538-a5e1-c87e14ca7a61" providerId="AD" clId="Web-{40AB630C-2141-DDD7-E25D-4FCA44207CA0}" dt="2023-10-14T09:28:34.396" v="188"/>
          <ac:spMkLst>
            <pc:docMk/>
            <pc:sldMk cId="1192605599" sldId="591"/>
            <ac:spMk id="5" creationId="{7411887A-C455-DF06-B569-6575E77779AE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9:28:05.223" v="181" actId="1076"/>
          <ac:spMkLst>
            <pc:docMk/>
            <pc:sldMk cId="1192605599" sldId="591"/>
            <ac:spMk id="9" creationId="{2FDADD92-4E39-7713-520E-D88B1D53A255}"/>
          </ac:spMkLst>
        </pc:spChg>
        <pc:spChg chg="add del mod">
          <ac:chgData name="Suraj Chopade" userId="S::suraj.chopade@bostoninstituteofanalytics.org::dcc44ee8-6a65-4538-a5e1-c87e14ca7a61" providerId="AD" clId="Web-{40AB630C-2141-DDD7-E25D-4FCA44207CA0}" dt="2023-10-14T09:32:50.216" v="413"/>
          <ac:spMkLst>
            <pc:docMk/>
            <pc:sldMk cId="1192605599" sldId="591"/>
            <ac:spMk id="10" creationId="{B7DF529A-58E6-E32F-8C18-14DDCC4B3A73}"/>
          </ac:spMkLst>
        </pc:spChg>
        <pc:graphicFrameChg chg="add del mod modGraphic">
          <ac:chgData name="Suraj Chopade" userId="S::suraj.chopade@bostoninstituteofanalytics.org::dcc44ee8-6a65-4538-a5e1-c87e14ca7a61" providerId="AD" clId="Web-{40AB630C-2141-DDD7-E25D-4FCA44207CA0}" dt="2023-10-14T09:32:37.029" v="405"/>
          <ac:graphicFrameMkLst>
            <pc:docMk/>
            <pc:sldMk cId="1192605599" sldId="591"/>
            <ac:graphicFrameMk id="4" creationId="{593FAED3-E700-D5FB-30F0-D04E2C263043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40AB630C-2141-DDD7-E25D-4FCA44207CA0}" dt="2023-10-14T09:35:03.752" v="499"/>
          <ac:graphicFrameMkLst>
            <pc:docMk/>
            <pc:sldMk cId="1192605599" sldId="591"/>
            <ac:graphicFrameMk id="7" creationId="{AB727405-ADF6-8F0B-7F45-33E7EE6A37CA}"/>
          </ac:graphicFrameMkLst>
        </pc:graphicFrameChg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5"/>
        <pc:sldMkLst>
          <pc:docMk/>
          <pc:sldMk cId="2241783718" sldId="591"/>
        </pc:sldMkLst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4"/>
        <pc:sldMkLst>
          <pc:docMk/>
          <pc:sldMk cId="2609897129" sldId="592"/>
        </pc:sldMkLst>
      </pc:sldChg>
      <pc:sldChg chg="modSp add ord replId">
        <pc:chgData name="Suraj Chopade" userId="S::suraj.chopade@bostoninstituteofanalytics.org::dcc44ee8-6a65-4538-a5e1-c87e14ca7a61" providerId="AD" clId="Web-{40AB630C-2141-DDD7-E25D-4FCA44207CA0}" dt="2023-10-14T10:38:27.198" v="796" actId="20577"/>
        <pc:sldMkLst>
          <pc:docMk/>
          <pc:sldMk cId="2695123746" sldId="592"/>
        </pc:sldMkLst>
        <pc:spChg chg="mod">
          <ac:chgData name="Suraj Chopade" userId="S::suraj.chopade@bostoninstituteofanalytics.org::dcc44ee8-6a65-4538-a5e1-c87e14ca7a61" providerId="AD" clId="Web-{40AB630C-2141-DDD7-E25D-4FCA44207CA0}" dt="2023-10-14T10:38:27.198" v="796" actId="20577"/>
          <ac:spMkLst>
            <pc:docMk/>
            <pc:sldMk cId="2695123746" sldId="592"/>
            <ac:spMk id="2" creationId="{E401CF50-7ED4-E6A1-4F40-048F35EC4155}"/>
          </ac:spMkLst>
        </pc:spChg>
        <pc:graphicFrameChg chg="mod modGraphic">
          <ac:chgData name="Suraj Chopade" userId="S::suraj.chopade@bostoninstituteofanalytics.org::dcc44ee8-6a65-4538-a5e1-c87e14ca7a61" providerId="AD" clId="Web-{40AB630C-2141-DDD7-E25D-4FCA44207CA0}" dt="2023-10-14T09:34:45.298" v="478"/>
          <ac:graphicFrameMkLst>
            <pc:docMk/>
            <pc:sldMk cId="2695123746" sldId="592"/>
            <ac:graphicFrameMk id="4" creationId="{593FAED3-E700-D5FB-30F0-D04E2C263043}"/>
          </ac:graphicFrameMkLst>
        </pc:graphicFrameChg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3"/>
        <pc:sldMkLst>
          <pc:docMk/>
          <pc:sldMk cId="798448714" sldId="593"/>
        </pc:sldMkLst>
      </pc:sldChg>
      <pc:sldChg chg="delSp modSp add replId">
        <pc:chgData name="Suraj Chopade" userId="S::suraj.chopade@bostoninstituteofanalytics.org::dcc44ee8-6a65-4538-a5e1-c87e14ca7a61" providerId="AD" clId="Web-{40AB630C-2141-DDD7-E25D-4FCA44207CA0}" dt="2023-10-14T09:38:06.383" v="513" actId="14100"/>
        <pc:sldMkLst>
          <pc:docMk/>
          <pc:sldMk cId="2475190161" sldId="593"/>
        </pc:sldMkLst>
        <pc:spChg chg="mod">
          <ac:chgData name="Suraj Chopade" userId="S::suraj.chopade@bostoninstituteofanalytics.org::dcc44ee8-6a65-4538-a5e1-c87e14ca7a61" providerId="AD" clId="Web-{40AB630C-2141-DDD7-E25D-4FCA44207CA0}" dt="2023-10-14T09:38:06.383" v="513" actId="14100"/>
          <ac:spMkLst>
            <pc:docMk/>
            <pc:sldMk cId="2475190161" sldId="593"/>
            <ac:spMk id="2" creationId="{E401CF50-7ED4-E6A1-4F40-048F35EC4155}"/>
          </ac:spMkLst>
        </pc:spChg>
        <pc:graphicFrameChg chg="del">
          <ac:chgData name="Suraj Chopade" userId="S::suraj.chopade@bostoninstituteofanalytics.org::dcc44ee8-6a65-4538-a5e1-c87e14ca7a61" providerId="AD" clId="Web-{40AB630C-2141-DDD7-E25D-4FCA44207CA0}" dt="2023-10-14T09:36:24.551" v="502"/>
          <ac:graphicFrameMkLst>
            <pc:docMk/>
            <pc:sldMk cId="2475190161" sldId="593"/>
            <ac:graphicFrameMk id="7" creationId="{AB727405-ADF6-8F0B-7F45-33E7EE6A37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40AB630C-2141-DDD7-E25D-4FCA44207CA0}" dt="2023-10-14T10:38:46.698" v="797" actId="20577"/>
        <pc:sldMkLst>
          <pc:docMk/>
          <pc:sldMk cId="1649752522" sldId="594"/>
        </pc:sldMkLst>
        <pc:spChg chg="mod">
          <ac:chgData name="Suraj Chopade" userId="S::suraj.chopade@bostoninstituteofanalytics.org::dcc44ee8-6a65-4538-a5e1-c87e14ca7a61" providerId="AD" clId="Web-{40AB630C-2141-DDD7-E25D-4FCA44207CA0}" dt="2023-10-14T10:38:46.698" v="797" actId="20577"/>
          <ac:spMkLst>
            <pc:docMk/>
            <pc:sldMk cId="1649752522" sldId="594"/>
            <ac:spMk id="2" creationId="{E401CF50-7ED4-E6A1-4F40-048F35EC4155}"/>
          </ac:spMkLst>
        </pc:spChg>
        <pc:spChg chg="add del mod">
          <ac:chgData name="Suraj Chopade" userId="S::suraj.chopade@bostoninstituteofanalytics.org::dcc44ee8-6a65-4538-a5e1-c87e14ca7a61" providerId="AD" clId="Web-{40AB630C-2141-DDD7-E25D-4FCA44207CA0}" dt="2023-10-14T09:43:03.595" v="544"/>
          <ac:spMkLst>
            <pc:docMk/>
            <pc:sldMk cId="1649752522" sldId="594"/>
            <ac:spMk id="5" creationId="{559E429A-B490-CC0B-9D0B-2694CB99F491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09:39:48.745" v="518" actId="1076"/>
          <ac:spMkLst>
            <pc:docMk/>
            <pc:sldMk cId="1649752522" sldId="594"/>
            <ac:spMk id="9" creationId="{2FDADD92-4E39-7713-520E-D88B1D53A255}"/>
          </ac:spMkLst>
        </pc:spChg>
        <pc:graphicFrameChg chg="add del mod modGraphic">
          <ac:chgData name="Suraj Chopade" userId="S::suraj.chopade@bostoninstituteofanalytics.org::dcc44ee8-6a65-4538-a5e1-c87e14ca7a61" providerId="AD" clId="Web-{40AB630C-2141-DDD7-E25D-4FCA44207CA0}" dt="2023-10-14T09:43:29.002" v="552"/>
          <ac:graphicFrameMkLst>
            <pc:docMk/>
            <pc:sldMk cId="1649752522" sldId="594"/>
            <ac:graphicFrameMk id="4" creationId="{E7082055-694E-7110-5016-DB3A28589073}"/>
          </ac:graphicFrameMkLst>
        </pc:graphicFrameChg>
        <pc:picChg chg="add mod">
          <ac:chgData name="Suraj Chopade" userId="S::suraj.chopade@bostoninstituteofanalytics.org::dcc44ee8-6a65-4538-a5e1-c87e14ca7a61" providerId="AD" clId="Web-{40AB630C-2141-DDD7-E25D-4FCA44207CA0}" dt="2023-10-14T09:44:36.317" v="565" actId="14100"/>
          <ac:picMkLst>
            <pc:docMk/>
            <pc:sldMk cId="1649752522" sldId="594"/>
            <ac:picMk id="6" creationId="{00F75216-0D06-B40A-47DD-B2729DF5F413}"/>
          </ac:picMkLst>
        </pc:picChg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2"/>
        <pc:sldMkLst>
          <pc:docMk/>
          <pc:sldMk cId="1865462247" sldId="594"/>
        </pc:sldMkLst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1"/>
        <pc:sldMkLst>
          <pc:docMk/>
          <pc:sldMk cId="10830205" sldId="595"/>
        </pc:sldMkLst>
      </pc:sldChg>
      <pc:sldChg chg="modSp add replId">
        <pc:chgData name="Suraj Chopade" userId="S::suraj.chopade@bostoninstituteofanalytics.org::dcc44ee8-6a65-4538-a5e1-c87e14ca7a61" providerId="AD" clId="Web-{40AB630C-2141-DDD7-E25D-4FCA44207CA0}" dt="2023-10-14T09:47:57.918" v="707" actId="20577"/>
        <pc:sldMkLst>
          <pc:docMk/>
          <pc:sldMk cId="1411022814" sldId="595"/>
        </pc:sldMkLst>
        <pc:spChg chg="mod">
          <ac:chgData name="Suraj Chopade" userId="S::suraj.chopade@bostoninstituteofanalytics.org::dcc44ee8-6a65-4538-a5e1-c87e14ca7a61" providerId="AD" clId="Web-{40AB630C-2141-DDD7-E25D-4FCA44207CA0}" dt="2023-10-14T09:47:57.918" v="707" actId="20577"/>
          <ac:spMkLst>
            <pc:docMk/>
            <pc:sldMk cId="1411022814" sldId="595"/>
            <ac:spMk id="2" creationId="{E401CF50-7ED4-E6A1-4F40-048F35EC4155}"/>
          </ac:spMkLst>
        </pc:spChg>
        <pc:graphicFrameChg chg="mod modGraphic">
          <ac:chgData name="Suraj Chopade" userId="S::suraj.chopade@bostoninstituteofanalytics.org::dcc44ee8-6a65-4538-a5e1-c87e14ca7a61" providerId="AD" clId="Web-{40AB630C-2141-DDD7-E25D-4FCA44207CA0}" dt="2023-10-14T09:46:13.476" v="676" actId="1076"/>
          <ac:graphicFrameMkLst>
            <pc:docMk/>
            <pc:sldMk cId="1411022814" sldId="595"/>
            <ac:graphicFrameMk id="4" creationId="{E7082055-694E-7110-5016-DB3A28589073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40AB630C-2141-DDD7-E25D-4FCA44207CA0}" dt="2023-10-14T09:49:14.483" v="724"/>
        <pc:sldMkLst>
          <pc:docMk/>
          <pc:sldMk cId="584638154" sldId="596"/>
        </pc:sldMkLst>
        <pc:spChg chg="mod">
          <ac:chgData name="Suraj Chopade" userId="S::suraj.chopade@bostoninstituteofanalytics.org::dcc44ee8-6a65-4538-a5e1-c87e14ca7a61" providerId="AD" clId="Web-{40AB630C-2141-DDD7-E25D-4FCA44207CA0}" dt="2023-10-14T09:49:14.483" v="724"/>
          <ac:spMkLst>
            <pc:docMk/>
            <pc:sldMk cId="584638154" sldId="596"/>
            <ac:spMk id="2" creationId="{E401CF50-7ED4-E6A1-4F40-048F35EC4155}"/>
          </ac:spMkLst>
        </pc:spChg>
        <pc:graphicFrameChg chg="del">
          <ac:chgData name="Suraj Chopade" userId="S::suraj.chopade@bostoninstituteofanalytics.org::dcc44ee8-6a65-4538-a5e1-c87e14ca7a61" providerId="AD" clId="Web-{40AB630C-2141-DDD7-E25D-4FCA44207CA0}" dt="2023-10-14T09:48:42.747" v="711"/>
          <ac:graphicFrameMkLst>
            <pc:docMk/>
            <pc:sldMk cId="584638154" sldId="596"/>
            <ac:graphicFrameMk id="4" creationId="{E7082055-694E-7110-5016-DB3A28589073}"/>
          </ac:graphicFrameMkLst>
        </pc:graphicFrameChg>
      </pc:sldChg>
      <pc:sldChg chg="del">
        <pc:chgData name="Suraj Chopade" userId="S::suraj.chopade@bostoninstituteofanalytics.org::dcc44ee8-6a65-4538-a5e1-c87e14ca7a61" providerId="AD" clId="Web-{40AB630C-2141-DDD7-E25D-4FCA44207CA0}" dt="2023-10-14T08:04:29.656" v="0"/>
        <pc:sldMkLst>
          <pc:docMk/>
          <pc:sldMk cId="2179001411" sldId="596"/>
        </pc:sldMkLst>
      </pc:sldChg>
      <pc:sldChg chg="modSp add replId modNotes">
        <pc:chgData name="Suraj Chopade" userId="S::suraj.chopade@bostoninstituteofanalytics.org::dcc44ee8-6a65-4538-a5e1-c87e14ca7a61" providerId="AD" clId="Web-{40AB630C-2141-DDD7-E25D-4FCA44207CA0}" dt="2023-10-14T10:29:41.458" v="787" actId="20577"/>
        <pc:sldMkLst>
          <pc:docMk/>
          <pc:sldMk cId="699540843" sldId="597"/>
        </pc:sldMkLst>
        <pc:spChg chg="mod">
          <ac:chgData name="Suraj Chopade" userId="S::suraj.chopade@bostoninstituteofanalytics.org::dcc44ee8-6a65-4538-a5e1-c87e14ca7a61" providerId="AD" clId="Web-{40AB630C-2141-DDD7-E25D-4FCA44207CA0}" dt="2023-10-14T10:07:34.254" v="762"/>
          <ac:spMkLst>
            <pc:docMk/>
            <pc:sldMk cId="699540843" sldId="597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10:29:41.458" v="787" actId="20577"/>
          <ac:spMkLst>
            <pc:docMk/>
            <pc:sldMk cId="699540843" sldId="597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40AB630C-2141-DDD7-E25D-4FCA44207CA0}" dt="2023-10-14T10:29:29.255" v="785" actId="20577"/>
        <pc:sldMkLst>
          <pc:docMk/>
          <pc:sldMk cId="2359936003" sldId="598"/>
        </pc:sldMkLst>
        <pc:spChg chg="mod">
          <ac:chgData name="Suraj Chopade" userId="S::suraj.chopade@bostoninstituteofanalytics.org::dcc44ee8-6a65-4538-a5e1-c87e14ca7a61" providerId="AD" clId="Web-{40AB630C-2141-DDD7-E25D-4FCA44207CA0}" dt="2023-10-14T10:29:29.255" v="785" actId="20577"/>
          <ac:spMkLst>
            <pc:docMk/>
            <pc:sldMk cId="2359936003" sldId="598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10:27:43.483" v="770" actId="20577"/>
          <ac:spMkLst>
            <pc:docMk/>
            <pc:sldMk cId="2359936003" sldId="598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40AB630C-2141-DDD7-E25D-4FCA44207CA0}" dt="2023-10-14T11:17:33.933" v="852" actId="1076"/>
        <pc:sldMkLst>
          <pc:docMk/>
          <pc:sldMk cId="980694750" sldId="599"/>
        </pc:sldMkLst>
        <pc:spChg chg="mod">
          <ac:chgData name="Suraj Chopade" userId="S::suraj.chopade@bostoninstituteofanalytics.org::dcc44ee8-6a65-4538-a5e1-c87e14ca7a61" providerId="AD" clId="Web-{40AB630C-2141-DDD7-E25D-4FCA44207CA0}" dt="2023-10-14T11:17:33.933" v="852" actId="1076"/>
          <ac:spMkLst>
            <pc:docMk/>
            <pc:sldMk cId="980694750" sldId="599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11:17:01.871" v="842" actId="1076"/>
          <ac:spMkLst>
            <pc:docMk/>
            <pc:sldMk cId="980694750" sldId="599"/>
            <ac:spMk id="5" creationId="{9D03BB2D-CD52-503A-B59A-F9D3014F1AB4}"/>
          </ac:spMkLst>
        </pc:spChg>
      </pc:sldChg>
      <pc:sldChg chg="modSp add replId">
        <pc:chgData name="Suraj Chopade" userId="S::suraj.chopade@bostoninstituteofanalytics.org::dcc44ee8-6a65-4538-a5e1-c87e14ca7a61" providerId="AD" clId="Web-{40AB630C-2141-DDD7-E25D-4FCA44207CA0}" dt="2023-10-14T11:23:53.216" v="973" actId="20577"/>
        <pc:sldMkLst>
          <pc:docMk/>
          <pc:sldMk cId="2428274429" sldId="600"/>
        </pc:sldMkLst>
        <pc:spChg chg="mod">
          <ac:chgData name="Suraj Chopade" userId="S::suraj.chopade@bostoninstituteofanalytics.org::dcc44ee8-6a65-4538-a5e1-c87e14ca7a61" providerId="AD" clId="Web-{40AB630C-2141-DDD7-E25D-4FCA44207CA0}" dt="2023-10-14T11:21:43.481" v="924" actId="20577"/>
          <ac:spMkLst>
            <pc:docMk/>
            <pc:sldMk cId="2428274429" sldId="600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40AB630C-2141-DDD7-E25D-4FCA44207CA0}" dt="2023-10-14T11:23:53.216" v="973" actId="20577"/>
          <ac:spMkLst>
            <pc:docMk/>
            <pc:sldMk cId="2428274429" sldId="600"/>
            <ac:spMk id="5" creationId="{9D03BB2D-CD52-503A-B59A-F9D3014F1AB4}"/>
          </ac:spMkLst>
        </pc:spChg>
      </pc:sldChg>
      <pc:sldChg chg="modSp add replId">
        <pc:chgData name="Suraj Chopade" userId="S::suraj.chopade@bostoninstituteofanalytics.org::dcc44ee8-6a65-4538-a5e1-c87e14ca7a61" providerId="AD" clId="Web-{40AB630C-2141-DDD7-E25D-4FCA44207CA0}" dt="2023-10-14T11:23:36.388" v="959" actId="14100"/>
        <pc:sldMkLst>
          <pc:docMk/>
          <pc:sldMk cId="1505484871" sldId="601"/>
        </pc:sldMkLst>
        <pc:spChg chg="mod">
          <ac:chgData name="Suraj Chopade" userId="S::suraj.chopade@bostoninstituteofanalytics.org::dcc44ee8-6a65-4538-a5e1-c87e14ca7a61" providerId="AD" clId="Web-{40AB630C-2141-DDD7-E25D-4FCA44207CA0}" dt="2023-10-14T11:23:36.388" v="959" actId="14100"/>
          <ac:spMkLst>
            <pc:docMk/>
            <pc:sldMk cId="1505484871" sldId="601"/>
            <ac:spMk id="4" creationId="{90737A08-D137-FB38-9F03-F4B79E763FA7}"/>
          </ac:spMkLst>
        </pc:spChg>
      </pc:sldChg>
      <pc:sldChg chg="add del replId">
        <pc:chgData name="Suraj Chopade" userId="S::suraj.chopade@bostoninstituteofanalytics.org::dcc44ee8-6a65-4538-a5e1-c87e14ca7a61" providerId="AD" clId="Web-{40AB630C-2141-DDD7-E25D-4FCA44207CA0}" dt="2023-10-14T11:24:19.013" v="975"/>
        <pc:sldMkLst>
          <pc:docMk/>
          <pc:sldMk cId="716434416" sldId="602"/>
        </pc:sldMkLst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584103B5-6EE0-695D-00E4-D91336C3A81D}"/>
    <pc:docChg chg="delSld">
      <pc:chgData name="Suraj Chopade" userId="S::suraj.chopade@bostoninstituteofanalytics.org::dcc44ee8-6a65-4538-a5e1-c87e14ca7a61" providerId="AD" clId="Web-{584103B5-6EE0-695D-00E4-D91336C3A81D}" dt="2023-11-01T10:22:41.904" v="2"/>
      <pc:docMkLst>
        <pc:docMk/>
      </pc:docMkLst>
      <pc:sldChg chg="del">
        <pc:chgData name="Suraj Chopade" userId="S::suraj.chopade@bostoninstituteofanalytics.org::dcc44ee8-6a65-4538-a5e1-c87e14ca7a61" providerId="AD" clId="Web-{584103B5-6EE0-695D-00E4-D91336C3A81D}" dt="2023-11-01T10:22:41.904" v="2"/>
        <pc:sldMkLst>
          <pc:docMk/>
          <pc:sldMk cId="980694750" sldId="599"/>
        </pc:sldMkLst>
      </pc:sldChg>
      <pc:sldChg chg="del">
        <pc:chgData name="Suraj Chopade" userId="S::suraj.chopade@bostoninstituteofanalytics.org::dcc44ee8-6a65-4538-a5e1-c87e14ca7a61" providerId="AD" clId="Web-{584103B5-6EE0-695D-00E4-D91336C3A81D}" dt="2023-11-01T10:22:41.904" v="1"/>
        <pc:sldMkLst>
          <pc:docMk/>
          <pc:sldMk cId="2428274429" sldId="600"/>
        </pc:sldMkLst>
      </pc:sldChg>
      <pc:sldChg chg="del">
        <pc:chgData name="Suraj Chopade" userId="S::suraj.chopade@bostoninstituteofanalytics.org::dcc44ee8-6a65-4538-a5e1-c87e14ca7a61" providerId="AD" clId="Web-{584103B5-6EE0-695D-00E4-D91336C3A81D}" dt="2023-11-01T10:22:41.904" v="0"/>
        <pc:sldMkLst>
          <pc:docMk/>
          <pc:sldMk cId="1505484871" sldId="601"/>
        </pc:sldMkLst>
      </pc:sldChg>
    </pc:docChg>
  </pc:docChgLst>
  <pc:docChgLst>
    <pc:chgData name="Suraj Chopade" userId="S::suraj.chopade@bostoninstituteofanalytics.org::dcc44ee8-6a65-4538-a5e1-c87e14ca7a61" providerId="AD" clId="Web-{7A4D6468-B779-F666-AFF6-958DB5D88AC8}"/>
    <pc:docChg chg="addSld modSld">
      <pc:chgData name="Suraj Chopade" userId="S::suraj.chopade@bostoninstituteofanalytics.org::dcc44ee8-6a65-4538-a5e1-c87e14ca7a61" providerId="AD" clId="Web-{7A4D6468-B779-F666-AFF6-958DB5D88AC8}" dt="2023-10-13T06:03:45.748" v="253" actId="1076"/>
      <pc:docMkLst>
        <pc:docMk/>
      </pc:docMkLst>
      <pc:sldChg chg="addSp modSp">
        <pc:chgData name="Suraj Chopade" userId="S::suraj.chopade@bostoninstituteofanalytics.org::dcc44ee8-6a65-4538-a5e1-c87e14ca7a61" providerId="AD" clId="Web-{7A4D6468-B779-F666-AFF6-958DB5D88AC8}" dt="2023-10-13T05:32:16.154" v="10" actId="1076"/>
        <pc:sldMkLst>
          <pc:docMk/>
          <pc:sldMk cId="778114113" sldId="560"/>
        </pc:sldMkLst>
        <pc:spChg chg="add mod">
          <ac:chgData name="Suraj Chopade" userId="S::suraj.chopade@bostoninstituteofanalytics.org::dcc44ee8-6a65-4538-a5e1-c87e14ca7a61" providerId="AD" clId="Web-{7A4D6468-B779-F666-AFF6-958DB5D88AC8}" dt="2023-10-13T05:32:16.154" v="10" actId="1076"/>
          <ac:spMkLst>
            <pc:docMk/>
            <pc:sldMk cId="778114113" sldId="560"/>
            <ac:spMk id="2" creationId="{E401CF50-7ED4-E6A1-4F40-048F35EC4155}"/>
          </ac:spMkLst>
        </pc:spChg>
      </pc:sldChg>
      <pc:sldChg chg="modSp add replId">
        <pc:chgData name="Suraj Chopade" userId="S::suraj.chopade@bostoninstituteofanalytics.org::dcc44ee8-6a65-4538-a5e1-c87e14ca7a61" providerId="AD" clId="Web-{7A4D6468-B779-F666-AFF6-958DB5D88AC8}" dt="2023-10-13T05:41:30.318" v="58" actId="1076"/>
        <pc:sldMkLst>
          <pc:docMk/>
          <pc:sldMk cId="1269877520" sldId="583"/>
        </pc:sldMkLst>
        <pc:spChg chg="mod">
          <ac:chgData name="Suraj Chopade" userId="S::suraj.chopade@bostoninstituteofanalytics.org::dcc44ee8-6a65-4538-a5e1-c87e14ca7a61" providerId="AD" clId="Web-{7A4D6468-B779-F666-AFF6-958DB5D88AC8}" dt="2023-10-13T05:41:30.318" v="58" actId="1076"/>
          <ac:spMkLst>
            <pc:docMk/>
            <pc:sldMk cId="1269877520" sldId="583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0:03.689" v="25" actId="1076"/>
          <ac:spMkLst>
            <pc:docMk/>
            <pc:sldMk cId="1269877520" sldId="58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7A4D6468-B779-F666-AFF6-958DB5D88AC8}" dt="2023-10-13T05:45:09.905" v="89" actId="1076"/>
        <pc:sldMkLst>
          <pc:docMk/>
          <pc:sldMk cId="792537193" sldId="584"/>
        </pc:sldMkLst>
        <pc:spChg chg="mod">
          <ac:chgData name="Suraj Chopade" userId="S::suraj.chopade@bostoninstituteofanalytics.org::dcc44ee8-6a65-4538-a5e1-c87e14ca7a61" providerId="AD" clId="Web-{7A4D6468-B779-F666-AFF6-958DB5D88AC8}" dt="2023-10-13T05:45:09.905" v="89" actId="1076"/>
          <ac:spMkLst>
            <pc:docMk/>
            <pc:sldMk cId="792537193" sldId="584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3:05.978" v="64" actId="1076"/>
          <ac:spMkLst>
            <pc:docMk/>
            <pc:sldMk cId="792537193" sldId="584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A4D6468-B779-F666-AFF6-958DB5D88AC8}" dt="2023-10-13T05:49:47.307" v="121" actId="14100"/>
        <pc:sldMkLst>
          <pc:docMk/>
          <pc:sldMk cId="148589471" sldId="585"/>
        </pc:sldMkLst>
        <pc:spChg chg="mod">
          <ac:chgData name="Suraj Chopade" userId="S::suraj.chopade@bostoninstituteofanalytics.org::dcc44ee8-6a65-4538-a5e1-c87e14ca7a61" providerId="AD" clId="Web-{7A4D6468-B779-F666-AFF6-958DB5D88AC8}" dt="2023-10-13T05:49:38.525" v="119" actId="14100"/>
          <ac:spMkLst>
            <pc:docMk/>
            <pc:sldMk cId="148589471" sldId="585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5:51.125" v="95" actId="1076"/>
          <ac:spMkLst>
            <pc:docMk/>
            <pc:sldMk cId="148589471" sldId="58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A4D6468-B779-F666-AFF6-958DB5D88AC8}" dt="2023-10-13T05:49:47.307" v="121" actId="14100"/>
          <ac:picMkLst>
            <pc:docMk/>
            <pc:sldMk cId="148589471" sldId="585"/>
            <ac:picMk id="3" creationId="{7F792854-7C8B-30BC-C1F6-29ED913E444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A4D6468-B779-F666-AFF6-958DB5D88AC8}" dt="2023-10-13T05:56:18.042" v="162" actId="14100"/>
        <pc:sldMkLst>
          <pc:docMk/>
          <pc:sldMk cId="1760605959" sldId="586"/>
        </pc:sldMkLst>
        <pc:spChg chg="mod">
          <ac:chgData name="Suraj Chopade" userId="S::suraj.chopade@bostoninstituteofanalytics.org::dcc44ee8-6a65-4538-a5e1-c87e14ca7a61" providerId="AD" clId="Web-{7A4D6468-B779-F666-AFF6-958DB5D88AC8}" dt="2023-10-13T05:56:18.042" v="162" actId="14100"/>
          <ac:spMkLst>
            <pc:docMk/>
            <pc:sldMk cId="1760605959" sldId="586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52:29.376" v="129" actId="1076"/>
          <ac:spMkLst>
            <pc:docMk/>
            <pc:sldMk cId="1760605959" sldId="58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5:53:00.159" v="130"/>
          <ac:picMkLst>
            <pc:docMk/>
            <pc:sldMk cId="1760605959" sldId="586"/>
            <ac:picMk id="3" creationId="{7F792854-7C8B-30BC-C1F6-29ED913E444D}"/>
          </ac:picMkLst>
        </pc:picChg>
        <pc:picChg chg="add del mod">
          <ac:chgData name="Suraj Chopade" userId="S::suraj.chopade@bostoninstituteofanalytics.org::dcc44ee8-6a65-4538-a5e1-c87e14ca7a61" providerId="AD" clId="Web-{7A4D6468-B779-F666-AFF6-958DB5D88AC8}" dt="2023-10-13T05:56:05.088" v="151"/>
          <ac:picMkLst>
            <pc:docMk/>
            <pc:sldMk cId="1760605959" sldId="586"/>
            <ac:picMk id="4" creationId="{C8B55B32-6015-9DBA-EA54-362A490DF0E5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A4D6468-B779-F666-AFF6-958DB5D88AC8}" dt="2023-10-13T05:56:34.824" v="167"/>
        <pc:sldMkLst>
          <pc:docMk/>
          <pc:sldMk cId="2769045237" sldId="587"/>
        </pc:sldMkLst>
        <pc:spChg chg="del">
          <ac:chgData name="Suraj Chopade" userId="S::suraj.chopade@bostoninstituteofanalytics.org::dcc44ee8-6a65-4538-a5e1-c87e14ca7a61" providerId="AD" clId="Web-{7A4D6468-B779-F666-AFF6-958DB5D88AC8}" dt="2023-10-13T05:56:22.667" v="163"/>
          <ac:spMkLst>
            <pc:docMk/>
            <pc:sldMk cId="2769045237" sldId="587"/>
            <ac:spMk id="2" creationId="{E401CF50-7ED4-E6A1-4F40-048F35EC4155}"/>
          </ac:spMkLst>
        </pc:spChg>
        <pc:picChg chg="mod">
          <ac:chgData name="Suraj Chopade" userId="S::suraj.chopade@bostoninstituteofanalytics.org::dcc44ee8-6a65-4538-a5e1-c87e14ca7a61" providerId="AD" clId="Web-{7A4D6468-B779-F666-AFF6-958DB5D88AC8}" dt="2023-10-13T05:56:30.996" v="166" actId="1076"/>
          <ac:picMkLst>
            <pc:docMk/>
            <pc:sldMk cId="2769045237" sldId="587"/>
            <ac:picMk id="4" creationId="{C8B55B32-6015-9DBA-EA54-362A490DF0E5}"/>
          </ac:picMkLst>
        </pc:picChg>
        <pc:picChg chg="ord">
          <ac:chgData name="Suraj Chopade" userId="S::suraj.chopade@bostoninstituteofanalytics.org::dcc44ee8-6a65-4538-a5e1-c87e14ca7a61" providerId="AD" clId="Web-{7A4D6468-B779-F666-AFF6-958DB5D88AC8}" dt="2023-10-13T05:56:34.824" v="167"/>
          <ac:picMkLst>
            <pc:docMk/>
            <pc:sldMk cId="2769045237" sldId="587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A4D6468-B779-F666-AFF6-958DB5D88AC8}" dt="2023-10-13T05:58:16.047" v="201" actId="20577"/>
        <pc:sldMkLst>
          <pc:docMk/>
          <pc:sldMk cId="3237133448" sldId="588"/>
        </pc:sldMkLst>
        <pc:spChg chg="add mod">
          <ac:chgData name="Suraj Chopade" userId="S::suraj.chopade@bostoninstituteofanalytics.org::dcc44ee8-6a65-4538-a5e1-c87e14ca7a61" providerId="AD" clId="Web-{7A4D6468-B779-F666-AFF6-958DB5D88AC8}" dt="2023-10-13T05:58:16.047" v="201" actId="20577"/>
          <ac:spMkLst>
            <pc:docMk/>
            <pc:sldMk cId="3237133448" sldId="588"/>
            <ac:spMk id="2" creationId="{11ED0A47-EC7E-9AD2-4E43-64F3552C8CF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5:57:15.122" v="169"/>
          <ac:picMkLst>
            <pc:docMk/>
            <pc:sldMk cId="3237133448" sldId="588"/>
            <ac:picMk id="4" creationId="{C8B55B32-6015-9DBA-EA54-362A490DF0E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A4D6468-B779-F666-AFF6-958DB5D88AC8}" dt="2023-10-13T06:01:02.944" v="243" actId="14100"/>
        <pc:sldMkLst>
          <pc:docMk/>
          <pc:sldMk cId="2106098010" sldId="589"/>
        </pc:sldMkLst>
        <pc:spChg chg="mod">
          <ac:chgData name="Suraj Chopade" userId="S::suraj.chopade@bostoninstituteofanalytics.org::dcc44ee8-6a65-4538-a5e1-c87e14ca7a61" providerId="AD" clId="Web-{7A4D6468-B779-F666-AFF6-958DB5D88AC8}" dt="2023-10-13T06:00:50.163" v="240" actId="1076"/>
          <ac:spMkLst>
            <pc:docMk/>
            <pc:sldMk cId="2106098010" sldId="589"/>
            <ac:spMk id="2" creationId="{11ED0A47-EC7E-9AD2-4E43-64F3552C8CF5}"/>
          </ac:spMkLst>
        </pc:spChg>
        <pc:picChg chg="add mod">
          <ac:chgData name="Suraj Chopade" userId="S::suraj.chopade@bostoninstituteofanalytics.org::dcc44ee8-6a65-4538-a5e1-c87e14ca7a61" providerId="AD" clId="Web-{7A4D6468-B779-F666-AFF6-958DB5D88AC8}" dt="2023-10-13T06:00:59.179" v="242" actId="14100"/>
          <ac:picMkLst>
            <pc:docMk/>
            <pc:sldMk cId="2106098010" sldId="589"/>
            <ac:picMk id="3" creationId="{511A90C0-5BCA-5345-8C05-97B56463ACA1}"/>
          </ac:picMkLst>
        </pc:picChg>
        <pc:picChg chg="add mod">
          <ac:chgData name="Suraj Chopade" userId="S::suraj.chopade@bostoninstituteofanalytics.org::dcc44ee8-6a65-4538-a5e1-c87e14ca7a61" providerId="AD" clId="Web-{7A4D6468-B779-F666-AFF6-958DB5D88AC8}" dt="2023-10-13T06:01:02.944" v="243" actId="14100"/>
          <ac:picMkLst>
            <pc:docMk/>
            <pc:sldMk cId="2106098010" sldId="589"/>
            <ac:picMk id="4" creationId="{5E85DE29-8B87-0F42-12DD-292DE430DD2C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A4D6468-B779-F666-AFF6-958DB5D88AC8}" dt="2023-10-13T06:03:45.748" v="253" actId="1076"/>
        <pc:sldMkLst>
          <pc:docMk/>
          <pc:sldMk cId="3666249699" sldId="590"/>
        </pc:sldMkLst>
        <pc:spChg chg="mod">
          <ac:chgData name="Suraj Chopade" userId="S::suraj.chopade@bostoninstituteofanalytics.org::dcc44ee8-6a65-4538-a5e1-c87e14ca7a61" providerId="AD" clId="Web-{7A4D6468-B779-F666-AFF6-958DB5D88AC8}" dt="2023-10-13T06:03:45.748" v="253" actId="1076"/>
          <ac:spMkLst>
            <pc:docMk/>
            <pc:sldMk cId="3666249699" sldId="59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6:03:39.420" v="252"/>
          <ac:picMkLst>
            <pc:docMk/>
            <pc:sldMk cId="3666249699" sldId="590"/>
            <ac:picMk id="3" creationId="{511A90C0-5BCA-5345-8C05-97B56463ACA1}"/>
          </ac:picMkLst>
        </pc:picChg>
        <pc:picChg chg="del">
          <ac:chgData name="Suraj Chopade" userId="S::suraj.chopade@bostoninstituteofanalytics.org::dcc44ee8-6a65-4538-a5e1-c87e14ca7a61" providerId="AD" clId="Web-{7A4D6468-B779-F666-AFF6-958DB5D88AC8}" dt="2023-10-13T06:03:39.420" v="251"/>
          <ac:picMkLst>
            <pc:docMk/>
            <pc:sldMk cId="3666249699" sldId="590"/>
            <ac:picMk id="4" creationId="{5E85DE29-8B87-0F42-12DD-292DE430DD2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3E979EE6-72FE-5E83-CDA0-0BCA82E6967A}"/>
    <pc:docChg chg="addSld delSld modSld sldOrd">
      <pc:chgData name="Suraj Chopade" userId="S::suraj.chopade@bostoninstituteofanalytics.org::dcc44ee8-6a65-4538-a5e1-c87e14ca7a61" providerId="AD" clId="Web-{3E979EE6-72FE-5E83-CDA0-0BCA82E6967A}" dt="2023-10-13T13:27:47.043" v="502" actId="1076"/>
      <pc:docMkLst>
        <pc:docMk/>
      </pc:docMkLst>
      <pc:sldChg chg="modSp">
        <pc:chgData name="Suraj Chopade" userId="S::suraj.chopade@bostoninstituteofanalytics.org::dcc44ee8-6a65-4538-a5e1-c87e14ca7a61" providerId="AD" clId="Web-{3E979EE6-72FE-5E83-CDA0-0BCA82E6967A}" dt="2023-10-13T12:57:34.537" v="260" actId="20577"/>
        <pc:sldMkLst>
          <pc:docMk/>
          <pc:sldMk cId="778114113" sldId="560"/>
        </pc:sldMkLst>
        <pc:spChg chg="mod">
          <ac:chgData name="Suraj Chopade" userId="S::suraj.chopade@bostoninstituteofanalytics.org::dcc44ee8-6a65-4538-a5e1-c87e14ca7a61" providerId="AD" clId="Web-{3E979EE6-72FE-5E83-CDA0-0BCA82E6967A}" dt="2023-10-13T12:57:34.537" v="260" actId="20577"/>
          <ac:spMkLst>
            <pc:docMk/>
            <pc:sldMk cId="778114113" sldId="560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1:59:40.182" v="0" actId="20577"/>
          <ac:spMkLst>
            <pc:docMk/>
            <pc:sldMk cId="778114113" sldId="560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2:08:42.959" v="58" actId="1076"/>
        <pc:sldMkLst>
          <pc:docMk/>
          <pc:sldMk cId="1693555998" sldId="581"/>
        </pc:sldMkLst>
        <pc:spChg chg="mod">
          <ac:chgData name="Suraj Chopade" userId="S::suraj.chopade@bostoninstituteofanalytics.org::dcc44ee8-6a65-4538-a5e1-c87e14ca7a61" providerId="AD" clId="Web-{3E979EE6-72FE-5E83-CDA0-0BCA82E6967A}" dt="2023-10-13T12:08:37.506" v="55" actId="20577"/>
          <ac:spMkLst>
            <pc:docMk/>
            <pc:sldMk cId="1693555998" sldId="581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01:13.371" v="20" actId="1076"/>
          <ac:spMkLst>
            <pc:docMk/>
            <pc:sldMk cId="1693555998" sldId="581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E979EE6-72FE-5E83-CDA0-0BCA82E6967A}" dt="2023-10-13T12:08:21.099" v="48"/>
          <ac:picMkLst>
            <pc:docMk/>
            <pc:sldMk cId="1693555998" sldId="581"/>
            <ac:picMk id="3" creationId="{81F7A2BA-7E1B-CC84-F9C1-C5E1291E8F68}"/>
          </ac:picMkLst>
        </pc:picChg>
        <pc:picChg chg="add mod">
          <ac:chgData name="Suraj Chopade" userId="S::suraj.chopade@bostoninstituteofanalytics.org::dcc44ee8-6a65-4538-a5e1-c87e14ca7a61" providerId="AD" clId="Web-{3E979EE6-72FE-5E83-CDA0-0BCA82E6967A}" dt="2023-10-13T12:08:42.959" v="58" actId="1076"/>
          <ac:picMkLst>
            <pc:docMk/>
            <pc:sldMk cId="1693555998" sldId="581"/>
            <ac:picMk id="4" creationId="{97CE8F69-05B7-3D2C-4192-D06D74955EEA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3E979EE6-72FE-5E83-CDA0-0BCA82E6967A}" dt="2023-10-13T12:09:32.804" v="71" actId="1076"/>
        <pc:sldMkLst>
          <pc:docMk/>
          <pc:sldMk cId="223515885" sldId="582"/>
        </pc:sldMkLst>
        <pc:spChg chg="mod">
          <ac:chgData name="Suraj Chopade" userId="S::suraj.chopade@bostoninstituteofanalytics.org::dcc44ee8-6a65-4538-a5e1-c87e14ca7a61" providerId="AD" clId="Web-{3E979EE6-72FE-5E83-CDA0-0BCA82E6967A}" dt="2023-10-13T12:09:32.804" v="71" actId="1076"/>
          <ac:spMkLst>
            <pc:docMk/>
            <pc:sldMk cId="223515885" sldId="582"/>
            <ac:spMk id="2" creationId="{E401CF50-7ED4-E6A1-4F40-048F35EC4155}"/>
          </ac:spMkLst>
        </pc:spChg>
        <pc:picChg chg="del">
          <ac:chgData name="Suraj Chopade" userId="S::suraj.chopade@bostoninstituteofanalytics.org::dcc44ee8-6a65-4538-a5e1-c87e14ca7a61" providerId="AD" clId="Web-{3E979EE6-72FE-5E83-CDA0-0BCA82E6967A}" dt="2023-10-13T12:08:47.943" v="60"/>
          <ac:picMkLst>
            <pc:docMk/>
            <pc:sldMk cId="223515885" sldId="582"/>
            <ac:picMk id="4" creationId="{97CE8F69-05B7-3D2C-4192-D06D74955EEA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3E979EE6-72FE-5E83-CDA0-0BCA82E6967A}" dt="2023-10-13T12:14:50.404" v="105" actId="14100"/>
        <pc:sldMkLst>
          <pc:docMk/>
          <pc:sldMk cId="4225174065" sldId="583"/>
        </pc:sldMkLst>
        <pc:spChg chg="mod">
          <ac:chgData name="Suraj Chopade" userId="S::suraj.chopade@bostoninstituteofanalytics.org::dcc44ee8-6a65-4538-a5e1-c87e14ca7a61" providerId="AD" clId="Web-{3E979EE6-72FE-5E83-CDA0-0BCA82E6967A}" dt="2023-10-13T12:14:25.701" v="101" actId="1076"/>
          <ac:spMkLst>
            <pc:docMk/>
            <pc:sldMk cId="4225174065" sldId="583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14:03.778" v="94" actId="20577"/>
          <ac:spMkLst>
            <pc:docMk/>
            <pc:sldMk cId="4225174065" sldId="58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3E979EE6-72FE-5E83-CDA0-0BCA82E6967A}" dt="2023-10-13T12:14:50.404" v="105" actId="14100"/>
          <ac:picMkLst>
            <pc:docMk/>
            <pc:sldMk cId="4225174065" sldId="583"/>
            <ac:picMk id="3" creationId="{859F936D-35A7-99EE-54AA-048CDB32E52C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3E979EE6-72FE-5E83-CDA0-0BCA82E6967A}" dt="2023-10-13T12:15:51.453" v="128" actId="1076"/>
        <pc:sldMkLst>
          <pc:docMk/>
          <pc:sldMk cId="25968177" sldId="584"/>
        </pc:sldMkLst>
        <pc:spChg chg="mod">
          <ac:chgData name="Suraj Chopade" userId="S::suraj.chopade@bostoninstituteofanalytics.org::dcc44ee8-6a65-4538-a5e1-c87e14ca7a61" providerId="AD" clId="Web-{3E979EE6-72FE-5E83-CDA0-0BCA82E6967A}" dt="2023-10-13T12:15:51.453" v="128" actId="1076"/>
          <ac:spMkLst>
            <pc:docMk/>
            <pc:sldMk cId="25968177" sldId="584"/>
            <ac:spMk id="2" creationId="{E401CF50-7ED4-E6A1-4F40-048F35EC4155}"/>
          </ac:spMkLst>
        </pc:spChg>
        <pc:picChg chg="del">
          <ac:chgData name="Suraj Chopade" userId="S::suraj.chopade@bostoninstituteofanalytics.org::dcc44ee8-6a65-4538-a5e1-c87e14ca7a61" providerId="AD" clId="Web-{3E979EE6-72FE-5E83-CDA0-0BCA82E6967A}" dt="2023-10-13T12:15:06.045" v="107"/>
          <ac:picMkLst>
            <pc:docMk/>
            <pc:sldMk cId="25968177" sldId="584"/>
            <ac:picMk id="3" creationId="{859F936D-35A7-99EE-54AA-048CDB32E52C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3E979EE6-72FE-5E83-CDA0-0BCA82E6967A}" dt="2023-10-13T12:55:03.940" v="249"/>
        <pc:sldMkLst>
          <pc:docMk/>
          <pc:sldMk cId="503230349" sldId="585"/>
        </pc:sldMkLst>
        <pc:spChg chg="mod">
          <ac:chgData name="Suraj Chopade" userId="S::suraj.chopade@bostoninstituteofanalytics.org::dcc44ee8-6a65-4538-a5e1-c87e14ca7a61" providerId="AD" clId="Web-{3E979EE6-72FE-5E83-CDA0-0BCA82E6967A}" dt="2023-10-13T12:19:54.380" v="160" actId="20577"/>
          <ac:spMkLst>
            <pc:docMk/>
            <pc:sldMk cId="503230349" sldId="585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16:57.173" v="134" actId="1076"/>
          <ac:spMkLst>
            <pc:docMk/>
            <pc:sldMk cId="503230349" sldId="585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3E979EE6-72FE-5E83-CDA0-0BCA82E6967A}" dt="2023-10-13T12:28:01.609" v="175" actId="1076"/>
          <ac:picMkLst>
            <pc:docMk/>
            <pc:sldMk cId="503230349" sldId="585"/>
            <ac:picMk id="3" creationId="{CDA146CF-9354-D0E5-4CDE-78FF6752D685}"/>
          </ac:picMkLst>
        </pc:picChg>
        <pc:picChg chg="add mod modCrop">
          <ac:chgData name="Suraj Chopade" userId="S::suraj.chopade@bostoninstituteofanalytics.org::dcc44ee8-6a65-4538-a5e1-c87e14ca7a61" providerId="AD" clId="Web-{3E979EE6-72FE-5E83-CDA0-0BCA82E6967A}" dt="2023-10-13T12:28:08.797" v="176" actId="1076"/>
          <ac:picMkLst>
            <pc:docMk/>
            <pc:sldMk cId="503230349" sldId="585"/>
            <ac:picMk id="4" creationId="{896EAF03-C85A-283E-1962-90A1D6124CF1}"/>
          </ac:picMkLst>
        </pc:picChg>
        <pc:cxnChg chg="add mod">
          <ac:chgData name="Suraj Chopade" userId="S::suraj.chopade@bostoninstituteofanalytics.org::dcc44ee8-6a65-4538-a5e1-c87e14ca7a61" providerId="AD" clId="Web-{3E979EE6-72FE-5E83-CDA0-0BCA82E6967A}" dt="2023-10-13T12:28:48.016" v="182" actId="14100"/>
          <ac:cxnSpMkLst>
            <pc:docMk/>
            <pc:sldMk cId="503230349" sldId="585"/>
            <ac:cxnSpMk id="5" creationId="{548717EE-B7B0-77D2-1907-6C79F0F9CFD7}"/>
          </ac:cxnSpMkLst>
        </pc:cxnChg>
        <pc:cxnChg chg="add mod">
          <ac:chgData name="Suraj Chopade" userId="S::suraj.chopade@bostoninstituteofanalytics.org::dcc44ee8-6a65-4538-a5e1-c87e14ca7a61" providerId="AD" clId="Web-{3E979EE6-72FE-5E83-CDA0-0BCA82E6967A}" dt="2023-10-13T12:28:58.751" v="186" actId="14100"/>
          <ac:cxnSpMkLst>
            <pc:docMk/>
            <pc:sldMk cId="503230349" sldId="585"/>
            <ac:cxnSpMk id="6" creationId="{AD4196AD-F7EF-4EFC-CD6A-23C9F1E13C0B}"/>
          </ac:cxnSpMkLst>
        </pc:cxnChg>
      </pc:sldChg>
      <pc:sldChg chg="addSp delSp modSp add ord replId">
        <pc:chgData name="Suraj Chopade" userId="S::suraj.chopade@bostoninstituteofanalytics.org::dcc44ee8-6a65-4538-a5e1-c87e14ca7a61" providerId="AD" clId="Web-{3E979EE6-72FE-5E83-CDA0-0BCA82E6967A}" dt="2023-10-13T12:55:03.940" v="248"/>
        <pc:sldMkLst>
          <pc:docMk/>
          <pc:sldMk cId="799560424" sldId="586"/>
        </pc:sldMkLst>
        <pc:spChg chg="del mod">
          <ac:chgData name="Suraj Chopade" userId="S::suraj.chopade@bostoninstituteofanalytics.org::dcc44ee8-6a65-4538-a5e1-c87e14ca7a61" providerId="AD" clId="Web-{3E979EE6-72FE-5E83-CDA0-0BCA82E6967A}" dt="2023-10-13T12:41:42.126" v="196"/>
          <ac:spMkLst>
            <pc:docMk/>
            <pc:sldMk cId="799560424" sldId="586"/>
            <ac:spMk id="2" creationId="{E401CF50-7ED4-E6A1-4F40-048F35EC4155}"/>
          </ac:spMkLst>
        </pc:spChg>
        <pc:picChg chg="del">
          <ac:chgData name="Suraj Chopade" userId="S::suraj.chopade@bostoninstituteofanalytics.org::dcc44ee8-6a65-4538-a5e1-c87e14ca7a61" providerId="AD" clId="Web-{3E979EE6-72FE-5E83-CDA0-0BCA82E6967A}" dt="2023-10-13T12:36:21.026" v="189"/>
          <ac:picMkLst>
            <pc:docMk/>
            <pc:sldMk cId="799560424" sldId="586"/>
            <ac:picMk id="3" creationId="{CDA146CF-9354-D0E5-4CDE-78FF6752D685}"/>
          </ac:picMkLst>
        </pc:picChg>
        <pc:picChg chg="del">
          <ac:chgData name="Suraj Chopade" userId="S::suraj.chopade@bostoninstituteofanalytics.org::dcc44ee8-6a65-4538-a5e1-c87e14ca7a61" providerId="AD" clId="Web-{3E979EE6-72FE-5E83-CDA0-0BCA82E6967A}" dt="2023-10-13T12:36:21.026" v="188"/>
          <ac:picMkLst>
            <pc:docMk/>
            <pc:sldMk cId="799560424" sldId="586"/>
            <ac:picMk id="4" creationId="{896EAF03-C85A-283E-1962-90A1D6124CF1}"/>
          </ac:picMkLst>
        </pc:picChg>
        <pc:picChg chg="add mod">
          <ac:chgData name="Suraj Chopade" userId="S::suraj.chopade@bostoninstituteofanalytics.org::dcc44ee8-6a65-4538-a5e1-c87e14ca7a61" providerId="AD" clId="Web-{3E979EE6-72FE-5E83-CDA0-0BCA82E6967A}" dt="2023-10-13T12:45:41.882" v="204" actId="1076"/>
          <ac:picMkLst>
            <pc:docMk/>
            <pc:sldMk cId="799560424" sldId="586"/>
            <ac:picMk id="7" creationId="{A40F576B-D60E-21D5-994C-7CD6431B7F7C}"/>
          </ac:picMkLst>
        </pc:picChg>
        <pc:cxnChg chg="del">
          <ac:chgData name="Suraj Chopade" userId="S::suraj.chopade@bostoninstituteofanalytics.org::dcc44ee8-6a65-4538-a5e1-c87e14ca7a61" providerId="AD" clId="Web-{3E979EE6-72FE-5E83-CDA0-0BCA82E6967A}" dt="2023-10-13T12:36:25.167" v="191"/>
          <ac:cxnSpMkLst>
            <pc:docMk/>
            <pc:sldMk cId="799560424" sldId="586"/>
            <ac:cxnSpMk id="5" creationId="{548717EE-B7B0-77D2-1907-6C79F0F9CFD7}"/>
          </ac:cxnSpMkLst>
        </pc:cxnChg>
        <pc:cxnChg chg="del">
          <ac:chgData name="Suraj Chopade" userId="S::suraj.chopade@bostoninstituteofanalytics.org::dcc44ee8-6a65-4538-a5e1-c87e14ca7a61" providerId="AD" clId="Web-{3E979EE6-72FE-5E83-CDA0-0BCA82E6967A}" dt="2023-10-13T12:36:25.167" v="190"/>
          <ac:cxnSpMkLst>
            <pc:docMk/>
            <pc:sldMk cId="799560424" sldId="586"/>
            <ac:cxnSpMk id="6" creationId="{AD4196AD-F7EF-4EFC-CD6A-23C9F1E13C0B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3E979EE6-72FE-5E83-CDA0-0BCA82E6967A}" dt="2023-10-13T12:55:25.988" v="250"/>
        <pc:sldMkLst>
          <pc:docMk/>
          <pc:sldMk cId="133160528" sldId="587"/>
        </pc:sldMkLst>
        <pc:spChg chg="mod">
          <ac:chgData name="Suraj Chopade" userId="S::suraj.chopade@bostoninstituteofanalytics.org::dcc44ee8-6a65-4538-a5e1-c87e14ca7a61" providerId="AD" clId="Web-{3E979EE6-72FE-5E83-CDA0-0BCA82E6967A}" dt="2023-10-13T12:50:31.903" v="218" actId="20577"/>
          <ac:spMkLst>
            <pc:docMk/>
            <pc:sldMk cId="133160528" sldId="587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50:11.606" v="211" actId="1076"/>
          <ac:spMkLst>
            <pc:docMk/>
            <pc:sldMk cId="133160528" sldId="58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E979EE6-72FE-5E83-CDA0-0BCA82E6967A}" dt="2023-10-13T13:02:04.168" v="306" actId="20577"/>
        <pc:sldMkLst>
          <pc:docMk/>
          <pc:sldMk cId="20567187" sldId="588"/>
        </pc:sldMkLst>
        <pc:spChg chg="mod">
          <ac:chgData name="Suraj Chopade" userId="S::suraj.chopade@bostoninstituteofanalytics.org::dcc44ee8-6a65-4538-a5e1-c87e14ca7a61" providerId="AD" clId="Web-{3E979EE6-72FE-5E83-CDA0-0BCA82E6967A}" dt="2023-10-13T13:02:04.168" v="306" actId="20577"/>
          <ac:spMkLst>
            <pc:docMk/>
            <pc:sldMk cId="20567187" sldId="588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51:43.702" v="225" actId="1076"/>
          <ac:spMkLst>
            <pc:docMk/>
            <pc:sldMk cId="20567187" sldId="58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3E979EE6-72FE-5E83-CDA0-0BCA82E6967A}" dt="2023-10-13T12:49:53.356" v="206"/>
        <pc:sldMkLst>
          <pc:docMk/>
          <pc:sldMk cId="2580832320" sldId="588"/>
        </pc:sldMkLst>
      </pc:sldChg>
      <pc:sldChg chg="add del replId">
        <pc:chgData name="Suraj Chopade" userId="S::suraj.chopade@bostoninstituteofanalytics.org::dcc44ee8-6a65-4538-a5e1-c87e14ca7a61" providerId="AD" clId="Web-{3E979EE6-72FE-5E83-CDA0-0BCA82E6967A}" dt="2023-10-13T12:54:53.097" v="247"/>
        <pc:sldMkLst>
          <pc:docMk/>
          <pc:sldMk cId="1167966899" sldId="589"/>
        </pc:sldMkLst>
      </pc:sldChg>
      <pc:sldChg chg="modSp add replId">
        <pc:chgData name="Suraj Chopade" userId="S::suraj.chopade@bostoninstituteofanalytics.org::dcc44ee8-6a65-4538-a5e1-c87e14ca7a61" providerId="AD" clId="Web-{3E979EE6-72FE-5E83-CDA0-0BCA82E6967A}" dt="2023-10-13T12:59:11.696" v="275" actId="1076"/>
        <pc:sldMkLst>
          <pc:docMk/>
          <pc:sldMk cId="1296771074" sldId="589"/>
        </pc:sldMkLst>
        <pc:spChg chg="mod">
          <ac:chgData name="Suraj Chopade" userId="S::suraj.chopade@bostoninstituteofanalytics.org::dcc44ee8-6a65-4538-a5e1-c87e14ca7a61" providerId="AD" clId="Web-{3E979EE6-72FE-5E83-CDA0-0BCA82E6967A}" dt="2023-10-13T12:59:11.696" v="275" actId="1076"/>
          <ac:spMkLst>
            <pc:docMk/>
            <pc:sldMk cId="1296771074" sldId="589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2:58:51.117" v="265" actId="1076"/>
          <ac:spMkLst>
            <pc:docMk/>
            <pc:sldMk cId="1296771074" sldId="589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3:02:40.200" v="313" actId="1076"/>
        <pc:sldMkLst>
          <pc:docMk/>
          <pc:sldMk cId="3933435330" sldId="590"/>
        </pc:sldMkLst>
        <pc:spChg chg="del">
          <ac:chgData name="Suraj Chopade" userId="S::suraj.chopade@bostoninstituteofanalytics.org::dcc44ee8-6a65-4538-a5e1-c87e14ca7a61" providerId="AD" clId="Web-{3E979EE6-72FE-5E83-CDA0-0BCA82E6967A}" dt="2023-10-13T13:02:12.527" v="307"/>
          <ac:spMkLst>
            <pc:docMk/>
            <pc:sldMk cId="3933435330" sldId="590"/>
            <ac:spMk id="2" creationId="{E401CF50-7ED4-E6A1-4F40-048F35EC4155}"/>
          </ac:spMkLst>
        </pc:spChg>
        <pc:picChg chg="add mod">
          <ac:chgData name="Suraj Chopade" userId="S::suraj.chopade@bostoninstituteofanalytics.org::dcc44ee8-6a65-4538-a5e1-c87e14ca7a61" providerId="AD" clId="Web-{3E979EE6-72FE-5E83-CDA0-0BCA82E6967A}" dt="2023-10-13T13:02:40.200" v="313" actId="1076"/>
          <ac:picMkLst>
            <pc:docMk/>
            <pc:sldMk cId="3933435330" sldId="590"/>
            <ac:picMk id="3" creationId="{3435F206-D238-6D77-239A-91BC5D51309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3:05:18.766" v="340" actId="1076"/>
        <pc:sldMkLst>
          <pc:docMk/>
          <pc:sldMk cId="2241783718" sldId="591"/>
        </pc:sldMkLst>
        <pc:spChg chg="add mod">
          <ac:chgData name="Suraj Chopade" userId="S::suraj.chopade@bostoninstituteofanalytics.org::dcc44ee8-6a65-4538-a5e1-c87e14ca7a61" providerId="AD" clId="Web-{3E979EE6-72FE-5E83-CDA0-0BCA82E6967A}" dt="2023-10-13T13:05:18.766" v="340" actId="1076"/>
          <ac:spMkLst>
            <pc:docMk/>
            <pc:sldMk cId="2241783718" sldId="591"/>
            <ac:spMk id="2" creationId="{BDF04A46-F335-DB66-76CE-DF6AD011AFC1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3:04:11.499" v="319" actId="1076"/>
          <ac:spMkLst>
            <pc:docMk/>
            <pc:sldMk cId="2241783718" sldId="59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E979EE6-72FE-5E83-CDA0-0BCA82E6967A}" dt="2023-10-13T13:04:25.983" v="320"/>
          <ac:picMkLst>
            <pc:docMk/>
            <pc:sldMk cId="2241783718" sldId="591"/>
            <ac:picMk id="3" creationId="{3435F206-D238-6D77-239A-91BC5D513094}"/>
          </ac:picMkLst>
        </pc:picChg>
      </pc:sldChg>
      <pc:sldChg chg="modSp add replId">
        <pc:chgData name="Suraj Chopade" userId="S::suraj.chopade@bostoninstituteofanalytics.org::dcc44ee8-6a65-4538-a5e1-c87e14ca7a61" providerId="AD" clId="Web-{3E979EE6-72FE-5E83-CDA0-0BCA82E6967A}" dt="2023-10-13T13:06:45.408" v="384" actId="1076"/>
        <pc:sldMkLst>
          <pc:docMk/>
          <pc:sldMk cId="2609897129" sldId="592"/>
        </pc:sldMkLst>
        <pc:spChg chg="mod">
          <ac:chgData name="Suraj Chopade" userId="S::suraj.chopade@bostoninstituteofanalytics.org::dcc44ee8-6a65-4538-a5e1-c87e14ca7a61" providerId="AD" clId="Web-{3E979EE6-72FE-5E83-CDA0-0BCA82E6967A}" dt="2023-10-13T13:06:45.408" v="384" actId="1076"/>
          <ac:spMkLst>
            <pc:docMk/>
            <pc:sldMk cId="2609897129" sldId="592"/>
            <ac:spMk id="2" creationId="{BDF04A46-F335-DB66-76CE-DF6AD011AFC1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3:10:13.303" v="392"/>
        <pc:sldMkLst>
          <pc:docMk/>
          <pc:sldMk cId="798448714" sldId="593"/>
        </pc:sldMkLst>
        <pc:spChg chg="del">
          <ac:chgData name="Suraj Chopade" userId="S::suraj.chopade@bostoninstituteofanalytics.org::dcc44ee8-6a65-4538-a5e1-c87e14ca7a61" providerId="AD" clId="Web-{3E979EE6-72FE-5E83-CDA0-0BCA82E6967A}" dt="2023-10-13T13:09:33.740" v="386"/>
          <ac:spMkLst>
            <pc:docMk/>
            <pc:sldMk cId="798448714" sldId="593"/>
            <ac:spMk id="2" creationId="{BDF04A46-F335-DB66-76CE-DF6AD011AFC1}"/>
          </ac:spMkLst>
        </pc:spChg>
        <pc:picChg chg="add mod">
          <ac:chgData name="Suraj Chopade" userId="S::suraj.chopade@bostoninstituteofanalytics.org::dcc44ee8-6a65-4538-a5e1-c87e14ca7a61" providerId="AD" clId="Web-{3E979EE6-72FE-5E83-CDA0-0BCA82E6967A}" dt="2023-10-13T13:10:08.834" v="391" actId="1076"/>
          <ac:picMkLst>
            <pc:docMk/>
            <pc:sldMk cId="798448714" sldId="593"/>
            <ac:picMk id="3" creationId="{D3E6E660-A4F3-D609-CFF5-FF7A9E95929D}"/>
          </ac:picMkLst>
        </pc:picChg>
        <pc:picChg chg="ord">
          <ac:chgData name="Suraj Chopade" userId="S::suraj.chopade@bostoninstituteofanalytics.org::dcc44ee8-6a65-4538-a5e1-c87e14ca7a61" providerId="AD" clId="Web-{3E979EE6-72FE-5E83-CDA0-0BCA82E6967A}" dt="2023-10-13T13:10:13.303" v="392"/>
          <ac:picMkLst>
            <pc:docMk/>
            <pc:sldMk cId="798448714" sldId="593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3:21:43.458" v="446" actId="1076"/>
        <pc:sldMkLst>
          <pc:docMk/>
          <pc:sldMk cId="1865462247" sldId="594"/>
        </pc:sldMkLst>
        <pc:spChg chg="add mod">
          <ac:chgData name="Suraj Chopade" userId="S::suraj.chopade@bostoninstituteofanalytics.org::dcc44ee8-6a65-4538-a5e1-c87e14ca7a61" providerId="AD" clId="Web-{3E979EE6-72FE-5E83-CDA0-0BCA82E6967A}" dt="2023-10-13T13:20:58.379" v="424" actId="1076"/>
          <ac:spMkLst>
            <pc:docMk/>
            <pc:sldMk cId="1865462247" sldId="594"/>
            <ac:spMk id="5" creationId="{7E107DCB-33D7-A78A-A23E-18544A359CC5}"/>
          </ac:spMkLst>
        </pc:spChg>
        <pc:spChg chg="add mod">
          <ac:chgData name="Suraj Chopade" userId="S::suraj.chopade@bostoninstituteofanalytics.org::dcc44ee8-6a65-4538-a5e1-c87e14ca7a61" providerId="AD" clId="Web-{3E979EE6-72FE-5E83-CDA0-0BCA82E6967A}" dt="2023-10-13T13:21:43.458" v="446" actId="1076"/>
          <ac:spMkLst>
            <pc:docMk/>
            <pc:sldMk cId="1865462247" sldId="594"/>
            <ac:spMk id="6" creationId="{0801D63B-FE07-13C6-B41A-10653E0045ED}"/>
          </ac:spMkLst>
        </pc:spChg>
        <pc:picChg chg="add mod">
          <ac:chgData name="Suraj Chopade" userId="S::suraj.chopade@bostoninstituteofanalytics.org::dcc44ee8-6a65-4538-a5e1-c87e14ca7a61" providerId="AD" clId="Web-{3E979EE6-72FE-5E83-CDA0-0BCA82E6967A}" dt="2023-10-13T13:21:02.519" v="425" actId="1076"/>
          <ac:picMkLst>
            <pc:docMk/>
            <pc:sldMk cId="1865462247" sldId="594"/>
            <ac:picMk id="2" creationId="{168C9572-88F4-0A83-4258-0623EA65B9AB}"/>
          </ac:picMkLst>
        </pc:picChg>
        <pc:picChg chg="del">
          <ac:chgData name="Suraj Chopade" userId="S::suraj.chopade@bostoninstituteofanalytics.org::dcc44ee8-6a65-4538-a5e1-c87e14ca7a61" providerId="AD" clId="Web-{3E979EE6-72FE-5E83-CDA0-0BCA82E6967A}" dt="2023-10-13T13:19:33.736" v="394"/>
          <ac:picMkLst>
            <pc:docMk/>
            <pc:sldMk cId="1865462247" sldId="594"/>
            <ac:picMk id="3" creationId="{D3E6E660-A4F3-D609-CFF5-FF7A9E95929D}"/>
          </ac:picMkLst>
        </pc:picChg>
        <pc:picChg chg="add mod">
          <ac:chgData name="Suraj Chopade" userId="S::suraj.chopade@bostoninstituteofanalytics.org::dcc44ee8-6a65-4538-a5e1-c87e14ca7a61" providerId="AD" clId="Web-{3E979EE6-72FE-5E83-CDA0-0BCA82E6967A}" dt="2023-10-13T13:20:44.222" v="420" actId="1076"/>
          <ac:picMkLst>
            <pc:docMk/>
            <pc:sldMk cId="1865462247" sldId="594"/>
            <ac:picMk id="4" creationId="{55752DB7-3734-9EBC-067E-42914314E71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E979EE6-72FE-5E83-CDA0-0BCA82E6967A}" dt="2023-10-13T13:23:44.210" v="469" actId="1076"/>
        <pc:sldMkLst>
          <pc:docMk/>
          <pc:sldMk cId="10830205" sldId="595"/>
        </pc:sldMkLst>
        <pc:spChg chg="add mod">
          <ac:chgData name="Suraj Chopade" userId="S::suraj.chopade@bostoninstituteofanalytics.org::dcc44ee8-6a65-4538-a5e1-c87e14ca7a61" providerId="AD" clId="Web-{3E979EE6-72FE-5E83-CDA0-0BCA82E6967A}" dt="2023-10-13T13:23:44.210" v="469" actId="1076"/>
          <ac:spMkLst>
            <pc:docMk/>
            <pc:sldMk cId="10830205" sldId="595"/>
            <ac:spMk id="3" creationId="{167BA64A-39CB-F2E7-1606-A25055FEDF1E}"/>
          </ac:spMkLst>
        </pc:spChg>
        <pc:spChg chg="del">
          <ac:chgData name="Suraj Chopade" userId="S::suraj.chopade@bostoninstituteofanalytics.org::dcc44ee8-6a65-4538-a5e1-c87e14ca7a61" providerId="AD" clId="Web-{3E979EE6-72FE-5E83-CDA0-0BCA82E6967A}" dt="2023-10-13T13:23:06.147" v="454"/>
          <ac:spMkLst>
            <pc:docMk/>
            <pc:sldMk cId="10830205" sldId="595"/>
            <ac:spMk id="5" creationId="{7E107DCB-33D7-A78A-A23E-18544A359CC5}"/>
          </ac:spMkLst>
        </pc:spChg>
        <pc:spChg chg="del">
          <ac:chgData name="Suraj Chopade" userId="S::suraj.chopade@bostoninstituteofanalytics.org::dcc44ee8-6a65-4538-a5e1-c87e14ca7a61" providerId="AD" clId="Web-{3E979EE6-72FE-5E83-CDA0-0BCA82E6967A}" dt="2023-10-13T13:23:06.147" v="453"/>
          <ac:spMkLst>
            <pc:docMk/>
            <pc:sldMk cId="10830205" sldId="595"/>
            <ac:spMk id="6" creationId="{0801D63B-FE07-13C6-B41A-10653E0045ED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3:22:59.787" v="452" actId="1076"/>
          <ac:spMkLst>
            <pc:docMk/>
            <pc:sldMk cId="10830205" sldId="59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E979EE6-72FE-5E83-CDA0-0BCA82E6967A}" dt="2023-10-13T13:23:06.147" v="456"/>
          <ac:picMkLst>
            <pc:docMk/>
            <pc:sldMk cId="10830205" sldId="595"/>
            <ac:picMk id="2" creationId="{168C9572-88F4-0A83-4258-0623EA65B9AB}"/>
          </ac:picMkLst>
        </pc:picChg>
        <pc:picChg chg="del">
          <ac:chgData name="Suraj Chopade" userId="S::suraj.chopade@bostoninstituteofanalytics.org::dcc44ee8-6a65-4538-a5e1-c87e14ca7a61" providerId="AD" clId="Web-{3E979EE6-72FE-5E83-CDA0-0BCA82E6967A}" dt="2023-10-13T13:23:06.147" v="455"/>
          <ac:picMkLst>
            <pc:docMk/>
            <pc:sldMk cId="10830205" sldId="595"/>
            <ac:picMk id="4" creationId="{55752DB7-3734-9EBC-067E-42914314E71A}"/>
          </ac:picMkLst>
        </pc:picChg>
      </pc:sldChg>
      <pc:sldChg chg="add del replId">
        <pc:chgData name="Suraj Chopade" userId="S::suraj.chopade@bostoninstituteofanalytics.org::dcc44ee8-6a65-4538-a5e1-c87e14ca7a61" providerId="AD" clId="Web-{3E979EE6-72FE-5E83-CDA0-0BCA82E6967A}" dt="2023-10-13T13:19:38.315" v="396"/>
        <pc:sldMkLst>
          <pc:docMk/>
          <pc:sldMk cId="2769011751" sldId="595"/>
        </pc:sldMkLst>
      </pc:sldChg>
      <pc:sldChg chg="modSp add replId">
        <pc:chgData name="Suraj Chopade" userId="S::suraj.chopade@bostoninstituteofanalytics.org::dcc44ee8-6a65-4538-a5e1-c87e14ca7a61" providerId="AD" clId="Web-{3E979EE6-72FE-5E83-CDA0-0BCA82E6967A}" dt="2023-10-13T13:27:47.043" v="502" actId="1076"/>
        <pc:sldMkLst>
          <pc:docMk/>
          <pc:sldMk cId="2179001411" sldId="596"/>
        </pc:sldMkLst>
        <pc:spChg chg="mod">
          <ac:chgData name="Suraj Chopade" userId="S::suraj.chopade@bostoninstituteofanalytics.org::dcc44ee8-6a65-4538-a5e1-c87e14ca7a61" providerId="AD" clId="Web-{3E979EE6-72FE-5E83-CDA0-0BCA82E6967A}" dt="2023-10-13T13:27:47.043" v="502" actId="1076"/>
          <ac:spMkLst>
            <pc:docMk/>
            <pc:sldMk cId="2179001411" sldId="596"/>
            <ac:spMk id="3" creationId="{167BA64A-39CB-F2E7-1606-A25055FEDF1E}"/>
          </ac:spMkLst>
        </pc:spChg>
        <pc:spChg chg="mod">
          <ac:chgData name="Suraj Chopade" userId="S::suraj.chopade@bostoninstituteofanalytics.org::dcc44ee8-6a65-4538-a5e1-c87e14ca7a61" providerId="AD" clId="Web-{3E979EE6-72FE-5E83-CDA0-0BCA82E6967A}" dt="2023-10-13T13:26:25.276" v="475" actId="1076"/>
          <ac:spMkLst>
            <pc:docMk/>
            <pc:sldMk cId="2179001411" sldId="596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CC10B81-8784-2E8C-0748-42A0263960C3}"/>
    <pc:docChg chg="addSld modSld">
      <pc:chgData name="Suraj Chopade" userId="S::suraj.chopade@bostoninstituteofanalytics.org::dcc44ee8-6a65-4538-a5e1-c87e14ca7a61" providerId="AD" clId="Web-{9CC10B81-8784-2E8C-0748-42A0263960C3}" dt="2023-10-12T05:41:58.364" v="47"/>
      <pc:docMkLst>
        <pc:docMk/>
      </pc:docMkLst>
      <pc:sldChg chg="modSp add replId modNotes">
        <pc:chgData name="Suraj Chopade" userId="S::suraj.chopade@bostoninstituteofanalytics.org::dcc44ee8-6a65-4538-a5e1-c87e14ca7a61" providerId="AD" clId="Web-{9CC10B81-8784-2E8C-0748-42A0263960C3}" dt="2023-10-12T05:41:58.364" v="47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9CC10B81-8784-2E8C-0748-42A0263960C3}" dt="2023-10-12T05:35:22.758" v="44" actId="20577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9CC10B81-8784-2E8C-0748-42A0263960C3}" dt="2023-10-12T05:34:31.772" v="13" actId="1076"/>
          <ac:spMkLst>
            <pc:docMk/>
            <pc:sldMk cId="3440828800" sldId="559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027DCD8-8667-B071-E4CE-FE45C0966D14}"/>
    <pc:docChg chg="addSld delSld modSld sldOrd">
      <pc:chgData name="Suraj Chopade" userId="S::suraj.chopade@bostoninstituteofanalytics.org::dcc44ee8-6a65-4538-a5e1-c87e14ca7a61" providerId="AD" clId="Web-{4027DCD8-8667-B071-E4CE-FE45C0966D14}" dt="2023-10-12T12:30:45.556" v="1034"/>
      <pc:docMkLst>
        <pc:docMk/>
      </pc:docMkLst>
      <pc:sldChg chg="addSp delSp modSp ord">
        <pc:chgData name="Suraj Chopade" userId="S::suraj.chopade@bostoninstituteofanalytics.org::dcc44ee8-6a65-4538-a5e1-c87e14ca7a61" providerId="AD" clId="Web-{4027DCD8-8667-B071-E4CE-FE45C0966D14}" dt="2023-10-12T08:06:57.205" v="62"/>
        <pc:sldMkLst>
          <pc:docMk/>
          <pc:sldMk cId="4076578880" sldId="484"/>
        </pc:sldMkLst>
        <pc:spChg chg="add mod">
          <ac:chgData name="Suraj Chopade" userId="S::suraj.chopade@bostoninstituteofanalytics.org::dcc44ee8-6a65-4538-a5e1-c87e14ca7a61" providerId="AD" clId="Web-{4027DCD8-8667-B071-E4CE-FE45C0966D14}" dt="2023-10-12T08:05:40.858" v="61" actId="1076"/>
          <ac:spMkLst>
            <pc:docMk/>
            <pc:sldMk cId="4076578880" sldId="484"/>
            <ac:spMk id="2" creationId="{58094B44-5E55-9504-31F7-2325A00EDC3F}"/>
          </ac:spMkLst>
        </pc:spChg>
        <pc:spChg chg="del mod">
          <ac:chgData name="Suraj Chopade" userId="S::suraj.chopade@bostoninstituteofanalytics.org::dcc44ee8-6a65-4538-a5e1-c87e14ca7a61" providerId="AD" clId="Web-{4027DCD8-8667-B071-E4CE-FE45C0966D14}" dt="2023-10-12T08:03:49.901" v="44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3:46.604" v="43" actId="1076"/>
          <ac:spMkLst>
            <pc:docMk/>
            <pc:sldMk cId="4076578880" sldId="484"/>
            <ac:spMk id="9" creationId="{2FDADD92-4E39-7713-520E-D88B1D53A255}"/>
          </ac:spMkLst>
        </pc:spChg>
      </pc:sldChg>
      <pc:sldChg chg="modSp ord modNotes">
        <pc:chgData name="Suraj Chopade" userId="S::suraj.chopade@bostoninstituteofanalytics.org::dcc44ee8-6a65-4538-a5e1-c87e14ca7a61" providerId="AD" clId="Web-{4027DCD8-8667-B071-E4CE-FE45C0966D14}" dt="2023-10-12T11:07:15.956" v="776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4027DCD8-8667-B071-E4CE-FE45C0966D14}" dt="2023-10-12T10:59:07.764" v="772" actId="1076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0:58:24.622" v="761" actId="20577"/>
          <ac:spMkLst>
            <pc:docMk/>
            <pc:sldMk cId="3440828800" sldId="559"/>
            <ac:spMk id="5" creationId="{9D03BB2D-CD52-503A-B59A-F9D3014F1AB4}"/>
          </ac:spMkLst>
        </pc:spChg>
      </pc:sldChg>
      <pc:sldChg chg="add replId">
        <pc:chgData name="Suraj Chopade" userId="S::suraj.chopade@bostoninstituteofanalytics.org::dcc44ee8-6a65-4538-a5e1-c87e14ca7a61" providerId="AD" clId="Web-{4027DCD8-8667-B071-E4CE-FE45C0966D14}" dt="2023-10-12T08:03:21.150" v="31"/>
        <pc:sldMkLst>
          <pc:docMk/>
          <pc:sldMk cId="778114113" sldId="560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6"/>
        <pc:sldMkLst>
          <pc:docMk/>
          <pc:sldMk cId="1580819257" sldId="560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08:11:10.213" v="150" actId="1076"/>
        <pc:sldMkLst>
          <pc:docMk/>
          <pc:sldMk cId="1154806872" sldId="561"/>
        </pc:sldMkLst>
        <pc:spChg chg="mod">
          <ac:chgData name="Suraj Chopade" userId="S::suraj.chopade@bostoninstituteofanalytics.org::dcc44ee8-6a65-4538-a5e1-c87e14ca7a61" providerId="AD" clId="Web-{4027DCD8-8667-B071-E4CE-FE45C0966D14}" dt="2023-10-12T08:11:10.213" v="150" actId="1076"/>
          <ac:spMkLst>
            <pc:docMk/>
            <pc:sldMk cId="1154806872" sldId="561"/>
            <ac:spMk id="2" creationId="{58094B44-5E55-9504-31F7-2325A00EDC3F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8:11:00.900" v="147"/>
          <ac:spMkLst>
            <pc:docMk/>
            <pc:sldMk cId="1154806872" sldId="561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8:02.019" v="70" actId="20577"/>
          <ac:spMkLst>
            <pc:docMk/>
            <pc:sldMk cId="1154806872" sldId="561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5"/>
        <pc:sldMkLst>
          <pc:docMk/>
          <pc:sldMk cId="1408695827" sldId="561"/>
        </pc:sldMkLst>
      </pc:sldChg>
      <pc:sldChg chg="delSp modSp add replId">
        <pc:chgData name="Suraj Chopade" userId="S::suraj.chopade@bostoninstituteofanalytics.org::dcc44ee8-6a65-4538-a5e1-c87e14ca7a61" providerId="AD" clId="Web-{4027DCD8-8667-B071-E4CE-FE45C0966D14}" dt="2023-10-12T08:11:34.589" v="156" actId="1076"/>
        <pc:sldMkLst>
          <pc:docMk/>
          <pc:sldMk cId="153124426" sldId="562"/>
        </pc:sldMkLst>
        <pc:spChg chg="del">
          <ac:chgData name="Suraj Chopade" userId="S::suraj.chopade@bostoninstituteofanalytics.org::dcc44ee8-6a65-4538-a5e1-c87e14ca7a61" providerId="AD" clId="Web-{4027DCD8-8667-B071-E4CE-FE45C0966D14}" dt="2023-10-12T08:11:20.448" v="151"/>
          <ac:spMkLst>
            <pc:docMk/>
            <pc:sldMk cId="153124426" sldId="562"/>
            <ac:spMk id="2" creationId="{58094B44-5E55-9504-31F7-2325A00EDC3F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1:34.589" v="156" actId="1076"/>
          <ac:spMkLst>
            <pc:docMk/>
            <pc:sldMk cId="153124426" sldId="562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4"/>
        <pc:sldMkLst>
          <pc:docMk/>
          <pc:sldMk cId="1754193795" sldId="562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5:11.268" v="188" actId="1076"/>
        <pc:sldMkLst>
          <pc:docMk/>
          <pc:sldMk cId="1573546750" sldId="563"/>
        </pc:sldMkLst>
        <pc:spChg chg="mod">
          <ac:chgData name="Suraj Chopade" userId="S::suraj.chopade@bostoninstituteofanalytics.org::dcc44ee8-6a65-4538-a5e1-c87e14ca7a61" providerId="AD" clId="Web-{4027DCD8-8667-B071-E4CE-FE45C0966D14}" dt="2023-10-12T08:15:11.268" v="188" actId="1076"/>
          <ac:spMkLst>
            <pc:docMk/>
            <pc:sldMk cId="1573546750" sldId="563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4:13.001" v="172" actId="1076"/>
          <ac:spMkLst>
            <pc:docMk/>
            <pc:sldMk cId="1573546750" sldId="563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3"/>
        <pc:sldMkLst>
          <pc:docMk/>
          <pc:sldMk cId="3603954413" sldId="563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2"/>
        <pc:sldMkLst>
          <pc:docMk/>
          <pc:sldMk cId="1791198341" sldId="564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8:00.618" v="217" actId="14100"/>
        <pc:sldMkLst>
          <pc:docMk/>
          <pc:sldMk cId="3472835970" sldId="564"/>
        </pc:sldMkLst>
        <pc:spChg chg="mod">
          <ac:chgData name="Suraj Chopade" userId="S::suraj.chopade@bostoninstituteofanalytics.org::dcc44ee8-6a65-4538-a5e1-c87e14ca7a61" providerId="AD" clId="Web-{4027DCD8-8667-B071-E4CE-FE45C0966D14}" dt="2023-10-12T08:18:00.618" v="217" actId="14100"/>
          <ac:spMkLst>
            <pc:docMk/>
            <pc:sldMk cId="3472835970" sldId="56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7:20.960" v="202" actId="1076"/>
          <ac:spMkLst>
            <pc:docMk/>
            <pc:sldMk cId="3472835970" sldId="56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0:03.888" v="247" actId="20577"/>
        <pc:sldMkLst>
          <pc:docMk/>
          <pc:sldMk cId="3398772900" sldId="565"/>
        </pc:sldMkLst>
        <pc:spChg chg="mod">
          <ac:chgData name="Suraj Chopade" userId="S::suraj.chopade@bostoninstituteofanalytics.org::dcc44ee8-6a65-4538-a5e1-c87e14ca7a61" providerId="AD" clId="Web-{4027DCD8-8667-B071-E4CE-FE45C0966D14}" dt="2023-10-12T08:20:03.888" v="247" actId="20577"/>
          <ac:spMkLst>
            <pc:docMk/>
            <pc:sldMk cId="3398772900" sldId="56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9:17.308" v="226" actId="1076"/>
          <ac:spMkLst>
            <pc:docMk/>
            <pc:sldMk cId="3398772900" sldId="56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1"/>
        <pc:sldMkLst>
          <pc:docMk/>
          <pc:sldMk cId="3985461212" sldId="565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0"/>
        <pc:sldMkLst>
          <pc:docMk/>
          <pc:sldMk cId="2832941956" sldId="56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1:57.782" v="276" actId="20577"/>
        <pc:sldMkLst>
          <pc:docMk/>
          <pc:sldMk cId="3947733581" sldId="566"/>
        </pc:sldMkLst>
        <pc:spChg chg="mod">
          <ac:chgData name="Suraj Chopade" userId="S::suraj.chopade@bostoninstituteofanalytics.org::dcc44ee8-6a65-4538-a5e1-c87e14ca7a61" providerId="AD" clId="Web-{4027DCD8-8667-B071-E4CE-FE45C0966D14}" dt="2023-10-12T08:21:57.782" v="276" actId="20577"/>
          <ac:spMkLst>
            <pc:docMk/>
            <pc:sldMk cId="3947733581" sldId="56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1:17.172" v="262" actId="1076"/>
          <ac:spMkLst>
            <pc:docMk/>
            <pc:sldMk cId="3947733581" sldId="56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7:59.888" v="293" actId="20577"/>
        <pc:sldMkLst>
          <pc:docMk/>
          <pc:sldMk cId="3453807102" sldId="567"/>
        </pc:sldMkLst>
        <pc:spChg chg="mod">
          <ac:chgData name="Suraj Chopade" userId="S::suraj.chopade@bostoninstituteofanalytics.org::dcc44ee8-6a65-4538-a5e1-c87e14ca7a61" providerId="AD" clId="Web-{4027DCD8-8667-B071-E4CE-FE45C0966D14}" dt="2023-10-12T08:27:59.888" v="293" actId="20577"/>
          <ac:spMkLst>
            <pc:docMk/>
            <pc:sldMk cId="3453807102" sldId="56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7:00.277" v="283" actId="20577"/>
          <ac:spMkLst>
            <pc:docMk/>
            <pc:sldMk cId="3453807102" sldId="567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9"/>
        <pc:sldMkLst>
          <pc:docMk/>
          <pc:sldMk cId="3879932270" sldId="567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8:32.561" v="303" actId="20577"/>
        <pc:sldMkLst>
          <pc:docMk/>
          <pc:sldMk cId="911329615" sldId="568"/>
        </pc:sldMkLst>
        <pc:spChg chg="mod">
          <ac:chgData name="Suraj Chopade" userId="S::suraj.chopade@bostoninstituteofanalytics.org::dcc44ee8-6a65-4538-a5e1-c87e14ca7a61" providerId="AD" clId="Web-{4027DCD8-8667-B071-E4CE-FE45C0966D14}" dt="2023-10-12T08:28:32.561" v="303" actId="20577"/>
          <ac:spMkLst>
            <pc:docMk/>
            <pc:sldMk cId="911329615" sldId="568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8"/>
        <pc:sldMkLst>
          <pc:docMk/>
          <pc:sldMk cId="3435741009" sldId="568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11:10:24.682" v="779" actId="1076"/>
        <pc:sldMkLst>
          <pc:docMk/>
          <pc:sldMk cId="567748137" sldId="569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09:08:54.800" v="313"/>
          <ac:spMkLst>
            <pc:docMk/>
            <pc:sldMk cId="567748137" sldId="569"/>
            <ac:spMk id="2" creationId="{77437832-E6E5-98E0-5093-35878C5365B1}"/>
          </ac:spMkLst>
        </pc:spChg>
        <pc:spChg chg="del">
          <ac:chgData name="Suraj Chopade" userId="S::suraj.chopade@bostoninstituteofanalytics.org::dcc44ee8-6a65-4538-a5e1-c87e14ca7a61" providerId="AD" clId="Web-{4027DCD8-8667-B071-E4CE-FE45C0966D14}" dt="2023-10-12T08:52:27.134" v="305"/>
          <ac:spMkLst>
            <pc:docMk/>
            <pc:sldMk cId="567748137" sldId="569"/>
            <ac:spMk id="3" creationId="{32F95AAB-C5B6-B581-A19A-2E82775B48CA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4:39.946" v="724" actId="1076"/>
          <ac:spMkLst>
            <pc:docMk/>
            <pc:sldMk cId="567748137" sldId="569"/>
            <ac:spMk id="4" creationId="{C9C5E2BE-C2B3-EC7F-6787-5DE873ACFCF7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03.712" v="464" actId="1076"/>
          <ac:spMkLst>
            <pc:docMk/>
            <pc:sldMk cId="567748137" sldId="569"/>
            <ac:spMk id="5" creationId="{77F8D955-070E-CA3C-786A-1C78BBBC1CE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2:17.136" v="506" actId="1076"/>
          <ac:spMkLst>
            <pc:docMk/>
            <pc:sldMk cId="567748137" sldId="569"/>
            <ac:spMk id="6" creationId="{D4CF2484-8159-0AA3-2570-A85053777A2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8:28.130" v="655" actId="1076"/>
          <ac:spMkLst>
            <pc:docMk/>
            <pc:sldMk cId="567748137" sldId="569"/>
            <ac:spMk id="7" creationId="{48851A00-A1C2-C715-FAB5-FC46E4CE7B1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0:02.322" v="777" actId="1076"/>
          <ac:spMkLst>
            <pc:docMk/>
            <pc:sldMk cId="567748137" sldId="569"/>
            <ac:spMk id="9" creationId="{2FDADD92-4E39-7713-520E-D88B1D53A255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01" v="706"/>
          <ac:spMkLst>
            <pc:docMk/>
            <pc:sldMk cId="567748137" sldId="569"/>
            <ac:spMk id="10" creationId="{D44A6FE0-5138-F877-02EA-4A3D83AE4D8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17" v="707"/>
          <ac:spMkLst>
            <pc:docMk/>
            <pc:sldMk cId="567748137" sldId="569"/>
            <ac:spMk id="11" creationId="{74BC09B5-EC78-FDF2-76AC-3145FF761681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10.509" v="465" actId="1076"/>
          <ac:spMkLst>
            <pc:docMk/>
            <pc:sldMk cId="567748137" sldId="569"/>
            <ac:spMk id="12" creationId="{4F09FFBF-73D1-EF10-1AD5-5A0ED1C2C446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12:27.927" v="352"/>
          <ac:spMkLst>
            <pc:docMk/>
            <pc:sldMk cId="567748137" sldId="569"/>
            <ac:spMk id="13" creationId="{064DF73E-F8AD-DDF3-D00A-6924506EF0EE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0.545" v="556" actId="1076"/>
          <ac:spMkLst>
            <pc:docMk/>
            <pc:sldMk cId="567748137" sldId="569"/>
            <ac:spMk id="14" creationId="{CADD5F3E-29BA-B5D3-088A-0B4F02529B4C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7.170" v="557" actId="1076"/>
          <ac:spMkLst>
            <pc:docMk/>
            <pc:sldMk cId="567748137" sldId="569"/>
            <ac:spMk id="15" creationId="{4CB97974-D5D1-C323-CC24-AB48F80FC753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5:15.815" v="625" actId="1076"/>
          <ac:spMkLst>
            <pc:docMk/>
            <pc:sldMk cId="567748137" sldId="569"/>
            <ac:spMk id="16" creationId="{AA338150-AC44-5534-39D5-9F96133AFBD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7:00.588" v="746" actId="1076"/>
          <ac:spMkLst>
            <pc:docMk/>
            <pc:sldMk cId="567748137" sldId="569"/>
            <ac:spMk id="17" creationId="{7CB2CCED-22BD-6D89-982B-F8CF9DCC8B60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13:56.428" v="371"/>
          <ac:spMkLst>
            <pc:docMk/>
            <pc:sldMk cId="567748137" sldId="569"/>
            <ac:spMk id="18" creationId="{8C1D2D13-79FF-F93A-8276-2E6817C429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18.055" v="445" actId="1076"/>
          <ac:spMkLst>
            <pc:docMk/>
            <pc:sldMk cId="567748137" sldId="569"/>
            <ac:spMk id="19" creationId="{C2D2D8D1-83EF-CD23-429D-0897E9A873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14.554" v="708" actId="1076"/>
          <ac:spMkLst>
            <pc:docMk/>
            <pc:sldMk cId="567748137" sldId="569"/>
            <ac:spMk id="20" creationId="{838872E6-0DFF-EDEB-6AD0-C88DABDC70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8.305" v="444" actId="1076"/>
          <ac:spMkLst>
            <pc:docMk/>
            <pc:sldMk cId="567748137" sldId="569"/>
            <ac:spMk id="21" creationId="{D974BFAF-FB0C-8C53-24BB-DE892799FF9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5.414" v="443" actId="1076"/>
          <ac:spMkLst>
            <pc:docMk/>
            <pc:sldMk cId="567748137" sldId="569"/>
            <ac:spMk id="22" creationId="{06D2FEDC-E252-6145-230F-07F07A002B0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5:30.950" v="540" actId="1076"/>
          <ac:spMkLst>
            <pc:docMk/>
            <pc:sldMk cId="567748137" sldId="569"/>
            <ac:spMk id="23" creationId="{34083836-FDF9-41E5-76EE-1D32A490EF47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37:03.848" v="644"/>
          <ac:spMkLst>
            <pc:docMk/>
            <pc:sldMk cId="567748137" sldId="569"/>
            <ac:spMk id="24" creationId="{B89EEB9D-FB7A-6D93-C35E-8985D6B3283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06.209" v="685" actId="14100"/>
          <ac:spMkLst>
            <pc:docMk/>
            <pc:sldMk cId="567748137" sldId="569"/>
            <ac:spMk id="40" creationId="{011476DB-8151-F24F-AD12-60B36C053DE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13.850" v="687" actId="14100"/>
          <ac:spMkLst>
            <pc:docMk/>
            <pc:sldMk cId="567748137" sldId="569"/>
            <ac:spMk id="41" creationId="{23B1FE31-9E31-FB0F-22D6-B8A9A43917D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20.944" v="689" actId="14100"/>
          <ac:spMkLst>
            <pc:docMk/>
            <pc:sldMk cId="567748137" sldId="569"/>
            <ac:spMk id="42" creationId="{CD34A185-5C90-9993-5E8A-5567D4706C2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31:12.610" v="619"/>
          <ac:spMkLst>
            <pc:docMk/>
            <pc:sldMk cId="567748137" sldId="569"/>
            <ac:spMk id="43" creationId="{9098D371-E364-400F-7C80-7B295CD27BDB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33.225" v="691" actId="1076"/>
          <ac:spMkLst>
            <pc:docMk/>
            <pc:sldMk cId="567748137" sldId="569"/>
            <ac:spMk id="48" creationId="{57BCC33A-56E8-0297-EB32-3C31AEB3E9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57.804" v="696" actId="1076"/>
          <ac:spMkLst>
            <pc:docMk/>
            <pc:sldMk cId="567748137" sldId="569"/>
            <ac:spMk id="50" creationId="{283ADF73-8FED-C070-3B50-34A3F8EDE2AF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40:22.349" v="673"/>
          <ac:spMkLst>
            <pc:docMk/>
            <pc:sldMk cId="567748137" sldId="569"/>
            <ac:spMk id="51" creationId="{1426CCE2-E04F-48E9-0CE4-EF56377D340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6:02.618" v="743" actId="14100"/>
          <ac:spMkLst>
            <pc:docMk/>
            <pc:sldMk cId="567748137" sldId="569"/>
            <ac:spMk id="54" creationId="{A2193182-40A7-6EC6-ACFB-1195D14AF310}"/>
          </ac:spMkLst>
        </pc:spChg>
        <pc:grpChg chg="add mod">
          <ac:chgData name="Suraj Chopade" userId="S::suraj.chopade@bostoninstituteofanalytics.org::dcc44ee8-6a65-4538-a5e1-c87e14ca7a61" providerId="AD" clId="Web-{4027DCD8-8667-B071-E4CE-FE45C0966D14}" dt="2023-10-12T11:10:24.682" v="779" actId="1076"/>
          <ac:grpSpMkLst>
            <pc:docMk/>
            <pc:sldMk cId="567748137" sldId="569"/>
            <ac:grpSpMk id="63" creationId="{A540FB91-8863-B69B-B9CA-0CE35C530073}"/>
          </ac:grpSpMkLst>
        </pc:grpChg>
        <pc:cxnChg chg="add mod">
          <ac:chgData name="Suraj Chopade" userId="S::suraj.chopade@bostoninstituteofanalytics.org::dcc44ee8-6a65-4538-a5e1-c87e14ca7a61" providerId="AD" clId="Web-{4027DCD8-8667-B071-E4CE-FE45C0966D14}" dt="2023-10-12T09:23:54.012" v="518" actId="14100"/>
          <ac:cxnSpMkLst>
            <pc:docMk/>
            <pc:sldMk cId="567748137" sldId="569"/>
            <ac:cxnSpMk id="25" creationId="{F634947C-9C56-9009-B328-C39A90C3B7E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6.137" v="536" actId="1076"/>
          <ac:cxnSpMkLst>
            <pc:docMk/>
            <pc:sldMk cId="567748137" sldId="569"/>
            <ac:cxnSpMk id="26" creationId="{869856F7-CE28-3231-E15E-8FB5B477404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2.419" v="535" actId="1076"/>
          <ac:cxnSpMkLst>
            <pc:docMk/>
            <pc:sldMk cId="567748137" sldId="569"/>
            <ac:cxnSpMk id="27" creationId="{0DF2BED7-27F9-E54A-BA1B-E63753DB8AB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25.098" v="654" actId="14100"/>
          <ac:cxnSpMkLst>
            <pc:docMk/>
            <pc:sldMk cId="567748137" sldId="569"/>
            <ac:cxnSpMk id="28" creationId="{BB0FFC6E-95BE-ABAC-BCE9-DB5BA925ACD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27" v="658" actId="1076"/>
          <ac:cxnSpMkLst>
            <pc:docMk/>
            <pc:sldMk cId="567748137" sldId="569"/>
            <ac:cxnSpMk id="29" creationId="{D77BF6B6-0573-8972-DF60-804B93BD125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42" v="659" actId="1076"/>
          <ac:cxnSpMkLst>
            <pc:docMk/>
            <pc:sldMk cId="567748137" sldId="569"/>
            <ac:cxnSpMk id="30" creationId="{7FB4716B-00F2-0500-1F24-B0650AD1D519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58" v="660" actId="1076"/>
          <ac:cxnSpMkLst>
            <pc:docMk/>
            <pc:sldMk cId="567748137" sldId="569"/>
            <ac:cxnSpMk id="31" creationId="{24D441D1-2F7E-E41B-1D67-F50104A1019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48" v="579"/>
          <ac:cxnSpMkLst>
            <pc:docMk/>
            <pc:sldMk cId="567748137" sldId="569"/>
            <ac:cxnSpMk id="32" creationId="{C2A8DF20-6592-5B1E-353B-B8598FEB9C1B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8"/>
          <ac:cxnSpMkLst>
            <pc:docMk/>
            <pc:sldMk cId="567748137" sldId="569"/>
            <ac:cxnSpMk id="33" creationId="{C7EA700F-1AAD-ACEF-E389-51D6A3AFFD52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7"/>
          <ac:cxnSpMkLst>
            <pc:docMk/>
            <pc:sldMk cId="567748137" sldId="569"/>
            <ac:cxnSpMk id="34" creationId="{EAF24D5F-DC0A-430F-275D-44C7F8357CAF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53.296" v="589" actId="14100"/>
          <ac:cxnSpMkLst>
            <pc:docMk/>
            <pc:sldMk cId="567748137" sldId="569"/>
            <ac:cxnSpMk id="35" creationId="{78F4C5EA-F78E-B880-5439-8E9E7830798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43.702" v="588" actId="1076"/>
          <ac:cxnSpMkLst>
            <pc:docMk/>
            <pc:sldMk cId="567748137" sldId="569"/>
            <ac:cxnSpMk id="36" creationId="{826AF0A7-D611-96B7-887F-9AEF5045E53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01.312" v="591" actId="1076"/>
          <ac:cxnSpMkLst>
            <pc:docMk/>
            <pc:sldMk cId="567748137" sldId="569"/>
            <ac:cxnSpMk id="37" creationId="{361177D9-27E2-7E6B-A4D4-D7FC32DED35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23.862" v="626" actId="1076"/>
          <ac:cxnSpMkLst>
            <pc:docMk/>
            <pc:sldMk cId="567748137" sldId="569"/>
            <ac:cxnSpMk id="38" creationId="{4F1E5B39-66CC-B4B9-FBBB-844D955099B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32.640" v="598" actId="1076"/>
          <ac:cxnSpMkLst>
            <pc:docMk/>
            <pc:sldMk cId="567748137" sldId="569"/>
            <ac:cxnSpMk id="39" creationId="{364D7D6E-E22B-57A7-975B-AD8CEAC0031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45.097" v="629" actId="14100"/>
          <ac:cxnSpMkLst>
            <pc:docMk/>
            <pc:sldMk cId="567748137" sldId="569"/>
            <ac:cxnSpMk id="44" creationId="{A7F1F811-8FA3-7C98-4E45-8D344B717E37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28.675" v="635" actId="14100"/>
          <ac:cxnSpMkLst>
            <pc:docMk/>
            <pc:sldMk cId="567748137" sldId="569"/>
            <ac:cxnSpMk id="45" creationId="{46B24766-9BB9-4325-980C-C814E3F5576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37.082" v="637" actId="1076"/>
          <ac:cxnSpMkLst>
            <pc:docMk/>
            <pc:sldMk cId="567748137" sldId="569"/>
            <ac:cxnSpMk id="46" creationId="{BB2A5682-DA7C-3A7D-F51D-1E363F0F7DB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59.191" v="643" actId="1076"/>
          <ac:cxnSpMkLst>
            <pc:docMk/>
            <pc:sldMk cId="567748137" sldId="569"/>
            <ac:cxnSpMk id="47" creationId="{BDBC0385-295B-D878-C6B7-FB8F5E333606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0:50.100" v="681"/>
          <ac:cxnSpMkLst>
            <pc:docMk/>
            <pc:sldMk cId="567748137" sldId="569"/>
            <ac:cxnSpMk id="49" creationId="{C88BC054-95F7-3EFB-E2CE-3CA0BCA76CC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55.272" v="695" actId="14100"/>
          <ac:cxnSpMkLst>
            <pc:docMk/>
            <pc:sldMk cId="567748137" sldId="569"/>
            <ac:cxnSpMk id="52" creationId="{4934DE13-6FE6-66B3-CE78-63C710703E1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30.460" v="690" actId="14100"/>
          <ac:cxnSpMkLst>
            <pc:docMk/>
            <pc:sldMk cId="567748137" sldId="569"/>
            <ac:cxnSpMk id="53" creationId="{F2A810A1-0FC8-456B-4F05-03349A47D73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2:33.601" v="702" actId="1076"/>
          <ac:cxnSpMkLst>
            <pc:docMk/>
            <pc:sldMk cId="567748137" sldId="569"/>
            <ac:cxnSpMk id="55" creationId="{2828E4D8-AD3F-7612-80A2-4076E7C328C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4:06.024" v="716"/>
          <ac:cxnSpMkLst>
            <pc:docMk/>
            <pc:sldMk cId="567748137" sldId="569"/>
            <ac:cxnSpMk id="56" creationId="{5ED2439C-7E47-4CDD-9E8E-86640A95995E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4:36.024" v="723" actId="14100"/>
          <ac:cxnSpMkLst>
            <pc:docMk/>
            <pc:sldMk cId="567748137" sldId="569"/>
            <ac:cxnSpMk id="57" creationId="{A067F872-D865-3B3C-1742-F96CF178938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08.305" v="730" actId="1076"/>
          <ac:cxnSpMkLst>
            <pc:docMk/>
            <pc:sldMk cId="567748137" sldId="569"/>
            <ac:cxnSpMk id="58" creationId="{52FD9D50-45F4-FA8D-EFD9-4493396541D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17.493" v="732" actId="1076"/>
          <ac:cxnSpMkLst>
            <pc:docMk/>
            <pc:sldMk cId="567748137" sldId="569"/>
            <ac:cxnSpMk id="59" creationId="{968498C6-CDCD-C4FC-DEAD-AEEEAE9D494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22.977" v="734" actId="1076"/>
          <ac:cxnSpMkLst>
            <pc:docMk/>
            <pc:sldMk cId="567748137" sldId="569"/>
            <ac:cxnSpMk id="60" creationId="{5BA600CB-8983-6642-B34B-4042D7F55FE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49.853" v="741" actId="14100"/>
          <ac:cxnSpMkLst>
            <pc:docMk/>
            <pc:sldMk cId="567748137" sldId="569"/>
            <ac:cxnSpMk id="61" creationId="{5B75E939-8D02-8249-881F-F335E63D1BE0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53.962" v="742" actId="14100"/>
          <ac:cxnSpMkLst>
            <pc:docMk/>
            <pc:sldMk cId="567748137" sldId="569"/>
            <ac:cxnSpMk id="62" creationId="{DA4891DB-30DF-A617-C12F-2F30D7AFA58A}"/>
          </ac:cxnSpMkLst>
        </pc:cxn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7"/>
        <pc:sldMkLst>
          <pc:docMk/>
          <pc:sldMk cId="3503457806" sldId="569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6"/>
        <pc:sldMkLst>
          <pc:docMk/>
          <pc:sldMk cId="1307903741" sldId="570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8:52:33.399" v="307"/>
        <pc:sldMkLst>
          <pc:docMk/>
          <pc:sldMk cId="2501849572" sldId="570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16:44.041" v="799"/>
        <pc:sldMkLst>
          <pc:docMk/>
          <pc:sldMk cId="2776136433" sldId="570"/>
        </pc:sldMkLst>
        <pc:spChg chg="mod">
          <ac:chgData name="Suraj Chopade" userId="S::suraj.chopade@bostoninstituteofanalytics.org::dcc44ee8-6a65-4538-a5e1-c87e14ca7a61" providerId="AD" clId="Web-{4027DCD8-8667-B071-E4CE-FE45C0966D14}" dt="2023-10-12T11:13:44.597" v="797" actId="1076"/>
          <ac:spMkLst>
            <pc:docMk/>
            <pc:sldMk cId="2776136433" sldId="570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1:40.935" v="788" actId="20577"/>
          <ac:spMkLst>
            <pc:docMk/>
            <pc:sldMk cId="2776136433" sldId="570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1"/>
        <pc:sldMkLst>
          <pc:docMk/>
          <pc:sldMk cId="3448830970" sldId="570"/>
        </pc:sldMkLst>
      </pc:sldChg>
      <pc:sldChg chg="add ord replId">
        <pc:chgData name="Suraj Chopade" userId="S::suraj.chopade@bostoninstituteofanalytics.org::dcc44ee8-6a65-4538-a5e1-c87e14ca7a61" providerId="AD" clId="Web-{4027DCD8-8667-B071-E4CE-FE45C0966D14}" dt="2023-10-12T11:16:39.119" v="798"/>
        <pc:sldMkLst>
          <pc:docMk/>
          <pc:sldMk cId="2160192523" sldId="571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0"/>
        <pc:sldMkLst>
          <pc:docMk/>
          <pc:sldMk cId="3499087370" sldId="571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5"/>
        <pc:sldMkLst>
          <pc:docMk/>
          <pc:sldMk cId="4239206588" sldId="571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2:34.461" v="865" actId="1076"/>
        <pc:sldMkLst>
          <pc:docMk/>
          <pc:sldMk cId="1822171522" sldId="572"/>
        </pc:sldMkLst>
        <pc:spChg chg="mod">
          <ac:chgData name="Suraj Chopade" userId="S::suraj.chopade@bostoninstituteofanalytics.org::dcc44ee8-6a65-4538-a5e1-c87e14ca7a61" providerId="AD" clId="Web-{4027DCD8-8667-B071-E4CE-FE45C0966D14}" dt="2023-10-12T11:22:34.461" v="865" actId="1076"/>
          <ac:spMkLst>
            <pc:docMk/>
            <pc:sldMk cId="1822171522" sldId="572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1:40.709" v="848" actId="20577"/>
          <ac:spMkLst>
            <pc:docMk/>
            <pc:sldMk cId="1822171522" sldId="57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4"/>
        <pc:sldMkLst>
          <pc:docMk/>
          <pc:sldMk cId="2078080951" sldId="572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20:59.067" v="840"/>
        <pc:sldMkLst>
          <pc:docMk/>
          <pc:sldMk cId="501368358" sldId="573"/>
        </pc:sldMkLst>
        <pc:spChg chg="mod">
          <ac:chgData name="Suraj Chopade" userId="S::suraj.chopade@bostoninstituteofanalytics.org::dcc44ee8-6a65-4538-a5e1-c87e14ca7a61" providerId="AD" clId="Web-{4027DCD8-8667-B071-E4CE-FE45C0966D14}" dt="2023-10-12T11:20:42.129" v="839" actId="20577"/>
          <ac:spMkLst>
            <pc:docMk/>
            <pc:sldMk cId="501368358" sldId="573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3"/>
        <pc:sldMkLst>
          <pc:docMk/>
          <pc:sldMk cId="2127889081" sldId="573"/>
        </pc:sldMkLst>
      </pc:sldChg>
      <pc:sldChg chg="addSp delSp modSp add mod replId setBg">
        <pc:chgData name="Suraj Chopade" userId="S::suraj.chopade@bostoninstituteofanalytics.org::dcc44ee8-6a65-4538-a5e1-c87e14ca7a61" providerId="AD" clId="Web-{4027DCD8-8667-B071-E4CE-FE45C0966D14}" dt="2023-10-12T11:23:50.496" v="895"/>
        <pc:sldMkLst>
          <pc:docMk/>
          <pc:sldMk cId="3418130304" sldId="574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11:23:50.496" v="895"/>
          <ac:spMkLst>
            <pc:docMk/>
            <pc:sldMk cId="3418130304" sldId="57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5" creationId="{BACC6370-2D7E-4714-9D71-7542949D7D5D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4027DCD8-8667-B071-E4CE-FE45C0966D14}" dt="2023-10-12T11:23:29.761" v="884"/>
          <ac:graphicFrameMkLst>
            <pc:docMk/>
            <pc:sldMk cId="3418130304" sldId="574"/>
            <ac:graphicFrameMk id="11" creationId="{12E05144-16B9-89BB-18F0-759625A6A068}"/>
          </ac:graphicFrameMkLst>
        </pc:graphicFrameChg>
        <pc:picChg chg="ord">
          <ac:chgData name="Suraj Chopade" userId="S::suraj.chopade@bostoninstituteofanalytics.org::dcc44ee8-6a65-4538-a5e1-c87e14ca7a61" providerId="AD" clId="Web-{4027DCD8-8667-B071-E4CE-FE45C0966D14}" dt="2023-10-12T11:23:29.761" v="884"/>
          <ac:picMkLst>
            <pc:docMk/>
            <pc:sldMk cId="3418130304" sldId="574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2"/>
        <pc:sldMkLst>
          <pc:docMk/>
          <pc:sldMk cId="3875578147" sldId="574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"/>
        <pc:sldMkLst>
          <pc:docMk/>
          <pc:sldMk cId="1868995900" sldId="575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5:52.516" v="913" actId="1076"/>
        <pc:sldMkLst>
          <pc:docMk/>
          <pc:sldMk cId="2273153651" sldId="575"/>
        </pc:sldMkLst>
        <pc:spChg chg="mod">
          <ac:chgData name="Suraj Chopade" userId="S::suraj.chopade@bostoninstituteofanalytics.org::dcc44ee8-6a65-4538-a5e1-c87e14ca7a61" providerId="AD" clId="Web-{4027DCD8-8667-B071-E4CE-FE45C0966D14}" dt="2023-10-12T11:25:52.516" v="913" actId="1076"/>
          <ac:spMkLst>
            <pc:docMk/>
            <pc:sldMk cId="2273153651" sldId="57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5:10.140" v="902" actId="1076"/>
          <ac:spMkLst>
            <pc:docMk/>
            <pc:sldMk cId="2273153651" sldId="57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8:34.476" v="931" actId="20577"/>
        <pc:sldMkLst>
          <pc:docMk/>
          <pc:sldMk cId="3396145623" sldId="576"/>
        </pc:sldMkLst>
        <pc:spChg chg="mod">
          <ac:chgData name="Suraj Chopade" userId="S::suraj.chopade@bostoninstituteofanalytics.org::dcc44ee8-6a65-4538-a5e1-c87e14ca7a61" providerId="AD" clId="Web-{4027DCD8-8667-B071-E4CE-FE45C0966D14}" dt="2023-10-12T11:28:34.476" v="931" actId="20577"/>
          <ac:spMkLst>
            <pc:docMk/>
            <pc:sldMk cId="3396145623" sldId="57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8:09.600" v="924" actId="1076"/>
          <ac:spMkLst>
            <pc:docMk/>
            <pc:sldMk cId="3396145623" sldId="576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09" v="0"/>
        <pc:sldMkLst>
          <pc:docMk/>
          <pc:sldMk cId="4057324165" sldId="57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9:33.838" v="951" actId="1076"/>
        <pc:sldMkLst>
          <pc:docMk/>
          <pc:sldMk cId="3922629199" sldId="577"/>
        </pc:sldMkLst>
        <pc:spChg chg="mod">
          <ac:chgData name="Suraj Chopade" userId="S::suraj.chopade@bostoninstituteofanalytics.org::dcc44ee8-6a65-4538-a5e1-c87e14ca7a61" providerId="AD" clId="Web-{4027DCD8-8667-B071-E4CE-FE45C0966D14}" dt="2023-10-12T11:29:33.838" v="951" actId="1076"/>
          <ac:spMkLst>
            <pc:docMk/>
            <pc:sldMk cId="3922629199" sldId="57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9:00.258" v="942" actId="20577"/>
          <ac:spMkLst>
            <pc:docMk/>
            <pc:sldMk cId="3922629199" sldId="57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4:43.616" v="979" actId="20577"/>
        <pc:sldMkLst>
          <pc:docMk/>
          <pc:sldMk cId="1668714428" sldId="578"/>
        </pc:sldMkLst>
        <pc:spChg chg="mod">
          <ac:chgData name="Suraj Chopade" userId="S::suraj.chopade@bostoninstituteofanalytics.org::dcc44ee8-6a65-4538-a5e1-c87e14ca7a61" providerId="AD" clId="Web-{4027DCD8-8667-B071-E4CE-FE45C0966D14}" dt="2023-10-12T11:34:43.616" v="979" actId="20577"/>
          <ac:spMkLst>
            <pc:docMk/>
            <pc:sldMk cId="1668714428" sldId="578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33:48.364" v="960" actId="20577"/>
          <ac:spMkLst>
            <pc:docMk/>
            <pc:sldMk cId="1668714428" sldId="57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5:21.446" v="991" actId="20577"/>
        <pc:sldMkLst>
          <pc:docMk/>
          <pc:sldMk cId="1657611968" sldId="579"/>
        </pc:sldMkLst>
        <pc:spChg chg="mod">
          <ac:chgData name="Suraj Chopade" userId="S::suraj.chopade@bostoninstituteofanalytics.org::dcc44ee8-6a65-4538-a5e1-c87e14ca7a61" providerId="AD" clId="Web-{4027DCD8-8667-B071-E4CE-FE45C0966D14}" dt="2023-10-12T11:35:21.446" v="991" actId="20577"/>
          <ac:spMkLst>
            <pc:docMk/>
            <pc:sldMk cId="1657611968" sldId="579"/>
            <ac:spMk id="3" creationId="{32F95AAB-C5B6-B581-A19A-2E82775B48CA}"/>
          </ac:spMkLst>
        </pc:spChg>
      </pc:sldChg>
      <pc:sldChg chg="modSp add ord replId modNotes">
        <pc:chgData name="Suraj Chopade" userId="S::suraj.chopade@bostoninstituteofanalytics.org::dcc44ee8-6a65-4538-a5e1-c87e14ca7a61" providerId="AD" clId="Web-{4027DCD8-8667-B071-E4CE-FE45C0966D14}" dt="2023-10-12T12:30:45.556" v="1034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4027DCD8-8667-B071-E4CE-FE45C0966D14}" dt="2023-10-12T12:30:27.821" v="1032" actId="14100"/>
          <ac:spMkLst>
            <pc:docMk/>
            <pc:sldMk cId="2963322543" sldId="580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2:29:59.586" v="1011" actId="1076"/>
          <ac:spMkLst>
            <pc:docMk/>
            <pc:sldMk cId="2963322543" sldId="580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A829547A-CA36-608F-B543-1F7585A2DA9A}"/>
    <pc:docChg chg="modSld">
      <pc:chgData name="Suraj Chopade" userId="S::suraj.chopade@bostoninstituteofanalytics.org::dcc44ee8-6a65-4538-a5e1-c87e14ca7a61" providerId="AD" clId="Web-{A829547A-CA36-608F-B543-1F7585A2DA9A}" dt="2023-10-12T07:55:26.086" v="52"/>
      <pc:docMkLst>
        <pc:docMk/>
      </pc:docMkLst>
      <pc:sldChg chg="modSp modNotes">
        <pc:chgData name="Suraj Chopade" userId="S::suraj.chopade@bostoninstituteofanalytics.org::dcc44ee8-6a65-4538-a5e1-c87e14ca7a61" providerId="AD" clId="Web-{A829547A-CA36-608F-B543-1F7585A2DA9A}" dt="2023-10-12T07:55:26.086" v="52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A829547A-CA36-608F-B543-1F7585A2DA9A}" dt="2023-10-12T07:44:18.568" v="39" actId="14100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A829547A-CA36-608F-B543-1F7585A2DA9A}" dt="2023-10-12T07:42:58.925" v="14" actId="1076"/>
          <ac:spMkLst>
            <pc:docMk/>
            <pc:sldMk cId="3440828800" sldId="559"/>
            <ac:spMk id="5" creationId="{9D03BB2D-CD52-503A-B59A-F9D3014F1AB4}"/>
          </ac:spMkLst>
        </pc:spChg>
      </pc:sldChg>
      <pc:sldChg chg="modSp">
        <pc:chgData name="Suraj Chopade" userId="S::suraj.chopade@bostoninstituteofanalytics.org::dcc44ee8-6a65-4538-a5e1-c87e14ca7a61" providerId="AD" clId="Web-{A829547A-CA36-608F-B543-1F7585A2DA9A}" dt="2023-10-12T07:49:55.061" v="42" actId="20577"/>
        <pc:sldMkLst>
          <pc:docMk/>
          <pc:sldMk cId="1791198341" sldId="564"/>
        </pc:sldMkLst>
        <pc:spChg chg="mod">
          <ac:chgData name="Suraj Chopade" userId="S::suraj.chopade@bostoninstituteofanalytics.org::dcc44ee8-6a65-4538-a5e1-c87e14ca7a61" providerId="AD" clId="Web-{A829547A-CA36-608F-B543-1F7585A2DA9A}" dt="2023-10-12T07:49:55.061" v="42" actId="20577"/>
          <ac:spMkLst>
            <pc:docMk/>
            <pc:sldMk cId="1791198341" sldId="564"/>
            <ac:spMk id="3" creationId="{6B16CB89-6A4A-EB45-8DF4-5B44A8612803}"/>
          </ac:spMkLst>
        </pc:spChg>
      </pc:sldChg>
      <pc:sldChg chg="addSp delSp modSp">
        <pc:chgData name="Suraj Chopade" userId="S::suraj.chopade@bostoninstituteofanalytics.org::dcc44ee8-6a65-4538-a5e1-c87e14ca7a61" providerId="AD" clId="Web-{A829547A-CA36-608F-B543-1F7585A2DA9A}" dt="2023-10-12T07:52:45.660" v="49" actId="1076"/>
        <pc:sldMkLst>
          <pc:docMk/>
          <pc:sldMk cId="3879932270" sldId="567"/>
        </pc:sldMkLst>
        <pc:picChg chg="del">
          <ac:chgData name="Suraj Chopade" userId="S::suraj.chopade@bostoninstituteofanalytics.org::dcc44ee8-6a65-4538-a5e1-c87e14ca7a61" providerId="AD" clId="Web-{A829547A-CA36-608F-B543-1F7585A2DA9A}" dt="2023-10-12T07:52:26.159" v="43"/>
          <ac:picMkLst>
            <pc:docMk/>
            <pc:sldMk cId="3879932270" sldId="567"/>
            <ac:picMk id="2" creationId="{F6E9FFCE-D7C0-21FD-4DA0-729CF0696C11}"/>
          </ac:picMkLst>
        </pc:picChg>
        <pc:picChg chg="add mod">
          <ac:chgData name="Suraj Chopade" userId="S::suraj.chopade@bostoninstituteofanalytics.org::dcc44ee8-6a65-4538-a5e1-c87e14ca7a61" providerId="AD" clId="Web-{A829547A-CA36-608F-B543-1F7585A2DA9A}" dt="2023-10-12T07:52:45.660" v="49" actId="1076"/>
          <ac:picMkLst>
            <pc:docMk/>
            <pc:sldMk cId="3879932270" sldId="567"/>
            <ac:picMk id="3" creationId="{830FE878-8433-5EAE-E939-2CF6AEADC0D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212703A0-1CB7-AD27-D72E-54270430733B}"/>
    <pc:docChg chg="addSld delSld modSld">
      <pc:chgData name="Suraj Chopade" userId="S::suraj.chopade@bostoninstituteofanalytics.org::dcc44ee8-6a65-4538-a5e1-c87e14ca7a61" providerId="AD" clId="Web-{212703A0-1CB7-AD27-D72E-54270430733B}" dt="2023-10-12T07:09:37.204" v="425" actId="1076"/>
      <pc:docMkLst>
        <pc:docMk/>
      </pc:docMkLst>
      <pc:sldChg chg="modSp">
        <pc:chgData name="Suraj Chopade" userId="S::suraj.chopade@bostoninstituteofanalytics.org::dcc44ee8-6a65-4538-a5e1-c87e14ca7a61" providerId="AD" clId="Web-{212703A0-1CB7-AD27-D72E-54270430733B}" dt="2023-10-12T05:47:48.417" v="14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212703A0-1CB7-AD27-D72E-54270430733B}" dt="2023-10-12T05:47:48.417" v="14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9"/>
        <pc:sldMkLst>
          <pc:docMk/>
          <pc:sldMk cId="3080017173" sldId="51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6"/>
        <pc:sldMkLst>
          <pc:docMk/>
          <pc:sldMk cId="962054905" sldId="54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8"/>
        <pc:sldMkLst>
          <pc:docMk/>
          <pc:sldMk cId="3308570739" sldId="54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7"/>
        <pc:sldMkLst>
          <pc:docMk/>
          <pc:sldMk cId="174547270" sldId="54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4"/>
        <pc:sldMkLst>
          <pc:docMk/>
          <pc:sldMk cId="2158419863" sldId="548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5"/>
        <pc:sldMkLst>
          <pc:docMk/>
          <pc:sldMk cId="610857851" sldId="549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3"/>
        <pc:sldMkLst>
          <pc:docMk/>
          <pc:sldMk cId="234814346" sldId="550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2"/>
        <pc:sldMkLst>
          <pc:docMk/>
          <pc:sldMk cId="3668801380" sldId="551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1"/>
        <pc:sldMkLst>
          <pc:docMk/>
          <pc:sldMk cId="3755880105" sldId="552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0"/>
        <pc:sldMkLst>
          <pc:docMk/>
          <pc:sldMk cId="2458439909" sldId="55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9"/>
        <pc:sldMkLst>
          <pc:docMk/>
          <pc:sldMk cId="2339548631" sldId="554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8"/>
        <pc:sldMkLst>
          <pc:docMk/>
          <pc:sldMk cId="2933442064" sldId="55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7"/>
        <pc:sldMkLst>
          <pc:docMk/>
          <pc:sldMk cId="3236210545" sldId="55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6"/>
        <pc:sldMkLst>
          <pc:docMk/>
          <pc:sldMk cId="2529372087" sldId="55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5"/>
        <pc:sldMkLst>
          <pc:docMk/>
          <pc:sldMk cId="2041959882" sldId="558"/>
        </pc:sldMkLst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5:57:28.198" v="59" actId="20577"/>
        <pc:sldMkLst>
          <pc:docMk/>
          <pc:sldMk cId="1580819257" sldId="56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5:57:28.198" v="59" actId="20577"/>
          <ac:spMkLst>
            <pc:docMk/>
            <pc:sldMk cId="1580819257" sldId="560"/>
            <ac:spMk id="2" creationId="{2D8B7DE6-EB6B-A302-ADB1-69FD37D4968F}"/>
          </ac:spMkLst>
        </pc:spChg>
        <pc:spChg chg="del">
          <ac:chgData name="Suraj Chopade" userId="S::suraj.chopade@bostoninstituteofanalytics.org::dcc44ee8-6a65-4538-a5e1-c87e14ca7a61" providerId="AD" clId="Web-{212703A0-1CB7-AD27-D72E-54270430733B}" dt="2023-10-12T05:56:10.461" v="37"/>
          <ac:spMkLst>
            <pc:docMk/>
            <pc:sldMk cId="1580819257" sldId="56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5:55:56.039" v="36" actId="1076"/>
          <ac:spMkLst>
            <pc:docMk/>
            <pc:sldMk cId="1580819257" sldId="56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0:36.843" v="84" actId="1076"/>
        <pc:sldMkLst>
          <pc:docMk/>
          <pc:sldMk cId="1408695827" sldId="561"/>
        </pc:sldMkLst>
        <pc:spChg chg="mod">
          <ac:chgData name="Suraj Chopade" userId="S::suraj.chopade@bostoninstituteofanalytics.org::dcc44ee8-6a65-4538-a5e1-c87e14ca7a61" providerId="AD" clId="Web-{212703A0-1CB7-AD27-D72E-54270430733B}" dt="2023-10-12T06:00:24.640" v="83" actId="20577"/>
          <ac:spMkLst>
            <pc:docMk/>
            <pc:sldMk cId="1408695827" sldId="561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0:36.843" v="84" actId="1076"/>
          <ac:spMkLst>
            <pc:docMk/>
            <pc:sldMk cId="1408695827" sldId="561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3:11.316" v="117" actId="20577"/>
        <pc:sldMkLst>
          <pc:docMk/>
          <pc:sldMk cId="1754193795" sldId="562"/>
        </pc:sldMkLst>
        <pc:spChg chg="mod">
          <ac:chgData name="Suraj Chopade" userId="S::suraj.chopade@bostoninstituteofanalytics.org::dcc44ee8-6a65-4538-a5e1-c87e14ca7a61" providerId="AD" clId="Web-{212703A0-1CB7-AD27-D72E-54270430733B}" dt="2023-10-12T06:03:11.316" v="117" actId="20577"/>
          <ac:spMkLst>
            <pc:docMk/>
            <pc:sldMk cId="1754193795" sldId="562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2:34.143" v="102" actId="1076"/>
          <ac:spMkLst>
            <pc:docMk/>
            <pc:sldMk cId="1754193795" sldId="562"/>
            <ac:spMk id="9" creationId="{2FDADD92-4E39-7713-520E-D88B1D53A255}"/>
          </ac:spMkLst>
        </pc:spChg>
      </pc:sldChg>
      <pc:sldChg chg="delSp modSp add">
        <pc:chgData name="Suraj Chopade" userId="S::suraj.chopade@bostoninstituteofanalytics.org::dcc44ee8-6a65-4538-a5e1-c87e14ca7a61" providerId="AD" clId="Web-{212703A0-1CB7-AD27-D72E-54270430733B}" dt="2023-10-12T06:04:51.709" v="133" actId="1076"/>
        <pc:sldMkLst>
          <pc:docMk/>
          <pc:sldMk cId="3603954413" sldId="563"/>
        </pc:sldMkLst>
        <pc:spChg chg="del">
          <ac:chgData name="Suraj Chopade" userId="S::suraj.chopade@bostoninstituteofanalytics.org::dcc44ee8-6a65-4538-a5e1-c87e14ca7a61" providerId="AD" clId="Web-{212703A0-1CB7-AD27-D72E-54270430733B}" dt="2023-10-12T06:04:36.397" v="130"/>
          <ac:spMkLst>
            <pc:docMk/>
            <pc:sldMk cId="3603954413" sldId="563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4:51.709" v="133" actId="1076"/>
          <ac:spMkLst>
            <pc:docMk/>
            <pc:sldMk cId="3603954413" sldId="56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8:00.355" v="163" actId="20577"/>
        <pc:sldMkLst>
          <pc:docMk/>
          <pc:sldMk cId="1791198341" sldId="564"/>
        </pc:sldMkLst>
        <pc:spChg chg="del">
          <ac:chgData name="Suraj Chopade" userId="S::suraj.chopade@bostoninstituteofanalytics.org::dcc44ee8-6a65-4538-a5e1-c87e14ca7a61" providerId="AD" clId="Web-{212703A0-1CB7-AD27-D72E-54270430733B}" dt="2023-10-12T06:06:29.431" v="143"/>
          <ac:spMkLst>
            <pc:docMk/>
            <pc:sldMk cId="1791198341" sldId="564"/>
            <ac:spMk id="2" creationId="{2D8B7DE6-EB6B-A302-ADB1-69FD37D4968F}"/>
          </ac:spMkLst>
        </pc:spChg>
        <pc:spChg chg="add mod">
          <ac:chgData name="Suraj Chopade" userId="S::suraj.chopade@bostoninstituteofanalytics.org::dcc44ee8-6a65-4538-a5e1-c87e14ca7a61" providerId="AD" clId="Web-{212703A0-1CB7-AD27-D72E-54270430733B}" dt="2023-10-12T06:08:00.355" v="163" actId="20577"/>
          <ac:spMkLst>
            <pc:docMk/>
            <pc:sldMk cId="1791198341" sldId="564"/>
            <ac:spMk id="3" creationId="{6B16CB89-6A4A-EB45-8DF4-5B44A8612803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6:05.211" v="142" actId="1076"/>
          <ac:spMkLst>
            <pc:docMk/>
            <pc:sldMk cId="1791198341" sldId="56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9:34.342" v="172" actId="1076"/>
        <pc:sldMkLst>
          <pc:docMk/>
          <pc:sldMk cId="3985461212" sldId="565"/>
        </pc:sldMkLst>
        <pc:spChg chg="del">
          <ac:chgData name="Suraj Chopade" userId="S::suraj.chopade@bostoninstituteofanalytics.org::dcc44ee8-6a65-4538-a5e1-c87e14ca7a61" providerId="AD" clId="Web-{212703A0-1CB7-AD27-D72E-54270430733B}" dt="2023-10-12T06:08:36.840" v="165"/>
          <ac:spMkLst>
            <pc:docMk/>
            <pc:sldMk cId="3985461212" sldId="565"/>
            <ac:spMk id="3" creationId="{6B16CB89-6A4A-EB45-8DF4-5B44A8612803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09:34.342" v="172" actId="1076"/>
          <ac:picMkLst>
            <pc:docMk/>
            <pc:sldMk cId="3985461212" sldId="565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1:35.564" v="192" actId="1076"/>
        <pc:sldMkLst>
          <pc:docMk/>
          <pc:sldMk cId="2832941956" sldId="566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1:22.532" v="186" actId="1076"/>
          <ac:spMkLst>
            <pc:docMk/>
            <pc:sldMk cId="2832941956" sldId="566"/>
            <ac:spMk id="3" creationId="{10BF853F-6D34-61C1-9565-98FBD8D328F2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1:35.564" v="192" actId="1076"/>
          <ac:spMkLst>
            <pc:docMk/>
            <pc:sldMk cId="2832941956" sldId="56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0:44.328" v="174"/>
          <ac:picMkLst>
            <pc:docMk/>
            <pc:sldMk cId="2832941956" sldId="566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4:04.271" v="198" actId="1076"/>
        <pc:sldMkLst>
          <pc:docMk/>
          <pc:sldMk cId="3879932270" sldId="567"/>
        </pc:sldMkLst>
        <pc:spChg chg="del">
          <ac:chgData name="Suraj Chopade" userId="S::suraj.chopade@bostoninstituteofanalytics.org::dcc44ee8-6a65-4538-a5e1-c87e14ca7a61" providerId="AD" clId="Web-{212703A0-1CB7-AD27-D72E-54270430733B}" dt="2023-10-12T06:11:53.346" v="194"/>
          <ac:spMkLst>
            <pc:docMk/>
            <pc:sldMk cId="3879932270" sldId="567"/>
            <ac:spMk id="3" creationId="{10BF853F-6D34-61C1-9565-98FBD8D328F2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14:04.271" v="198" actId="1076"/>
          <ac:picMkLst>
            <pc:docMk/>
            <pc:sldMk cId="3879932270" sldId="567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5:55.540" v="219" actId="20577"/>
        <pc:sldMkLst>
          <pc:docMk/>
          <pc:sldMk cId="3435741009" sldId="568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5:55.540" v="219" actId="20577"/>
          <ac:spMkLst>
            <pc:docMk/>
            <pc:sldMk cId="3435741009" sldId="568"/>
            <ac:spMk id="3" creationId="{A5729C19-44AB-F82D-4D1D-65370F203D80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4:46.600" v="204" actId="20577"/>
          <ac:spMkLst>
            <pc:docMk/>
            <pc:sldMk cId="3435741009" sldId="56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4:09.537" v="200"/>
          <ac:picMkLst>
            <pc:docMk/>
            <pc:sldMk cId="3435741009" sldId="568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20:00.265" v="231" actId="1076"/>
        <pc:sldMkLst>
          <pc:docMk/>
          <pc:sldMk cId="3503457806" sldId="569"/>
        </pc:sldMkLst>
        <pc:spChg chg="del">
          <ac:chgData name="Suraj Chopade" userId="S::suraj.chopade@bostoninstituteofanalytics.org::dcc44ee8-6a65-4538-a5e1-c87e14ca7a61" providerId="AD" clId="Web-{212703A0-1CB7-AD27-D72E-54270430733B}" dt="2023-10-12T06:16:06.118" v="221"/>
          <ac:spMkLst>
            <pc:docMk/>
            <pc:sldMk cId="3503457806" sldId="569"/>
            <ac:spMk id="3" creationId="{A5729C19-44AB-F82D-4D1D-65370F203D80}"/>
          </ac:spMkLst>
        </pc:spChg>
        <pc:picChg chg="add mod modCrop">
          <ac:chgData name="Suraj Chopade" userId="S::suraj.chopade@bostoninstituteofanalytics.org::dcc44ee8-6a65-4538-a5e1-c87e14ca7a61" providerId="AD" clId="Web-{212703A0-1CB7-AD27-D72E-54270430733B}" dt="2023-10-12T06:20:00.265" v="231" actId="1076"/>
          <ac:picMkLst>
            <pc:docMk/>
            <pc:sldMk cId="3503457806" sldId="569"/>
            <ac:picMk id="2" creationId="{2FD82F49-1E37-3879-E584-E6AEDDC560D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44:25.204" v="264" actId="1076"/>
        <pc:sldMkLst>
          <pc:docMk/>
          <pc:sldMk cId="1307903741" sldId="57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44:25.204" v="264" actId="1076"/>
          <ac:spMkLst>
            <pc:docMk/>
            <pc:sldMk cId="1307903741" sldId="570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3:35.281" v="242" actId="1076"/>
          <ac:spMkLst>
            <pc:docMk/>
            <pc:sldMk cId="1307903741" sldId="57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43:36.297" v="243"/>
          <ac:picMkLst>
            <pc:docMk/>
            <pc:sldMk cId="1307903741" sldId="570"/>
            <ac:picMk id="2" creationId="{2FD82F49-1E37-3879-E584-E6AEDDC560DC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47:30.710" v="294" actId="1076"/>
        <pc:sldMkLst>
          <pc:docMk/>
          <pc:sldMk cId="4239206588" sldId="571"/>
        </pc:sldMkLst>
        <pc:spChg chg="mod">
          <ac:chgData name="Suraj Chopade" userId="S::suraj.chopade@bostoninstituteofanalytics.org::dcc44ee8-6a65-4538-a5e1-c87e14ca7a61" providerId="AD" clId="Web-{212703A0-1CB7-AD27-D72E-54270430733B}" dt="2023-10-12T06:47:30.710" v="294" actId="1076"/>
          <ac:spMkLst>
            <pc:docMk/>
            <pc:sldMk cId="4239206588" sldId="571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7:28.304" v="293" actId="1076"/>
          <ac:spMkLst>
            <pc:docMk/>
            <pc:sldMk cId="4239206588" sldId="5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212703A0-1CB7-AD27-D72E-54270430733B}" dt="2023-10-12T07:02:35.488" v="330" actId="20577"/>
        <pc:sldMkLst>
          <pc:docMk/>
          <pc:sldMk cId="2078080951" sldId="572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2:35.488" v="330" actId="20577"/>
          <ac:spMkLst>
            <pc:docMk/>
            <pc:sldMk cId="2078080951" sldId="572"/>
            <ac:spMk id="2" creationId="{518E7017-8B2D-6016-5034-61700089806D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9:20.635" v="313" actId="20577"/>
          <ac:spMkLst>
            <pc:docMk/>
            <pc:sldMk cId="2078080951" sldId="572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8:51.822" v="304" actId="1076"/>
          <ac:spMkLst>
            <pc:docMk/>
            <pc:sldMk cId="2078080951" sldId="57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0:42.703" v="322" actId="1076"/>
        <pc:sldMkLst>
          <pc:docMk/>
          <pc:sldMk cId="2127889081" sldId="573"/>
        </pc:sldMkLst>
        <pc:spChg chg="del">
          <ac:chgData name="Suraj Chopade" userId="S::suraj.chopade@bostoninstituteofanalytics.org::dcc44ee8-6a65-4538-a5e1-c87e14ca7a61" providerId="AD" clId="Web-{212703A0-1CB7-AD27-D72E-54270430733B}" dt="2023-10-12T07:00:11.687" v="315"/>
          <ac:spMkLst>
            <pc:docMk/>
            <pc:sldMk cId="2127889081" sldId="573"/>
            <ac:spMk id="3" creationId="{0204CC97-F110-4B75-A15A-C195975E476E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7:00:42.703" v="322" actId="1076"/>
          <ac:picMkLst>
            <pc:docMk/>
            <pc:sldMk cId="2127889081" sldId="573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5:41.306" v="393" actId="14100"/>
        <pc:sldMkLst>
          <pc:docMk/>
          <pc:sldMk cId="3875578147" sldId="574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5:41.306" v="393" actId="14100"/>
          <ac:spMkLst>
            <pc:docMk/>
            <pc:sldMk cId="3875578147" sldId="574"/>
            <ac:spMk id="3" creationId="{8634036D-253A-9051-4A83-E0262D550B6A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7:03:25.630" v="343" actId="1076"/>
          <ac:spMkLst>
            <pc:docMk/>
            <pc:sldMk cId="3875578147" sldId="57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7:01:52.377" v="324"/>
          <ac:picMkLst>
            <pc:docMk/>
            <pc:sldMk cId="3875578147" sldId="574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8:51.172" v="415" actId="1076"/>
        <pc:sldMkLst>
          <pc:docMk/>
          <pc:sldMk cId="1868995900" sldId="575"/>
        </pc:sldMkLst>
        <pc:spChg chg="del">
          <ac:chgData name="Suraj Chopade" userId="S::suraj.chopade@bostoninstituteofanalytics.org::dcc44ee8-6a65-4538-a5e1-c87e14ca7a61" providerId="AD" clId="Web-{212703A0-1CB7-AD27-D72E-54270430733B}" dt="2023-10-12T07:06:21.933" v="395"/>
          <ac:spMkLst>
            <pc:docMk/>
            <pc:sldMk cId="1868995900" sldId="575"/>
            <ac:spMk id="3" creationId="{8634036D-253A-9051-4A83-E0262D550B6A}"/>
          </ac:spMkLst>
        </pc:spChg>
        <pc:picChg chg="add del mod">
          <ac:chgData name="Suraj Chopade" userId="S::suraj.chopade@bostoninstituteofanalytics.org::dcc44ee8-6a65-4538-a5e1-c87e14ca7a61" providerId="AD" clId="Web-{212703A0-1CB7-AD27-D72E-54270430733B}" dt="2023-10-12T07:08:04.451" v="408"/>
          <ac:picMkLst>
            <pc:docMk/>
            <pc:sldMk cId="1868995900" sldId="575"/>
            <ac:picMk id="2" creationId="{01F4D90E-AFB4-4716-758D-7F32756F8BB3}"/>
          </ac:picMkLst>
        </pc:picChg>
        <pc:picChg chg="add mod">
          <ac:chgData name="Suraj Chopade" userId="S::suraj.chopade@bostoninstituteofanalytics.org::dcc44ee8-6a65-4538-a5e1-c87e14ca7a61" providerId="AD" clId="Web-{212703A0-1CB7-AD27-D72E-54270430733B}" dt="2023-10-12T07:08:51.172" v="415" actId="1076"/>
          <ac:picMkLst>
            <pc:docMk/>
            <pc:sldMk cId="1868995900" sldId="575"/>
            <ac:picMk id="4" creationId="{BAC625AD-5F4C-5EDB-4B16-DBC349096039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7:09:37.204" v="425" actId="1076"/>
        <pc:sldMkLst>
          <pc:docMk/>
          <pc:sldMk cId="4057324165" sldId="576"/>
        </pc:sldMkLst>
        <pc:spChg chg="mod">
          <ac:chgData name="Suraj Chopade" userId="S::suraj.chopade@bostoninstituteofanalytics.org::dcc44ee8-6a65-4538-a5e1-c87e14ca7a61" providerId="AD" clId="Web-{212703A0-1CB7-AD27-D72E-54270430733B}" dt="2023-10-12T07:09:37.204" v="425" actId="1076"/>
          <ac:spMkLst>
            <pc:docMk/>
            <pc:sldMk cId="4057324165" sldId="576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A507081B-C226-5024-7E02-CA2CF1B37CFD}"/>
    <pc:docChg chg="modSld">
      <pc:chgData name="Suraj Chopade" userId="S::suraj.chopade@bostoninstituteofanalytics.org::dcc44ee8-6a65-4538-a5e1-c87e14ca7a61" providerId="AD" clId="Web-{A507081B-C226-5024-7E02-CA2CF1B37CFD}" dt="2023-10-14T06:28:28.927" v="2"/>
      <pc:docMkLst>
        <pc:docMk/>
      </pc:docMkLst>
      <pc:sldChg chg="addSp delSp modSp">
        <pc:chgData name="Suraj Chopade" userId="S::suraj.chopade@bostoninstituteofanalytics.org::dcc44ee8-6a65-4538-a5e1-c87e14ca7a61" providerId="AD" clId="Web-{A507081B-C226-5024-7E02-CA2CF1B37CFD}" dt="2023-10-14T06:28:28.927" v="2"/>
        <pc:sldMkLst>
          <pc:docMk/>
          <pc:sldMk cId="2963322543" sldId="580"/>
        </pc:sldMkLst>
        <pc:picChg chg="add del mod">
          <ac:chgData name="Suraj Chopade" userId="S::suraj.chopade@bostoninstituteofanalytics.org::dcc44ee8-6a65-4538-a5e1-c87e14ca7a61" providerId="AD" clId="Web-{A507081B-C226-5024-7E02-CA2CF1B37CFD}" dt="2023-10-14T06:28:28.927" v="2"/>
          <ac:picMkLst>
            <pc:docMk/>
            <pc:sldMk cId="2963322543" sldId="580"/>
            <ac:picMk id="2" creationId="{0FB2E1AA-9EBB-D8AD-035D-BA03941208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Text%20Preprocessing%20-%20NLP.ipynb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Text%20Classification%20-%20Email%20(Spam-Ham).ipynb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Sentiment%20Analysis%20(NLP)%20-%20IMBD%20Movie%20Review.ipynb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Text Preprocessing - NLP.ipynb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1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Text Classification - Email (Spam-Ham).ipynb</a:t>
            </a:r>
            <a:endParaRPr lang="en-US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6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err="1"/>
              <a:t>Jupyter</a:t>
            </a:r>
            <a:r>
              <a:rPr lang="en-US"/>
              <a:t> file for this question - </a:t>
            </a:r>
            <a:r>
              <a:rPr lang="en-US" dirty="0">
                <a:hlinkClick r:id="rId3"/>
              </a:rPr>
              <a:t>Sentiment Analysis (NLP) - IMBD Movie Review.ipynb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7D00DA-6E47-3C9B-8B48-F4CEC894D0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136525"/>
            <a:ext cx="734509" cy="8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043569" y="299098"/>
            <a:ext cx="1010186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Feature Extraction and Representation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17249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B)  TF-IDF (Term Frequency-Inverse Document Frequency):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endParaRPr lang="en-US" sz="2200" b="1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TF-IDF assigns a weight to each word based on its frequency in a document (Term Frequency) and its rarity across all documents (Inverse Document Frequency).</a:t>
            </a:r>
            <a:endParaRPr lang="en-US" sz="2200" dirty="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Example: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lvl="2"/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Using the same sentences as above: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727405-ADF6-8F0B-7F45-33E7EE6A3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28575"/>
              </p:ext>
            </p:extLst>
          </p:nvPr>
        </p:nvGraphicFramePr>
        <p:xfrm>
          <a:off x="1508234" y="4193627"/>
          <a:ext cx="8629368" cy="1956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373">
                  <a:extLst>
                    <a:ext uri="{9D8B030D-6E8A-4147-A177-3AD203B41FA5}">
                      <a16:colId xmlns:a16="http://schemas.microsoft.com/office/drawing/2014/main" val="1985636968"/>
                    </a:ext>
                  </a:extLst>
                </a:gridCol>
                <a:gridCol w="1353999">
                  <a:extLst>
                    <a:ext uri="{9D8B030D-6E8A-4147-A177-3AD203B41FA5}">
                      <a16:colId xmlns:a16="http://schemas.microsoft.com/office/drawing/2014/main" val="3646202703"/>
                    </a:ext>
                  </a:extLst>
                </a:gridCol>
                <a:gridCol w="1353999">
                  <a:extLst>
                    <a:ext uri="{9D8B030D-6E8A-4147-A177-3AD203B41FA5}">
                      <a16:colId xmlns:a16="http://schemas.microsoft.com/office/drawing/2014/main" val="605679731"/>
                    </a:ext>
                  </a:extLst>
                </a:gridCol>
                <a:gridCol w="1353999">
                  <a:extLst>
                    <a:ext uri="{9D8B030D-6E8A-4147-A177-3AD203B41FA5}">
                      <a16:colId xmlns:a16="http://schemas.microsoft.com/office/drawing/2014/main" val="3943269617"/>
                    </a:ext>
                  </a:extLst>
                </a:gridCol>
                <a:gridCol w="1353999">
                  <a:extLst>
                    <a:ext uri="{9D8B030D-6E8A-4147-A177-3AD203B41FA5}">
                      <a16:colId xmlns:a16="http://schemas.microsoft.com/office/drawing/2014/main" val="990781606"/>
                    </a:ext>
                  </a:extLst>
                </a:gridCol>
                <a:gridCol w="1353999">
                  <a:extLst>
                    <a:ext uri="{9D8B030D-6E8A-4147-A177-3AD203B41FA5}">
                      <a16:colId xmlns:a16="http://schemas.microsoft.com/office/drawing/2014/main" val="2686516453"/>
                    </a:ext>
                  </a:extLst>
                </a:gridCol>
              </a:tblGrid>
              <a:tr h="5722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200" b="1" kern="1200" dirty="0">
                        <a:solidFill>
                          <a:srgbClr val="000000"/>
                        </a:solidFill>
                        <a:effectLst/>
                        <a:latin typeface="Nuni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cats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dogs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00208"/>
                  </a:ext>
                </a:extLst>
              </a:tr>
              <a:tr h="6919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646157"/>
                  </a:ext>
                </a:extLst>
              </a:tr>
              <a:tr h="6919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1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60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0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043569" y="299098"/>
            <a:ext cx="1010186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Feature Extraction and Representation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298619" cy="47474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 the </a:t>
            </a:r>
            <a:r>
              <a:rPr lang="en-US" sz="2200" dirty="0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BoW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matrix,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each row represents a document (sentence)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, and each column represents a unique word in the entire dataset. The values in the matrix indicate the presence (1) or absence (0) of each word in the respective document.</a:t>
            </a:r>
            <a:endParaRPr lang="en-US"/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 the TF-IDF matrix, t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he values represent the TF-IDF scores for each word in each document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. These scores give more weight to words that are important in a specific document while downplaying words that are common across all documents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1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54990" y="293843"/>
            <a:ext cx="1127902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 Simple Text Classification Model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29861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Creating a binary text classification model for distinguishing spam from non-spam emails:</a:t>
            </a:r>
          </a:p>
          <a:p>
            <a:endParaRPr lang="en-US" sz="2200" dirty="0">
              <a:solidFill>
                <a:srgbClr val="374151"/>
              </a:solidFill>
              <a:latin typeface="Nunito"/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 text classification, the goal is to categorize text documents into predefined classes or labels. A binary classification example involves sorting emails into two categories: spam and non-spam.</a:t>
            </a:r>
          </a:p>
        </p:txBody>
      </p:sp>
      <p:pic>
        <p:nvPicPr>
          <p:cNvPr id="6" name="Picture 5" descr="Introduction | Machine Learning | Google for Developers">
            <a:extLst>
              <a:ext uri="{FF2B5EF4-FFF2-40B4-BE49-F238E27FC236}">
                <a16:creationId xmlns:a16="http://schemas.microsoft.com/office/drawing/2014/main" id="{00F75216-0D06-B40A-47DD-B2729DF5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97" y="3332316"/>
            <a:ext cx="6684576" cy="33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54990" y="293843"/>
            <a:ext cx="1127902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 Simple Text Classification Model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29861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Steps:</a:t>
            </a:r>
          </a:p>
          <a:p>
            <a:pPr marL="457200" indent="-457200">
              <a:buAutoNum type="arabicParenR"/>
            </a:pP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Data Collection and Preprocessing: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Gather a dataset of emails that are labeled as spam or non-spam.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Preprocess the data, which includes tasks like text cleaning, lowercasing, and tokenization.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Split the data into training and testing sets to train and evaluate the model.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2)   Feature Extraction:</a:t>
            </a:r>
            <a:endParaRPr lang="en-US" sz="2000" dirty="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Convert the text data into numerical features that can be used for modeling. Common techniques include Bag of Words (</a:t>
            </a:r>
            <a:r>
              <a:rPr lang="en-US" sz="20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BoW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) or TF-IDF.</a:t>
            </a:r>
            <a:endParaRPr lang="en-US" sz="2000" dirty="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Generate a feature matrix where rows represent emails, and columns represent features (e.g., word frequencies).</a:t>
            </a:r>
            <a:endParaRPr lang="en-US" sz="2000" dirty="0">
              <a:latin typeface="Nunito"/>
            </a:endParaRPr>
          </a:p>
          <a:p>
            <a:pPr lvl="1"/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Example (</a:t>
            </a:r>
            <a:r>
              <a:rPr lang="en-US" sz="2000" b="1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BoW</a:t>
            </a: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feature matrix):</a:t>
            </a:r>
            <a:endParaRPr lang="en-US" sz="2000" dirty="0">
              <a:latin typeface="Nuni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82055-694E-7110-5016-DB3A2858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00608"/>
              </p:ext>
            </p:extLst>
          </p:nvPr>
        </p:nvGraphicFramePr>
        <p:xfrm>
          <a:off x="2478634" y="4952909"/>
          <a:ext cx="6824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1486167204"/>
                    </a:ext>
                  </a:extLst>
                </a:gridCol>
                <a:gridCol w="1364968">
                  <a:extLst>
                    <a:ext uri="{9D8B030D-6E8A-4147-A177-3AD203B41FA5}">
                      <a16:colId xmlns:a16="http://schemas.microsoft.com/office/drawing/2014/main" val="3556234727"/>
                    </a:ext>
                  </a:extLst>
                </a:gridCol>
                <a:gridCol w="1364968">
                  <a:extLst>
                    <a:ext uri="{9D8B030D-6E8A-4147-A177-3AD203B41FA5}">
                      <a16:colId xmlns:a16="http://schemas.microsoft.com/office/drawing/2014/main" val="2501894362"/>
                    </a:ext>
                  </a:extLst>
                </a:gridCol>
                <a:gridCol w="1364968">
                  <a:extLst>
                    <a:ext uri="{9D8B030D-6E8A-4147-A177-3AD203B41FA5}">
                      <a16:colId xmlns:a16="http://schemas.microsoft.com/office/drawing/2014/main" val="3402875983"/>
                    </a:ext>
                  </a:extLst>
                </a:gridCol>
                <a:gridCol w="1364968">
                  <a:extLst>
                    <a:ext uri="{9D8B030D-6E8A-4147-A177-3AD203B41FA5}">
                      <a16:colId xmlns:a16="http://schemas.microsoft.com/office/drawing/2014/main" val="3071505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Nunito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word1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word2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err="1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wordN</a:t>
                      </a:r>
                      <a:endParaRPr lang="en-US" b="1" dirty="0" err="1">
                        <a:solidFill>
                          <a:schemeClr val="tx1"/>
                        </a:solidFill>
                        <a:effectLst/>
                        <a:latin typeface="Nunito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51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Email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9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Email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96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4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Email 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2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54990" y="293843"/>
            <a:ext cx="1127902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 Simple Text Classification Model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29861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Steps:</a:t>
            </a:r>
          </a:p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3)   Model Selection: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Choose a classification algorithm for the task. Common choices include:</a:t>
            </a:r>
            <a:endParaRPr lang="en-US" sz="2000" dirty="0">
              <a:latin typeface="Nunito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Naive Bayes: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Simple and effective for text classification.</a:t>
            </a:r>
            <a:endParaRPr lang="en-US" sz="2000" dirty="0">
              <a:latin typeface="Nunito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Support Vector Machine (SVM):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A powerful algorithm for binary classification.</a:t>
            </a:r>
            <a:endParaRPr lang="en-US" sz="2000" dirty="0">
              <a:latin typeface="Nunito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Logistic Regression: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Another popular choice for text classification.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Deep Learning (e.g., Neural Networks):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For more complex tasks and large datasets.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endParaRPr lang="en-US" sz="20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4)   Model Training and Evaluation:</a:t>
            </a:r>
            <a:endParaRPr lang="en-US" sz="2000" dirty="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Train the selected model using the training data.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Evaluate the model's performance using the testing data. Common evaluation metrics include accuracy, precision, recall, and F1-score.</a:t>
            </a:r>
            <a:endParaRPr lang="en-US" sz="2000" dirty="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Fine-tune the model parameters or try different algorithms to improve performance.</a:t>
            </a:r>
            <a:endParaRPr lang="en-US" sz="2000" dirty="0">
              <a:latin typeface="Nunito"/>
              <a:ea typeface="+mn-lt"/>
              <a:cs typeface="+mn-lt"/>
            </a:endParaRPr>
          </a:p>
          <a:p>
            <a:endParaRPr lang="en-US" sz="2000" b="1" dirty="0">
              <a:solidFill>
                <a:srgbClr val="374151"/>
              </a:solidFill>
              <a:latin typeface="Nunit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63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63073" y="325374"/>
            <a:ext cx="792097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Text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632035" y="1565636"/>
            <a:ext cx="112986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For this exercise, we'll use the NLTK library to tokenize the text, perform text cleaning, and remove stop words.</a:t>
            </a:r>
          </a:p>
        </p:txBody>
      </p:sp>
    </p:spTree>
    <p:extLst>
      <p:ext uri="{BB962C8B-B14F-4D97-AF65-F5344CB8AC3E}">
        <p14:creationId xmlns:p14="http://schemas.microsoft.com/office/powerpoint/2010/main" val="69954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63073" y="325374"/>
            <a:ext cx="792097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Text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632035" y="1565636"/>
            <a:ext cx="1129861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Building a simple NLP (Natural Language Processing) model for text classification using.</a:t>
            </a: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2200" dirty="0">
              <a:solidFill>
                <a:srgbClr val="374151"/>
              </a:solidFill>
              <a:latin typeface="Nunito"/>
              <a:cs typeface="Calibri"/>
            </a:endParaRPr>
          </a:p>
          <a:p>
            <a:r>
              <a:rPr lang="en-US" sz="2200" dirty="0">
                <a:solidFill>
                  <a:srgbClr val="374151"/>
                </a:solidFill>
                <a:latin typeface="Nunito"/>
                <a:cs typeface="Calibri"/>
              </a:rPr>
              <a:t>This model will classify text messages (email) as either "ham" (not spam) or "spam."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3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032041" y="474464"/>
            <a:ext cx="812684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7A08-D137-FB38-9F03-F4B79E763FA7}"/>
              </a:ext>
            </a:extLst>
          </p:cNvPr>
          <p:cNvSpPr txBox="1"/>
          <p:nvPr/>
        </p:nvSpPr>
        <p:spPr>
          <a:xfrm>
            <a:off x="734126" y="1782655"/>
            <a:ext cx="1072055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Dataset: </a:t>
            </a:r>
            <a:r>
              <a:rPr lang="en-US" sz="2400" b="1" dirty="0">
                <a:solidFill>
                  <a:srgbClr val="FF0000"/>
                </a:solidFill>
                <a:latin typeface="Nunito"/>
                <a:ea typeface="+mn-lt"/>
                <a:cs typeface="+mn-lt"/>
              </a:rPr>
              <a:t>IMDB Movie Review</a:t>
            </a:r>
            <a:endParaRPr lang="en-US" sz="2200" dirty="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2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391113" y="312235"/>
            <a:ext cx="341203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Agenda: NLP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1466193" y="1245476"/>
            <a:ext cx="8592206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Introduction to NLP</a:t>
            </a:r>
            <a:endParaRPr lang="en-US" dirty="0">
              <a:latin typeface="Nunito"/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Challenges in NLP &amp; Key NLP 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Text Preprocessing in NLP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NLP Libraries and Frameworks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Feature Extraction and Representation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Hands-on Exercise: Building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 Text Classification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Real-world Applications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Ethical Considerations &amp; Future of NLP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781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296521" y="375297"/>
            <a:ext cx="360122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What is NLP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83324" y="1245475"/>
            <a:ext cx="1125132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NLP (Natural Language Processing) is a branch of AI that focuses on computer-human communication using natural language. 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Understanding and Generating Language: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NLP enables computers to understand and generate human language.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Applications: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It's used for chatbots, sentiment analysis, language translation, and more.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Challenges: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NLP faces complexities like language ambiguity and cultural differences.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Techniques: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It uses machine learning and linguistic rules for tasks like tokenization and sentiment analysis.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Data: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Large text datasets are essential for training NLP models.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Ethical Considerations: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NLP raises concerns about privacy and algorithmic bias.</a:t>
            </a:r>
            <a:endParaRPr lang="en-US" sz="2200" dirty="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2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082576" y="359820"/>
            <a:ext cx="6029111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Key Challenges in NLP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83324" y="1340068"/>
            <a:ext cx="11172495" cy="33932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Ambiguity: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Language often has multiple meanings.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Sarcasm and Humor: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Understanding subtleties is tough.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Context Understanding: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Interpreting context correctly is vital.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Multilingual Processing: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NLP needs to work with diverse languages.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Privacy and Ethics: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Data privacy and algorithmic bias are concerns.</a:t>
            </a:r>
            <a:endParaRPr lang="en-US" sz="220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2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149376" y="438648"/>
            <a:ext cx="3895511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Key NLP Tasks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83324" y="1340068"/>
            <a:ext cx="11172495" cy="40703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Text Classification: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Categorizing text.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Named Entity Recognition (NER):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Identifying entities.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Sentiment Analysis: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Assessing sentiment.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Machine Translation: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Translating languages.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Language Modeling: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Understanding and generating language.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Question Answering: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Answering questions from text.</a:t>
            </a:r>
            <a:endParaRPr lang="en-US" sz="220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6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593845" y="427849"/>
            <a:ext cx="700131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Text Preprocessing in NLP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172495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Text Tokenization: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Breaking text into individual words or tokens, making it more manageable for analysis.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Text Cleaning and Normalization: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Removing unnecessary characters, such as punctuation and special symbols, and converting text to a consistent format (e.g., lowercasing) to reduce noise and variation.</a:t>
            </a:r>
            <a:endParaRPr lang="en-US" sz="2200" dirty="0">
              <a:solidFill>
                <a:srgbClr val="374151"/>
              </a:solidFill>
              <a:latin typeface="Nunito"/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Stop Words Removal: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Eliminating common, low-information words (e.g., "the," "and") that don't contribute significantly to the analysis to reduce noise.</a:t>
            </a:r>
            <a:endParaRPr lang="en-US" sz="2200" dirty="0">
              <a:solidFill>
                <a:srgbClr val="374151"/>
              </a:solidFill>
              <a:latin typeface="Nunito"/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Stemming and Lemmatization: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Reducing words to their base or root form. Stemming simplifies words to a common prefix, while lemmatization reduces them to their dictionary form, improving text consistency and reducing word variations.</a:t>
            </a:r>
            <a:endParaRPr lang="en-US" sz="2200" dirty="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21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73583" y="317490"/>
            <a:ext cx="804184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NLP Libraries and Frameworks 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340068"/>
            <a:ext cx="11172495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NLTK (Natural Language Toolkit):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Comprehensive NLP tools for various tasks.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Text classification, tokenization, and linguistic analysis.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spaCy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Fast and efficient NLP library with pre-trained models.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Named entity recognition, part-of-speech tagging, and text tokenization</a:t>
            </a:r>
            <a:endParaRPr lang="en-US" sz="2200" dirty="0">
              <a:solidFill>
                <a:srgbClr val="000000"/>
              </a:solidFill>
              <a:latin typeface="Nunito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9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73583" y="317490"/>
            <a:ext cx="804184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NLP Libraries and Frameworks 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172495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3.  </a:t>
            </a:r>
            <a:r>
              <a:rPr lang="en-US" sz="2200" b="1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Gensim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Specializes in topic modeling and document similarity.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Topic modeling, document similarity, and word embeddings.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4.  Hugging Face Transformers: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Framework for state-of-the-art NLP models.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Text classification, machine translation, and text generation with pre-trained models like BERT and GPT-2.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8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043569" y="299098"/>
            <a:ext cx="10101869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Feature Extraction and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7558" y="1213944"/>
            <a:ext cx="1117249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A)  Bag of Words (</a:t>
            </a:r>
            <a:r>
              <a:rPr lang="en-US" sz="2200" b="1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BoW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):</a:t>
            </a:r>
            <a:endParaRPr lang="en-US" sz="2200" dirty="0">
              <a:latin typeface="Nunit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Functionality: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BoW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represents a document as an unordered collection of words, ignoring grammar and word order but counting word frequency.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Example: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Consider two simple sentences: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Sentence 1: "I like cats."</a:t>
            </a:r>
            <a:endParaRPr lang="en-US" sz="2200" dirty="0">
              <a:latin typeface="Nunit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Sentence 2: "I love dogs and cats."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Calibri"/>
              <a:cs typeface="Calibri"/>
            </a:endParaRPr>
          </a:p>
          <a:p>
            <a:pPr lvl="1"/>
            <a:r>
              <a:rPr lang="en-US" sz="22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BoW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representation for these sentences might look like this:</a:t>
            </a:r>
            <a:endParaRPr lang="en-US" sz="2200" dirty="0">
              <a:latin typeface="Nuni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FAED3-E700-D5FB-30F0-D04E2C26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47484"/>
              </p:ext>
            </p:extLst>
          </p:nvPr>
        </p:nvGraphicFramePr>
        <p:xfrm>
          <a:off x="1655379" y="4451131"/>
          <a:ext cx="7964298" cy="203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788">
                  <a:extLst>
                    <a:ext uri="{9D8B030D-6E8A-4147-A177-3AD203B41FA5}">
                      <a16:colId xmlns:a16="http://schemas.microsoft.com/office/drawing/2014/main" val="1656183653"/>
                    </a:ext>
                  </a:extLst>
                </a:gridCol>
                <a:gridCol w="1254702">
                  <a:extLst>
                    <a:ext uri="{9D8B030D-6E8A-4147-A177-3AD203B41FA5}">
                      <a16:colId xmlns:a16="http://schemas.microsoft.com/office/drawing/2014/main" val="3829691018"/>
                    </a:ext>
                  </a:extLst>
                </a:gridCol>
                <a:gridCol w="1254702">
                  <a:extLst>
                    <a:ext uri="{9D8B030D-6E8A-4147-A177-3AD203B41FA5}">
                      <a16:colId xmlns:a16="http://schemas.microsoft.com/office/drawing/2014/main" val="3311053123"/>
                    </a:ext>
                  </a:extLst>
                </a:gridCol>
                <a:gridCol w="1254702">
                  <a:extLst>
                    <a:ext uri="{9D8B030D-6E8A-4147-A177-3AD203B41FA5}">
                      <a16:colId xmlns:a16="http://schemas.microsoft.com/office/drawing/2014/main" val="1274122113"/>
                    </a:ext>
                  </a:extLst>
                </a:gridCol>
                <a:gridCol w="1254702">
                  <a:extLst>
                    <a:ext uri="{9D8B030D-6E8A-4147-A177-3AD203B41FA5}">
                      <a16:colId xmlns:a16="http://schemas.microsoft.com/office/drawing/2014/main" val="2907076731"/>
                    </a:ext>
                  </a:extLst>
                </a:gridCol>
                <a:gridCol w="1254702">
                  <a:extLst>
                    <a:ext uri="{9D8B030D-6E8A-4147-A177-3AD203B41FA5}">
                      <a16:colId xmlns:a16="http://schemas.microsoft.com/office/drawing/2014/main" val="3188533821"/>
                    </a:ext>
                  </a:extLst>
                </a:gridCol>
              </a:tblGrid>
              <a:tr h="602640">
                <a:tc>
                  <a:txBody>
                    <a:bodyPr/>
                    <a:lstStyle/>
                    <a:p>
                      <a:pPr algn="ctr" fontAlgn="b"/>
                      <a:endParaRPr lang="en-US" sz="2200" b="1" dirty="0">
                        <a:solidFill>
                          <a:srgbClr val="000000"/>
                        </a:solidFill>
                        <a:effectLst/>
                        <a:latin typeface="Nuni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cats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dogs</a:t>
                      </a:r>
                      <a:endParaRPr lang="en-US" sz="2200" b="1">
                        <a:solidFill>
                          <a:srgbClr val="000000"/>
                        </a:solidFill>
                        <a:latin typeface="Nuni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75600"/>
                  </a:ext>
                </a:extLst>
              </a:tr>
              <a:tr h="7147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20213"/>
                  </a:ext>
                </a:extLst>
              </a:tr>
              <a:tr h="7147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Nunito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8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1209</Words>
  <Application>Microsoft Office PowerPoint</Application>
  <PresentationFormat>Widescreen</PresentationFormat>
  <Paragraphs>178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Nunito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priyanka.raninga@portpro.io</cp:lastModifiedBy>
  <cp:revision>299</cp:revision>
  <dcterms:created xsi:type="dcterms:W3CDTF">2020-12-23T13:36:00Z</dcterms:created>
  <dcterms:modified xsi:type="dcterms:W3CDTF">2024-10-19T05:42:42Z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