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60" r:id="rId1"/>
  </p:sldMasterIdLst>
  <p:notesMasterIdLst>
    <p:notesMasterId r:id="rId22"/>
  </p:notesMasterIdLst>
  <p:sldIdLst>
    <p:sldId id="257" r:id="rId2"/>
    <p:sldId id="484" r:id="rId3"/>
    <p:sldId id="513" r:id="rId4"/>
    <p:sldId id="546" r:id="rId5"/>
    <p:sldId id="547" r:id="rId6"/>
    <p:sldId id="545" r:id="rId7"/>
    <p:sldId id="549" r:id="rId8"/>
    <p:sldId id="548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283" r:id="rId20"/>
    <p:sldId id="4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B9C32-BD62-59A5-501C-F56C20C55D50}" v="1" dt="2024-07-16T07:42:52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Chopade" userId="S::suraj.chopade@bostoninstituteofanalytics.org::dcc44ee8-6a65-4538-a5e1-c87e14ca7a61" providerId="AD" clId="Web-{76BFD89A-ED1D-5ED1-8D3E-5B8CE3909530}"/>
    <pc:docChg chg="addSld delSld modSld sldOrd">
      <pc:chgData name="Suraj Chopade" userId="S::suraj.chopade@bostoninstituteofanalytics.org::dcc44ee8-6a65-4538-a5e1-c87e14ca7a61" providerId="AD" clId="Web-{76BFD89A-ED1D-5ED1-8D3E-5B8CE3909530}" dt="2023-10-10T13:15:22.141" v="167" actId="14100"/>
      <pc:docMkLst>
        <pc:docMk/>
      </pc:docMkLst>
      <pc:sldChg chg="modSp modNotes">
        <pc:chgData name="Suraj Chopade" userId="S::suraj.chopade@bostoninstituteofanalytics.org::dcc44ee8-6a65-4538-a5e1-c87e14ca7a61" providerId="AD" clId="Web-{76BFD89A-ED1D-5ED1-8D3E-5B8CE3909530}" dt="2023-10-10T12:30:18.142" v="34"/>
        <pc:sldMkLst>
          <pc:docMk/>
          <pc:sldMk cId="256933436" sldId="512"/>
        </pc:sldMkLst>
        <pc:spChg chg="mod">
          <ac:chgData name="Suraj Chopade" userId="S::suraj.chopade@bostoninstituteofanalytics.org::dcc44ee8-6a65-4538-a5e1-c87e14ca7a61" providerId="AD" clId="Web-{76BFD89A-ED1D-5ED1-8D3E-5B8CE3909530}" dt="2023-10-10T12:29:34.234" v="20" actId="20577"/>
          <ac:spMkLst>
            <pc:docMk/>
            <pc:sldMk cId="256933436" sldId="51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28:52.873" v="7" actId="1076"/>
          <ac:spMkLst>
            <pc:docMk/>
            <pc:sldMk cId="256933436" sldId="512"/>
            <ac:spMk id="9" creationId="{2FDADD92-4E39-7713-520E-D88B1D53A25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76BFD89A-ED1D-5ED1-8D3E-5B8CE3909530}" dt="2023-10-10T12:34:04.557" v="65" actId="1076"/>
        <pc:sldMkLst>
          <pc:docMk/>
          <pc:sldMk cId="614264639" sldId="513"/>
        </pc:sldMkLst>
        <pc:spChg chg="mod">
          <ac:chgData name="Suraj Chopade" userId="S::suraj.chopade@bostoninstituteofanalytics.org::dcc44ee8-6a65-4538-a5e1-c87e14ca7a61" providerId="AD" clId="Web-{76BFD89A-ED1D-5ED1-8D3E-5B8CE3909530}" dt="2023-10-10T12:33:48.135" v="60" actId="14100"/>
          <ac:spMkLst>
            <pc:docMk/>
            <pc:sldMk cId="614264639" sldId="51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31:02.550" v="47" actId="1076"/>
          <ac:spMkLst>
            <pc:docMk/>
            <pc:sldMk cId="614264639" sldId="51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6BFD89A-ED1D-5ED1-8D3E-5B8CE3909530}" dt="2023-10-10T12:34:04.557" v="65" actId="1076"/>
          <ac:picMkLst>
            <pc:docMk/>
            <pc:sldMk cId="614264639" sldId="513"/>
            <ac:picMk id="3" creationId="{515B903B-2191-924E-75A6-D187FFFDBA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6BFD89A-ED1D-5ED1-8D3E-5B8CE3909530}" dt="2023-10-10T12:45:34.663" v="90" actId="1076"/>
        <pc:sldMkLst>
          <pc:docMk/>
          <pc:sldMk cId="1087223380" sldId="514"/>
        </pc:sldMkLst>
        <pc:spChg chg="del">
          <ac:chgData name="Suraj Chopade" userId="S::suraj.chopade@bostoninstituteofanalytics.org::dcc44ee8-6a65-4538-a5e1-c87e14ca7a61" providerId="AD" clId="Web-{76BFD89A-ED1D-5ED1-8D3E-5B8CE3909530}" dt="2023-10-10T12:44:46.099" v="74"/>
          <ac:spMkLst>
            <pc:docMk/>
            <pc:sldMk cId="1087223380" sldId="5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6BFD89A-ED1D-5ED1-8D3E-5B8CE3909530}" dt="2023-10-10T12:45:34.663" v="90" actId="1076"/>
          <ac:spMkLst>
            <pc:docMk/>
            <pc:sldMk cId="1087223380" sldId="514"/>
            <ac:spMk id="5" creationId="{E2BB2E35-6F5C-F20D-8F7E-8F78E47A8383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44:29.520" v="72" actId="1076"/>
          <ac:spMkLst>
            <pc:docMk/>
            <pc:sldMk cId="1087223380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6BFD89A-ED1D-5ED1-8D3E-5B8CE3909530}" dt="2023-10-10T12:44:43.380" v="73"/>
          <ac:picMkLst>
            <pc:docMk/>
            <pc:sldMk cId="1087223380" sldId="514"/>
            <ac:picMk id="3" creationId="{515B903B-2191-924E-75A6-D187FFFDBA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6BFD89A-ED1D-5ED1-8D3E-5B8CE3909530}" dt="2023-10-10T12:46:34.384" v="106" actId="1076"/>
        <pc:sldMkLst>
          <pc:docMk/>
          <pc:sldMk cId="3366673927" sldId="515"/>
        </pc:sldMkLst>
        <pc:spChg chg="add mod">
          <ac:chgData name="Suraj Chopade" userId="S::suraj.chopade@bostoninstituteofanalytics.org::dcc44ee8-6a65-4538-a5e1-c87e14ca7a61" providerId="AD" clId="Web-{76BFD89A-ED1D-5ED1-8D3E-5B8CE3909530}" dt="2023-10-10T12:46:18.931" v="105" actId="20577"/>
          <ac:spMkLst>
            <pc:docMk/>
            <pc:sldMk cId="3366673927" sldId="515"/>
            <ac:spMk id="2" creationId="{9EE25AE7-7DBF-6823-BEAE-512AFE04201B}"/>
          </ac:spMkLst>
        </pc:spChg>
        <pc:spChg chg="del">
          <ac:chgData name="Suraj Chopade" userId="S::suraj.chopade@bostoninstituteofanalytics.org::dcc44ee8-6a65-4538-a5e1-c87e14ca7a61" providerId="AD" clId="Web-{76BFD89A-ED1D-5ED1-8D3E-5B8CE3909530}" dt="2023-10-10T12:45:47.617" v="92"/>
          <ac:spMkLst>
            <pc:docMk/>
            <pc:sldMk cId="3366673927" sldId="515"/>
            <ac:spMk id="5" creationId="{E2BB2E35-6F5C-F20D-8F7E-8F78E47A8383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46:34.384" v="106" actId="1076"/>
          <ac:spMkLst>
            <pc:docMk/>
            <pc:sldMk cId="3366673927" sldId="51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76BFD89A-ED1D-5ED1-8D3E-5B8CE3909530}" dt="2023-10-10T12:59:39.103" v="134"/>
        <pc:sldMkLst>
          <pc:docMk/>
          <pc:sldMk cId="420446522" sldId="516"/>
        </pc:sldMkLst>
        <pc:spChg chg="mod">
          <ac:chgData name="Suraj Chopade" userId="S::suraj.chopade@bostoninstituteofanalytics.org::dcc44ee8-6a65-4538-a5e1-c87e14ca7a61" providerId="AD" clId="Web-{76BFD89A-ED1D-5ED1-8D3E-5B8CE3909530}" dt="2023-10-10T12:59:07.727" v="130" actId="20577"/>
          <ac:spMkLst>
            <pc:docMk/>
            <pc:sldMk cId="420446522" sldId="516"/>
            <ac:spMk id="2" creationId="{9EE25AE7-7DBF-6823-BEAE-512AFE04201B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58:09.522" v="120" actId="1076"/>
          <ac:spMkLst>
            <pc:docMk/>
            <pc:sldMk cId="420446522" sldId="516"/>
            <ac:spMk id="9" creationId="{2FDADD92-4E39-7713-520E-D88B1D53A255}"/>
          </ac:spMkLst>
        </pc:spChg>
      </pc:sldChg>
      <pc:sldChg chg="add replId">
        <pc:chgData name="Suraj Chopade" userId="S::suraj.chopade@bostoninstituteofanalytics.org::dcc44ee8-6a65-4538-a5e1-c87e14ca7a61" providerId="AD" clId="Web-{76BFD89A-ED1D-5ED1-8D3E-5B8CE3909530}" dt="2023-10-10T13:11:35.898" v="135"/>
        <pc:sldMkLst>
          <pc:docMk/>
          <pc:sldMk cId="1216315981" sldId="517"/>
        </pc:sldMkLst>
      </pc:sldChg>
      <pc:sldChg chg="modSp add">
        <pc:chgData name="Suraj Chopade" userId="S::suraj.chopade@bostoninstituteofanalytics.org::dcc44ee8-6a65-4538-a5e1-c87e14ca7a61" providerId="AD" clId="Web-{76BFD89A-ED1D-5ED1-8D3E-5B8CE3909530}" dt="2023-10-10T13:13:23.902" v="137" actId="1076"/>
        <pc:sldMkLst>
          <pc:docMk/>
          <pc:sldMk cId="696253128" sldId="518"/>
        </pc:sldMkLst>
        <pc:spChg chg="mod">
          <ac:chgData name="Suraj Chopade" userId="S::suraj.chopade@bostoninstituteofanalytics.org::dcc44ee8-6a65-4538-a5e1-c87e14ca7a61" providerId="AD" clId="Web-{76BFD89A-ED1D-5ED1-8D3E-5B8CE3909530}" dt="2023-10-10T13:13:23.902" v="137" actId="1076"/>
          <ac:spMkLst>
            <pc:docMk/>
            <pc:sldMk cId="696253128" sldId="518"/>
            <ac:spMk id="2" creationId="{F7761F45-99CF-5094-8BAE-64DDA34139B5}"/>
          </ac:spMkLst>
        </pc:spChg>
      </pc:sldChg>
      <pc:sldChg chg="add">
        <pc:chgData name="Suraj Chopade" userId="S::suraj.chopade@bostoninstituteofanalytics.org::dcc44ee8-6a65-4538-a5e1-c87e14ca7a61" providerId="AD" clId="Web-{76BFD89A-ED1D-5ED1-8D3E-5B8CE3909530}" dt="2023-10-10T13:13:37.450" v="138"/>
        <pc:sldMkLst>
          <pc:docMk/>
          <pc:sldMk cId="3421483834" sldId="519"/>
        </pc:sldMkLst>
      </pc:sldChg>
      <pc:sldChg chg="add del replId">
        <pc:chgData name="Suraj Chopade" userId="S::suraj.chopade@bostoninstituteofanalytics.org::dcc44ee8-6a65-4538-a5e1-c87e14ca7a61" providerId="AD" clId="Web-{76BFD89A-ED1D-5ED1-8D3E-5B8CE3909530}" dt="2023-10-10T13:14:03.388" v="144"/>
        <pc:sldMkLst>
          <pc:docMk/>
          <pc:sldMk cId="1563970397" sldId="520"/>
        </pc:sldMkLst>
      </pc:sldChg>
      <pc:sldChg chg="add del">
        <pc:chgData name="Suraj Chopade" userId="S::suraj.chopade@bostoninstituteofanalytics.org::dcc44ee8-6a65-4538-a5e1-c87e14ca7a61" providerId="AD" clId="Web-{76BFD89A-ED1D-5ED1-8D3E-5B8CE3909530}" dt="2023-10-10T13:13:56.403" v="141"/>
        <pc:sldMkLst>
          <pc:docMk/>
          <pc:sldMk cId="681420487" sldId="521"/>
        </pc:sldMkLst>
      </pc:sldChg>
      <pc:sldChg chg="addSp delSp modSp add ord">
        <pc:chgData name="Suraj Chopade" userId="S::suraj.chopade@bostoninstituteofanalytics.org::dcc44ee8-6a65-4538-a5e1-c87e14ca7a61" providerId="AD" clId="Web-{76BFD89A-ED1D-5ED1-8D3E-5B8CE3909530}" dt="2023-10-10T13:15:22.141" v="167" actId="14100"/>
        <pc:sldMkLst>
          <pc:docMk/>
          <pc:sldMk cId="3840755790" sldId="521"/>
        </pc:sldMkLst>
        <pc:spChg chg="del">
          <ac:chgData name="Suraj Chopade" userId="S::suraj.chopade@bostoninstituteofanalytics.org::dcc44ee8-6a65-4538-a5e1-c87e14ca7a61" providerId="AD" clId="Web-{76BFD89A-ED1D-5ED1-8D3E-5B8CE3909530}" dt="2023-10-10T13:14:06.904" v="145"/>
          <ac:spMkLst>
            <pc:docMk/>
            <pc:sldMk cId="3840755790" sldId="521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3:14:48.718" v="166" actId="1076"/>
          <ac:spMkLst>
            <pc:docMk/>
            <pc:sldMk cId="3840755790" sldId="521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76BFD89A-ED1D-5ED1-8D3E-5B8CE3909530}" dt="2023-10-10T13:15:22.141" v="167" actId="14100"/>
          <ac:picMkLst>
            <pc:docMk/>
            <pc:sldMk cId="3840755790" sldId="521"/>
            <ac:picMk id="3" creationId="{2931CF51-275B-A00D-D039-EFD8857856FA}"/>
          </ac:picMkLst>
        </pc:picChg>
        <pc:picChg chg="add mod">
          <ac:chgData name="Suraj Chopade" userId="S::suraj.chopade@bostoninstituteofanalytics.org::dcc44ee8-6a65-4538-a5e1-c87e14ca7a61" providerId="AD" clId="Web-{76BFD89A-ED1D-5ED1-8D3E-5B8CE3909530}" dt="2023-10-10T13:14:27.827" v="151" actId="1076"/>
          <ac:picMkLst>
            <pc:docMk/>
            <pc:sldMk cId="3840755790" sldId="521"/>
            <ac:picMk id="4" creationId="{57C87234-10B9-12D9-87F2-82821B19C03A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1658E1E6-4325-2A41-9B63-5774678CA48C}"/>
    <pc:docChg chg="modSld">
      <pc:chgData name="Suraj Chopade" userId="S::suraj.chopade@bostoninstituteofanalytics.org::dcc44ee8-6a65-4538-a5e1-c87e14ca7a61" providerId="AD" clId="Web-{1658E1E6-4325-2A41-9B63-5774678CA48C}" dt="2023-10-11T09:11:49.048" v="0" actId="20577"/>
      <pc:docMkLst>
        <pc:docMk/>
      </pc:docMkLst>
      <pc:sldChg chg="modSp">
        <pc:chgData name="Suraj Chopade" userId="S::suraj.chopade@bostoninstituteofanalytics.org::dcc44ee8-6a65-4538-a5e1-c87e14ca7a61" providerId="AD" clId="Web-{1658E1E6-4325-2A41-9B63-5774678CA48C}" dt="2023-10-11T09:11:49.048" v="0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1658E1E6-4325-2A41-9B63-5774678CA48C}" dt="2023-10-11T09:11:49.048" v="0" actId="20577"/>
          <ac:spMkLst>
            <pc:docMk/>
            <pc:sldMk cId="4076578880" sldId="484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461D074-1CD4-7D5E-CEA2-63DB3B209737}"/>
    <pc:docChg chg="modSld">
      <pc:chgData name="Suraj Chopade" userId="S::suraj.chopade@bostoninstituteofanalytics.org::dcc44ee8-6a65-4538-a5e1-c87e14ca7a61" providerId="AD" clId="Web-{9461D074-1CD4-7D5E-CEA2-63DB3B209737}" dt="2023-10-09T05:59:41.153" v="1" actId="1076"/>
      <pc:docMkLst>
        <pc:docMk/>
      </pc:docMkLst>
      <pc:sldChg chg="modSp">
        <pc:chgData name="Suraj Chopade" userId="S::suraj.chopade@bostoninstituteofanalytics.org::dcc44ee8-6a65-4538-a5e1-c87e14ca7a61" providerId="AD" clId="Web-{9461D074-1CD4-7D5E-CEA2-63DB3B209737}" dt="2023-10-09T05:59:41.153" v="1" actId="1076"/>
        <pc:sldMkLst>
          <pc:docMk/>
          <pc:sldMk cId="1726830" sldId="314"/>
        </pc:sldMkLst>
        <pc:picChg chg="mod">
          <ac:chgData name="Suraj Chopade" userId="S::suraj.chopade@bostoninstituteofanalytics.org::dcc44ee8-6a65-4538-a5e1-c87e14ca7a61" providerId="AD" clId="Web-{9461D074-1CD4-7D5E-CEA2-63DB3B209737}" dt="2023-10-09T05:59:41.153" v="1" actId="1076"/>
          <ac:picMkLst>
            <pc:docMk/>
            <pc:sldMk cId="1726830" sldId="314"/>
            <ac:picMk id="3" creationId="{04C05F6D-535B-1CDB-D8A2-B023A2342190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6A013C22-3411-2CB4-64D5-9F83FB4D13A1}"/>
    <pc:docChg chg="delSld modSld">
      <pc:chgData name="Suraj Chopade" userId="S::suraj.chopade@bostoninstituteofanalytics.org::dcc44ee8-6a65-4538-a5e1-c87e14ca7a61" providerId="AD" clId="Web-{6A013C22-3411-2CB4-64D5-9F83FB4D13A1}" dt="2023-10-10T07:04:28.310" v="39" actId="1076"/>
      <pc:docMkLst>
        <pc:docMk/>
      </pc:docMkLst>
      <pc:sldChg chg="modSp">
        <pc:chgData name="Suraj Chopade" userId="S::suraj.chopade@bostoninstituteofanalytics.org::dcc44ee8-6a65-4538-a5e1-c87e14ca7a61" providerId="AD" clId="Web-{6A013C22-3411-2CB4-64D5-9F83FB4D13A1}" dt="2023-10-10T07:03:25.105" v="16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6A013C22-3411-2CB4-64D5-9F83FB4D13A1}" dt="2023-10-10T07:03:25.105" v="16" actId="1076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A013C22-3411-2CB4-64D5-9F83FB4D13A1}" dt="2023-10-10T07:01:10.678" v="1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6A013C22-3411-2CB4-64D5-9F83FB4D13A1}" dt="2023-10-10T07:04:28.310" v="39" actId="1076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6A013C22-3411-2CB4-64D5-9F83FB4D13A1}" dt="2023-10-10T07:04:28.310" v="39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30"/>
        <pc:sldMkLst>
          <pc:docMk/>
          <pc:sldMk cId="2109058008" sldId="508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9"/>
        <pc:sldMkLst>
          <pc:docMk/>
          <pc:sldMk cId="4073982884" sldId="509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8"/>
        <pc:sldMkLst>
          <pc:docMk/>
          <pc:sldMk cId="3673880535" sldId="510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7"/>
        <pc:sldMkLst>
          <pc:docMk/>
          <pc:sldMk cId="3348851846" sldId="511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6"/>
        <pc:sldMkLst>
          <pc:docMk/>
          <pc:sldMk cId="2783178602" sldId="512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5"/>
        <pc:sldMkLst>
          <pc:docMk/>
          <pc:sldMk cId="1934922367" sldId="513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4"/>
        <pc:sldMkLst>
          <pc:docMk/>
          <pc:sldMk cId="1143699311" sldId="514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3"/>
        <pc:sldMkLst>
          <pc:docMk/>
          <pc:sldMk cId="1515212310" sldId="515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2"/>
        <pc:sldMkLst>
          <pc:docMk/>
          <pc:sldMk cId="3995488828" sldId="516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1"/>
        <pc:sldMkLst>
          <pc:docMk/>
          <pc:sldMk cId="165767550" sldId="518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0"/>
        <pc:sldMkLst>
          <pc:docMk/>
          <pc:sldMk cId="1155787438" sldId="519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19"/>
        <pc:sldMkLst>
          <pc:docMk/>
          <pc:sldMk cId="754042340" sldId="520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37" v="18"/>
        <pc:sldMkLst>
          <pc:docMk/>
          <pc:sldMk cId="2101259226" sldId="521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37" v="17"/>
        <pc:sldMkLst>
          <pc:docMk/>
          <pc:sldMk cId="1749422253" sldId="522"/>
        </pc:sldMkLst>
      </pc:sldChg>
    </pc:docChg>
  </pc:docChgLst>
  <pc:docChgLst>
    <pc:chgData name="Suraj Chopade" userId="S::suraj.chopade@bostoninstituteofanalytics.org::dcc44ee8-6a65-4538-a5e1-c87e14ca7a61" providerId="AD" clId="Web-{E08E5B7E-1FFB-5E1D-1293-C8FADAC46D7F}"/>
    <pc:docChg chg="addSld modSld">
      <pc:chgData name="Suraj Chopade" userId="S::suraj.chopade@bostoninstituteofanalytics.org::dcc44ee8-6a65-4538-a5e1-c87e14ca7a61" providerId="AD" clId="Web-{E08E5B7E-1FFB-5E1D-1293-C8FADAC46D7F}" dt="2023-10-09T11:48:56.108" v="126" actId="1076"/>
      <pc:docMkLst>
        <pc:docMk/>
      </pc:docMkLst>
      <pc:sldChg chg="modSp">
        <pc:chgData name="Suraj Chopade" userId="S::suraj.chopade@bostoninstituteofanalytics.org::dcc44ee8-6a65-4538-a5e1-c87e14ca7a61" providerId="AD" clId="Web-{E08E5B7E-1FFB-5E1D-1293-C8FADAC46D7F}" dt="2023-10-09T11:48:56.108" v="126" actId="1076"/>
        <pc:sldMkLst>
          <pc:docMk/>
          <pc:sldMk cId="2004310942" sldId="497"/>
        </pc:sldMkLst>
        <pc:spChg chg="mod">
          <ac:chgData name="Suraj Chopade" userId="S::suraj.chopade@bostoninstituteofanalytics.org::dcc44ee8-6a65-4538-a5e1-c87e14ca7a61" providerId="AD" clId="Web-{E08E5B7E-1FFB-5E1D-1293-C8FADAC46D7F}" dt="2023-10-09T11:48:56.108" v="126" actId="1076"/>
          <ac:spMkLst>
            <pc:docMk/>
            <pc:sldMk cId="2004310942" sldId="497"/>
            <ac:spMk id="2" creationId="{F7761F45-99CF-5094-8BAE-64DDA34139B5}"/>
          </ac:spMkLst>
        </pc:spChg>
      </pc:sldChg>
      <pc:sldChg chg="addSp modSp">
        <pc:chgData name="Suraj Chopade" userId="S::suraj.chopade@bostoninstituteofanalytics.org::dcc44ee8-6a65-4538-a5e1-c87e14ca7a61" providerId="AD" clId="Web-{E08E5B7E-1FFB-5E1D-1293-C8FADAC46D7F}" dt="2023-10-09T11:36:53.491" v="4" actId="1076"/>
        <pc:sldMkLst>
          <pc:docMk/>
          <pc:sldMk cId="988374458" sldId="498"/>
        </pc:sldMkLst>
        <pc:spChg chg="add mod">
          <ac:chgData name="Suraj Chopade" userId="S::suraj.chopade@bostoninstituteofanalytics.org::dcc44ee8-6a65-4538-a5e1-c87e14ca7a61" providerId="AD" clId="Web-{E08E5B7E-1FFB-5E1D-1293-C8FADAC46D7F}" dt="2023-10-09T11:36:53.491" v="4" actId="1076"/>
          <ac:spMkLst>
            <pc:docMk/>
            <pc:sldMk cId="988374458" sldId="498"/>
            <ac:spMk id="3" creationId="{451F4B52-307E-3F91-FDBE-DBEAB6EF88BE}"/>
          </ac:spMkLst>
        </pc:spChg>
      </pc:sldChg>
      <pc:sldChg chg="addSp delSp modSp add replId modNotes">
        <pc:chgData name="Suraj Chopade" userId="S::suraj.chopade@bostoninstituteofanalytics.org::dcc44ee8-6a65-4538-a5e1-c87e14ca7a61" providerId="AD" clId="Web-{E08E5B7E-1FFB-5E1D-1293-C8FADAC46D7F}" dt="2023-10-09T11:45:26.179" v="94" actId="1076"/>
        <pc:sldMkLst>
          <pc:docMk/>
          <pc:sldMk cId="3625850331" sldId="504"/>
        </pc:sldMkLst>
        <pc:spChg chg="mod">
          <ac:chgData name="Suraj Chopade" userId="S::suraj.chopade@bostoninstituteofanalytics.org::dcc44ee8-6a65-4538-a5e1-c87e14ca7a61" providerId="AD" clId="Web-{E08E5B7E-1FFB-5E1D-1293-C8FADAC46D7F}" dt="2023-10-09T11:44:33.381" v="78" actId="1076"/>
          <ac:spMkLst>
            <pc:docMk/>
            <pc:sldMk cId="3625850331" sldId="50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E08E5B7E-1FFB-5E1D-1293-C8FADAC46D7F}" dt="2023-10-09T11:45:26.179" v="94" actId="1076"/>
          <ac:spMkLst>
            <pc:docMk/>
            <pc:sldMk cId="3625850331" sldId="504"/>
            <ac:spMk id="4" creationId="{AF4686F7-40AD-B2A8-0BA7-225A75A9A590}"/>
          </ac:spMkLst>
        </pc:spChg>
        <pc:spChg chg="del">
          <ac:chgData name="Suraj Chopade" userId="S::suraj.chopade@bostoninstituteofanalytics.org::dcc44ee8-6a65-4538-a5e1-c87e14ca7a61" providerId="AD" clId="Web-{E08E5B7E-1FFB-5E1D-1293-C8FADAC46D7F}" dt="2023-10-09T11:44:20.427" v="76"/>
          <ac:spMkLst>
            <pc:docMk/>
            <pc:sldMk cId="3625850331" sldId="504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E08E5B7E-1FFB-5E1D-1293-C8FADAC46D7F}" dt="2023-10-09T11:45:38.101" v="96" actId="20577"/>
        <pc:sldMkLst>
          <pc:docMk/>
          <pc:sldMk cId="3589145878" sldId="505"/>
        </pc:sldMkLst>
        <pc:spChg chg="mod">
          <ac:chgData name="Suraj Chopade" userId="S::suraj.chopade@bostoninstituteofanalytics.org::dcc44ee8-6a65-4538-a5e1-c87e14ca7a61" providerId="AD" clId="Web-{E08E5B7E-1FFB-5E1D-1293-C8FADAC46D7F}" dt="2023-10-09T11:45:38.101" v="96" actId="20577"/>
          <ac:spMkLst>
            <pc:docMk/>
            <pc:sldMk cId="3589145878" sldId="505"/>
            <ac:spMk id="2" creationId="{F7761F45-99CF-5094-8BAE-64DDA34139B5}"/>
          </ac:spMkLst>
        </pc:spChg>
        <pc:spChg chg="add">
          <ac:chgData name="Suraj Chopade" userId="S::suraj.chopade@bostoninstituteofanalytics.org::dcc44ee8-6a65-4538-a5e1-c87e14ca7a61" providerId="AD" clId="Web-{E08E5B7E-1FFB-5E1D-1293-C8FADAC46D7F}" dt="2023-10-09T11:45:34.711" v="95"/>
          <ac:spMkLst>
            <pc:docMk/>
            <pc:sldMk cId="3589145878" sldId="505"/>
            <ac:spMk id="4" creationId="{996E9162-58A7-7FB9-2460-53CABA3C6971}"/>
          </ac:spMkLst>
        </pc:spChg>
        <pc:spChg chg="del">
          <ac:chgData name="Suraj Chopade" userId="S::suraj.chopade@bostoninstituteofanalytics.org::dcc44ee8-6a65-4538-a5e1-c87e14ca7a61" providerId="AD" clId="Web-{E08E5B7E-1FFB-5E1D-1293-C8FADAC46D7F}" dt="2023-10-09T11:44:44.568" v="82"/>
          <ac:spMkLst>
            <pc:docMk/>
            <pc:sldMk cId="3589145878" sldId="50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E08E5B7E-1FFB-5E1D-1293-C8FADAC46D7F}" dt="2023-10-09T11:48:16.372" v="121"/>
        <pc:sldMkLst>
          <pc:docMk/>
          <pc:sldMk cId="1923082277" sldId="506"/>
        </pc:sldMkLst>
        <pc:spChg chg="mod">
          <ac:chgData name="Suraj Chopade" userId="S::suraj.chopade@bostoninstituteofanalytics.org::dcc44ee8-6a65-4538-a5e1-c87e14ca7a61" providerId="AD" clId="Web-{E08E5B7E-1FFB-5E1D-1293-C8FADAC46D7F}" dt="2023-10-09T11:47:57.606" v="117" actId="1076"/>
          <ac:spMkLst>
            <pc:docMk/>
            <pc:sldMk cId="1923082277" sldId="50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E08E5B7E-1FFB-5E1D-1293-C8FADAC46D7F}" dt="2023-10-09T11:47:14.964" v="109" actId="1076"/>
          <ac:spMkLst>
            <pc:docMk/>
            <pc:sldMk cId="1923082277" sldId="506"/>
            <ac:spMk id="4" creationId="{996E9162-58A7-7FB9-2460-53CABA3C6971}"/>
          </ac:spMkLst>
        </pc:spChg>
      </pc:sldChg>
    </pc:docChg>
  </pc:docChgLst>
  <pc:docChgLst>
    <pc:chgData name="Suraj Chopade" userId="S::suraj.chopade@bostoninstituteofanalytics.org::dcc44ee8-6a65-4538-a5e1-c87e14ca7a61" providerId="AD" clId="Web-{75871122-C9DD-019A-ADFE-4B4E0EB19A3F}"/>
    <pc:docChg chg="addSld delSld modSld sldOrd">
      <pc:chgData name="Suraj Chopade" userId="S::suraj.chopade@bostoninstituteofanalytics.org::dcc44ee8-6a65-4538-a5e1-c87e14ca7a61" providerId="AD" clId="Web-{75871122-C9DD-019A-ADFE-4B4E0EB19A3F}" dt="2023-10-11T09:49:57.783" v="283"/>
      <pc:docMkLst>
        <pc:docMk/>
      </pc:docMkLst>
      <pc:sldChg chg="modSp">
        <pc:chgData name="Suraj Chopade" userId="S::suraj.chopade@bostoninstituteofanalytics.org::dcc44ee8-6a65-4538-a5e1-c87e14ca7a61" providerId="AD" clId="Web-{75871122-C9DD-019A-ADFE-4B4E0EB19A3F}" dt="2023-10-11T09:13:49.510" v="17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75871122-C9DD-019A-ADFE-4B4E0EB19A3F}" dt="2023-10-11T09:13:46.041" v="16" actId="20577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13:49.510" v="17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5"/>
        <pc:sldMkLst>
          <pc:docMk/>
          <pc:sldMk cId="256933436" sldId="512"/>
        </pc:sldMkLst>
      </pc:sldChg>
      <pc:sldChg chg="addSp delSp modSp">
        <pc:chgData name="Suraj Chopade" userId="S::suraj.chopade@bostoninstituteofanalytics.org::dcc44ee8-6a65-4538-a5e1-c87e14ca7a61" providerId="AD" clId="Web-{75871122-C9DD-019A-ADFE-4B4E0EB19A3F}" dt="2023-10-11T09:19:19.288" v="54" actId="1076"/>
        <pc:sldMkLst>
          <pc:docMk/>
          <pc:sldMk cId="3080017173" sldId="513"/>
        </pc:sldMkLst>
        <pc:spChg chg="mod">
          <ac:chgData name="Suraj Chopade" userId="S::suraj.chopade@bostoninstituteofanalytics.org::dcc44ee8-6a65-4538-a5e1-c87e14ca7a61" providerId="AD" clId="Web-{75871122-C9DD-019A-ADFE-4B4E0EB19A3F}" dt="2023-10-11T09:18:45.881" v="44" actId="14100"/>
          <ac:spMkLst>
            <pc:docMk/>
            <pc:sldMk cId="3080017173" sldId="513"/>
            <ac:spMk id="3" creationId="{5FAF0B8B-2FA0-7D88-B529-85CF2FDB866C}"/>
          </ac:spMkLst>
        </pc:spChg>
        <pc:spChg chg="add del mod">
          <ac:chgData name="Suraj Chopade" userId="S::suraj.chopade@bostoninstituteofanalytics.org::dcc44ee8-6a65-4538-a5e1-c87e14ca7a61" providerId="AD" clId="Web-{75871122-C9DD-019A-ADFE-4B4E0EB19A3F}" dt="2023-10-11T09:18:50.131" v="48"/>
          <ac:spMkLst>
            <pc:docMk/>
            <pc:sldMk cId="3080017173" sldId="513"/>
            <ac:spMk id="4" creationId="{FC650FD3-9F60-7FD6-E4F7-E2472525A428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16:30.688" v="26" actId="1076"/>
          <ac:spMkLst>
            <pc:docMk/>
            <pc:sldMk cId="3080017173" sldId="51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5871122-C9DD-019A-ADFE-4B4E0EB19A3F}" dt="2023-10-11T09:16:33.579" v="27"/>
          <ac:picMkLst>
            <pc:docMk/>
            <pc:sldMk cId="3080017173" sldId="513"/>
            <ac:picMk id="2" creationId="{7067247F-B941-AC42-6EDA-96906FDBCCFA}"/>
          </ac:picMkLst>
        </pc:picChg>
        <pc:picChg chg="add mod">
          <ac:chgData name="Suraj Chopade" userId="S::suraj.chopade@bostoninstituteofanalytics.org::dcc44ee8-6a65-4538-a5e1-c87e14ca7a61" providerId="AD" clId="Web-{75871122-C9DD-019A-ADFE-4B4E0EB19A3F}" dt="2023-10-11T09:19:19.288" v="54" actId="1076"/>
          <ac:picMkLst>
            <pc:docMk/>
            <pc:sldMk cId="3080017173" sldId="513"/>
            <ac:picMk id="5" creationId="{EE158467-EF45-D6BE-F88B-CEAF9A50A51F}"/>
          </ac:picMkLst>
        </pc:picChg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41"/>
        <pc:sldMkLst>
          <pc:docMk/>
          <pc:sldMk cId="3573858950" sldId="514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40"/>
        <pc:sldMkLst>
          <pc:docMk/>
          <pc:sldMk cId="4217137610" sldId="515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39"/>
        <pc:sldMkLst>
          <pc:docMk/>
          <pc:sldMk cId="1413599815" sldId="516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7"/>
        <pc:sldMkLst>
          <pc:docMk/>
          <pc:sldMk cId="978294003" sldId="518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6"/>
        <pc:sldMkLst>
          <pc:docMk/>
          <pc:sldMk cId="3146570716" sldId="519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4"/>
        <pc:sldMkLst>
          <pc:docMk/>
          <pc:sldMk cId="2584275484" sldId="520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3"/>
        <pc:sldMkLst>
          <pc:docMk/>
          <pc:sldMk cId="812030640" sldId="521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2"/>
        <pc:sldMkLst>
          <pc:docMk/>
          <pc:sldMk cId="1337093339" sldId="522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1"/>
        <pc:sldMkLst>
          <pc:docMk/>
          <pc:sldMk cId="2496386567" sldId="523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30"/>
        <pc:sldMkLst>
          <pc:docMk/>
          <pc:sldMk cId="667405245" sldId="524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29"/>
        <pc:sldMkLst>
          <pc:docMk/>
          <pc:sldMk cId="3679715467" sldId="525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28"/>
        <pc:sldMkLst>
          <pc:docMk/>
          <pc:sldMk cId="2410424579" sldId="526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38"/>
        <pc:sldMkLst>
          <pc:docMk/>
          <pc:sldMk cId="1434123831" sldId="527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27"/>
        <pc:sldMkLst>
          <pc:docMk/>
          <pc:sldMk cId="3005070709" sldId="528"/>
        </pc:sldMkLst>
      </pc:sldChg>
      <pc:sldChg chg="addSp delSp modSp modNotes">
        <pc:chgData name="Suraj Chopade" userId="S::suraj.chopade@bostoninstituteofanalytics.org::dcc44ee8-6a65-4538-a5e1-c87e14ca7a61" providerId="AD" clId="Web-{75871122-C9DD-019A-ADFE-4B4E0EB19A3F}" dt="2023-10-11T09:49:57.783" v="283"/>
        <pc:sldMkLst>
          <pc:docMk/>
          <pc:sldMk cId="636485698" sldId="529"/>
        </pc:sldMkLst>
        <pc:spChg chg="del">
          <ac:chgData name="Suraj Chopade" userId="S::suraj.chopade@bostoninstituteofanalytics.org::dcc44ee8-6a65-4538-a5e1-c87e14ca7a61" providerId="AD" clId="Web-{75871122-C9DD-019A-ADFE-4B4E0EB19A3F}" dt="2023-10-11T09:47:58.357" v="265"/>
          <ac:spMkLst>
            <pc:docMk/>
            <pc:sldMk cId="636485698" sldId="529"/>
            <ac:spMk id="2" creationId="{E36AEE38-EC92-D9D5-41AC-FA8728CF9D2A}"/>
          </ac:spMkLst>
        </pc:spChg>
        <pc:spChg chg="add mod">
          <ac:chgData name="Suraj Chopade" userId="S::suraj.chopade@bostoninstituteofanalytics.org::dcc44ee8-6a65-4538-a5e1-c87e14ca7a61" providerId="AD" clId="Web-{75871122-C9DD-019A-ADFE-4B4E0EB19A3F}" dt="2023-10-11T09:48:37.921" v="279" actId="14100"/>
          <ac:spMkLst>
            <pc:docMk/>
            <pc:sldMk cId="636485698" sldId="529"/>
            <ac:spMk id="3" creationId="{87FFBC5F-FB78-6FC5-4434-5B522C080DA7}"/>
          </ac:spMkLst>
        </pc:spChg>
      </pc:sldChg>
      <pc:sldChg chg="addSp delSp modSp add del mod replId setBg">
        <pc:chgData name="Suraj Chopade" userId="S::suraj.chopade@bostoninstituteofanalytics.org::dcc44ee8-6a65-4538-a5e1-c87e14ca7a61" providerId="AD" clId="Web-{75871122-C9DD-019A-ADFE-4B4E0EB19A3F}" dt="2023-10-11T09:22:57.485" v="92"/>
        <pc:sldMkLst>
          <pc:docMk/>
          <pc:sldMk cId="2721572502" sldId="530"/>
        </pc:sldMkLst>
        <pc:spChg chg="add del mo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2" creationId="{5FA1B65F-AD43-24B5-CEC8-1B103F6B6B70}"/>
          </ac:spMkLst>
        </pc:spChg>
        <pc:spChg chg="del">
          <ac:chgData name="Suraj Chopade" userId="S::suraj.chopade@bostoninstituteofanalytics.org::dcc44ee8-6a65-4538-a5e1-c87e14ca7a61" providerId="AD" clId="Web-{75871122-C9DD-019A-ADFE-4B4E0EB19A3F}" dt="2023-10-11T09:21:19.887" v="76"/>
          <ac:spMkLst>
            <pc:docMk/>
            <pc:sldMk cId="2721572502" sldId="530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9" creationId="{2FDADD92-4E39-7713-520E-D88B1D53A255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2" creationId="{BACC6370-2D7E-4714-9D71-7542949D7D5D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3" creationId="{F68B3F68-107C-434F-AA38-110D5EA91B85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4" creationId="{AAD0DBB9-1A4B-4391-81D4-CB19F9AB918A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15" creationId="{BACC6370-2D7E-4714-9D71-7542949D7D5D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6" creationId="{063BBA22-50EA-4C4D-BE05-F1CE4E63AA56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17" creationId="{F68B3F68-107C-434F-AA38-110D5EA91B85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19" creationId="{AAD0DBB9-1A4B-4391-81D4-CB19F9AB918A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21" creationId="{063BBA22-50EA-4C4D-BE05-F1CE4E63AA56}"/>
          </ac:spMkLst>
        </pc:spChg>
        <pc:graphicFrameChg chg="add del">
          <ac:chgData name="Suraj Chopade" userId="S::suraj.chopade@bostoninstituteofanalytics.org::dcc44ee8-6a65-4538-a5e1-c87e14ca7a61" providerId="AD" clId="Web-{75871122-C9DD-019A-ADFE-4B4E0EB19A3F}" dt="2023-10-11T09:21:48.185" v="81"/>
          <ac:graphicFrameMkLst>
            <pc:docMk/>
            <pc:sldMk cId="2721572502" sldId="530"/>
            <ac:graphicFrameMk id="11" creationId="{5C8DADDA-27C3-157E-375B-86ADD294B5DE}"/>
          </ac:graphicFrameMkLst>
        </pc:graphicFrameChg>
        <pc:graphicFrameChg chg="add">
          <ac:chgData name="Suraj Chopade" userId="S::suraj.chopade@bostoninstituteofanalytics.org::dcc44ee8-6a65-4538-a5e1-c87e14ca7a61" providerId="AD" clId="Web-{75871122-C9DD-019A-ADFE-4B4E0EB19A3F}" dt="2023-10-11T09:21:52.873" v="82"/>
          <ac:graphicFrameMkLst>
            <pc:docMk/>
            <pc:sldMk cId="2721572502" sldId="530"/>
            <ac:graphicFrameMk id="18" creationId="{76ACA1BB-E5A2-F633-1F5A-653B5941BAF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75871122-C9DD-019A-ADFE-4B4E0EB19A3F}" dt="2023-10-11T09:23:32.048" v="125" actId="20577"/>
        <pc:sldMkLst>
          <pc:docMk/>
          <pc:sldMk cId="2985611463" sldId="531"/>
        </pc:sldMkLst>
        <pc:spChg chg="del">
          <ac:chgData name="Suraj Chopade" userId="S::suraj.chopade@bostoninstituteofanalytics.org::dcc44ee8-6a65-4538-a5e1-c87e14ca7a61" providerId="AD" clId="Web-{75871122-C9DD-019A-ADFE-4B4E0EB19A3F}" dt="2023-10-11T09:22:09.420" v="83"/>
          <ac:spMkLst>
            <pc:docMk/>
            <pc:sldMk cId="2985611463" sldId="531"/>
            <ac:spMk id="2" creationId="{5FA1B65F-AD43-24B5-CEC8-1B103F6B6B70}"/>
          </ac:spMkLst>
        </pc:spChg>
        <pc:spChg chg="add mod">
          <ac:chgData name="Suraj Chopade" userId="S::suraj.chopade@bostoninstituteofanalytics.org::dcc44ee8-6a65-4538-a5e1-c87e14ca7a61" providerId="AD" clId="Web-{75871122-C9DD-019A-ADFE-4B4E0EB19A3F}" dt="2023-10-11T09:23:32.048" v="125" actId="20577"/>
          <ac:spMkLst>
            <pc:docMk/>
            <pc:sldMk cId="2985611463" sldId="531"/>
            <ac:spMk id="64" creationId="{F86FD36F-5836-D4FA-50C0-F1FCC0DC7E9B}"/>
          </ac:spMkLst>
        </pc:spChg>
        <pc:graphicFrameChg chg="add del mod modGraphic">
          <ac:chgData name="Suraj Chopade" userId="S::suraj.chopade@bostoninstituteofanalytics.org::dcc44ee8-6a65-4538-a5e1-c87e14ca7a61" providerId="AD" clId="Web-{75871122-C9DD-019A-ADFE-4B4E0EB19A3F}" dt="2023-10-11T09:22:48.469" v="87"/>
          <ac:graphicFrameMkLst>
            <pc:docMk/>
            <pc:sldMk cId="2985611463" sldId="531"/>
            <ac:graphicFrameMk id="4" creationId="{05FF38D8-269C-96EB-C89E-9D0BE144AA09}"/>
          </ac:graphicFrameMkLst>
        </pc:graphicFrameChg>
        <pc:graphicFrameChg chg="add del">
          <ac:chgData name="Suraj Chopade" userId="S::suraj.chopade@bostoninstituteofanalytics.org::dcc44ee8-6a65-4538-a5e1-c87e14ca7a61" providerId="AD" clId="Web-{75871122-C9DD-019A-ADFE-4B4E0EB19A3F}" dt="2023-10-11T09:22:52.109" v="89"/>
          <ac:graphicFrameMkLst>
            <pc:docMk/>
            <pc:sldMk cId="2985611463" sldId="531"/>
            <ac:graphicFrameMk id="52" creationId="{5F5C03D1-6704-35F4-323D-BCEB22F7392E}"/>
          </ac:graphicFrameMkLst>
        </pc:graphicFrameChg>
      </pc:sldChg>
      <pc:sldChg chg="modSp add ord replId">
        <pc:chgData name="Suraj Chopade" userId="S::suraj.chopade@bostoninstituteofanalytics.org::dcc44ee8-6a65-4538-a5e1-c87e14ca7a61" providerId="AD" clId="Web-{75871122-C9DD-019A-ADFE-4B4E0EB19A3F}" dt="2023-10-11T09:31:51.678" v="225" actId="1076"/>
        <pc:sldMkLst>
          <pc:docMk/>
          <pc:sldMk cId="1217846015" sldId="532"/>
        </pc:sldMkLst>
        <pc:spChg chg="mod">
          <ac:chgData name="Suraj Chopade" userId="S::suraj.chopade@bostoninstituteofanalytics.org::dcc44ee8-6a65-4538-a5e1-c87e14ca7a61" providerId="AD" clId="Web-{75871122-C9DD-019A-ADFE-4B4E0EB19A3F}" dt="2023-10-11T09:31:17.926" v="211" actId="20577"/>
          <ac:spMkLst>
            <pc:docMk/>
            <pc:sldMk cId="1217846015" sldId="532"/>
            <ac:spMk id="9" creationId="{2FDADD92-4E39-7713-520E-D88B1D53A255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31:51.678" v="225" actId="1076"/>
          <ac:spMkLst>
            <pc:docMk/>
            <pc:sldMk cId="1217846015" sldId="532"/>
            <ac:spMk id="64" creationId="{F86FD36F-5836-D4FA-50C0-F1FCC0DC7E9B}"/>
          </ac:spMkLst>
        </pc:spChg>
      </pc:sldChg>
      <pc:sldChg chg="add replId">
        <pc:chgData name="Suraj Chopade" userId="S::suraj.chopade@bostoninstituteofanalytics.org::dcc44ee8-6a65-4538-a5e1-c87e14ca7a61" providerId="AD" clId="Web-{75871122-C9DD-019A-ADFE-4B4E0EB19A3F}" dt="2023-10-11T09:31:02.144" v="194"/>
        <pc:sldMkLst>
          <pc:docMk/>
          <pc:sldMk cId="2070822830" sldId="533"/>
        </pc:sldMkLst>
      </pc:sldChg>
      <pc:sldChg chg="addSp delSp modSp add replId">
        <pc:chgData name="Suraj Chopade" userId="S::suraj.chopade@bostoninstituteofanalytics.org::dcc44ee8-6a65-4538-a5e1-c87e14ca7a61" providerId="AD" clId="Web-{75871122-C9DD-019A-ADFE-4B4E0EB19A3F}" dt="2023-10-11T09:32:45.445" v="235" actId="1076"/>
        <pc:sldMkLst>
          <pc:docMk/>
          <pc:sldMk cId="2307283743" sldId="534"/>
        </pc:sldMkLst>
        <pc:spChg chg="del">
          <ac:chgData name="Suraj Chopade" userId="S::suraj.chopade@bostoninstituteofanalytics.org::dcc44ee8-6a65-4538-a5e1-c87e14ca7a61" providerId="AD" clId="Web-{75871122-C9DD-019A-ADFE-4B4E0EB19A3F}" dt="2023-10-11T09:32:02.694" v="227"/>
          <ac:spMkLst>
            <pc:docMk/>
            <pc:sldMk cId="2307283743" sldId="534"/>
            <ac:spMk id="64" creationId="{F86FD36F-5836-D4FA-50C0-F1FCC0DC7E9B}"/>
          </ac:spMkLst>
        </pc:spChg>
        <pc:picChg chg="add mod">
          <ac:chgData name="Suraj Chopade" userId="S::suraj.chopade@bostoninstituteofanalytics.org::dcc44ee8-6a65-4538-a5e1-c87e14ca7a61" providerId="AD" clId="Web-{75871122-C9DD-019A-ADFE-4B4E0EB19A3F}" dt="2023-10-11T09:32:45.445" v="235" actId="1076"/>
          <ac:picMkLst>
            <pc:docMk/>
            <pc:sldMk cId="2307283743" sldId="534"/>
            <ac:picMk id="2" creationId="{FBD16892-9A7F-7AF7-2ECE-FBB7160862C4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5871122-C9DD-019A-ADFE-4B4E0EB19A3F}" dt="2023-10-11T09:35:44.546" v="261" actId="1076"/>
        <pc:sldMkLst>
          <pc:docMk/>
          <pc:sldMk cId="2895538922" sldId="535"/>
        </pc:sldMkLst>
        <pc:spChg chg="add mod">
          <ac:chgData name="Suraj Chopade" userId="S::suraj.chopade@bostoninstituteofanalytics.org::dcc44ee8-6a65-4538-a5e1-c87e14ca7a61" providerId="AD" clId="Web-{75871122-C9DD-019A-ADFE-4B4E0EB19A3F}" dt="2023-10-11T09:35:30.921" v="258" actId="1076"/>
          <ac:spMkLst>
            <pc:docMk/>
            <pc:sldMk cId="2895538922" sldId="535"/>
            <ac:spMk id="3" creationId="{967CE1DE-6A1B-B8A2-4867-2878779560B2}"/>
          </ac:spMkLst>
        </pc:spChg>
        <pc:picChg chg="del">
          <ac:chgData name="Suraj Chopade" userId="S::suraj.chopade@bostoninstituteofanalytics.org::dcc44ee8-6a65-4538-a5e1-c87e14ca7a61" providerId="AD" clId="Web-{75871122-C9DD-019A-ADFE-4B4E0EB19A3F}" dt="2023-10-11T09:34:26.903" v="237"/>
          <ac:picMkLst>
            <pc:docMk/>
            <pc:sldMk cId="2895538922" sldId="535"/>
            <ac:picMk id="2" creationId="{FBD16892-9A7F-7AF7-2ECE-FBB7160862C4}"/>
          </ac:picMkLst>
        </pc:picChg>
        <pc:picChg chg="add mod">
          <ac:chgData name="Suraj Chopade" userId="S::suraj.chopade@bostoninstituteofanalytics.org::dcc44ee8-6a65-4538-a5e1-c87e14ca7a61" providerId="AD" clId="Web-{75871122-C9DD-019A-ADFE-4B4E0EB19A3F}" dt="2023-10-11T09:35:44.546" v="261" actId="1076"/>
          <ac:picMkLst>
            <pc:docMk/>
            <pc:sldMk cId="2895538922" sldId="535"/>
            <ac:picMk id="4" creationId="{55E49878-08F2-EDA5-8DDE-4BD346091E59}"/>
          </ac:picMkLst>
        </pc:picChg>
      </pc:sldChg>
      <pc:sldChg chg="add del replId">
        <pc:chgData name="Suraj Chopade" userId="S::suraj.chopade@bostoninstituteofanalytics.org::dcc44ee8-6a65-4538-a5e1-c87e14ca7a61" providerId="AD" clId="Web-{75871122-C9DD-019A-ADFE-4B4E0EB19A3F}" dt="2023-10-11T09:34:30.621" v="239"/>
        <pc:sldMkLst>
          <pc:docMk/>
          <pc:sldMk cId="855134541" sldId="536"/>
        </pc:sldMkLst>
      </pc:sldChg>
      <pc:sldChg chg="delSp add ord replId">
        <pc:chgData name="Suraj Chopade" userId="S::suraj.chopade@bostoninstituteofanalytics.org::dcc44ee8-6a65-4538-a5e1-c87e14ca7a61" providerId="AD" clId="Web-{75871122-C9DD-019A-ADFE-4B4E0EB19A3F}" dt="2023-10-11T09:49:22.657" v="280"/>
        <pc:sldMkLst>
          <pc:docMk/>
          <pc:sldMk cId="2222385847" sldId="536"/>
        </pc:sldMkLst>
        <pc:spChg chg="del">
          <ac:chgData name="Suraj Chopade" userId="S::suraj.chopade@bostoninstituteofanalytics.org::dcc44ee8-6a65-4538-a5e1-c87e14ca7a61" providerId="AD" clId="Web-{75871122-C9DD-019A-ADFE-4B4E0EB19A3F}" dt="2023-10-11T09:36:25.329" v="264"/>
          <ac:spMkLst>
            <pc:docMk/>
            <pc:sldMk cId="2222385847" sldId="536"/>
            <ac:spMk id="3" creationId="{967CE1DE-6A1B-B8A2-4867-2878779560B2}"/>
          </ac:spMkLst>
        </pc:spChg>
        <pc:picChg chg="del">
          <ac:chgData name="Suraj Chopade" userId="S::suraj.chopade@bostoninstituteofanalytics.org::dcc44ee8-6a65-4538-a5e1-c87e14ca7a61" providerId="AD" clId="Web-{75871122-C9DD-019A-ADFE-4B4E0EB19A3F}" dt="2023-10-11T09:36:23.063" v="263"/>
          <ac:picMkLst>
            <pc:docMk/>
            <pc:sldMk cId="2222385847" sldId="536"/>
            <ac:picMk id="4" creationId="{55E49878-08F2-EDA5-8DDE-4BD346091E59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A8A5AB48-3311-B43A-3631-9F462C1E44C8}"/>
    <pc:docChg chg="addSld delSld modSld sldOrd">
      <pc:chgData name="Suraj Chopade" userId="S::suraj.chopade@bostoninstituteofanalytics.org::dcc44ee8-6a65-4538-a5e1-c87e14ca7a61" providerId="AD" clId="Web-{A8A5AB48-3311-B43A-3631-9F462C1E44C8}" dt="2023-10-06T13:39:54.319" v="2266" actId="14100"/>
      <pc:docMkLst>
        <pc:docMk/>
      </pc:docMkLst>
      <pc:sldChg chg="modSp">
        <pc:chgData name="Suraj Chopade" userId="S::suraj.chopade@bostoninstituteofanalytics.org::dcc44ee8-6a65-4538-a5e1-c87e14ca7a61" providerId="AD" clId="Web-{A8A5AB48-3311-B43A-3631-9F462C1E44C8}" dt="2023-10-06T09:36:43.219" v="20" actId="14100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A8A5AB48-3311-B43A-3631-9F462C1E44C8}" dt="2023-10-06T09:36:43.219" v="20" actId="14100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34:00.728" v="2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delSp modSp">
        <pc:chgData name="Suraj Chopade" userId="S::suraj.chopade@bostoninstituteofanalytics.org::dcc44ee8-6a65-4538-a5e1-c87e14ca7a61" providerId="AD" clId="Web-{A8A5AB48-3311-B43A-3631-9F462C1E44C8}" dt="2023-10-06T09:41:54.466" v="80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A8A5AB48-3311-B43A-3631-9F462C1E44C8}" dt="2023-10-06T09:41:54.466" v="80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38:25.707" v="36" actId="1076"/>
          <ac:spMkLst>
            <pc:docMk/>
            <pc:sldMk cId="1726830" sldId="3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09:38:28.051" v="37"/>
          <ac:picMkLst>
            <pc:docMk/>
            <pc:sldMk cId="1726830" sldId="314"/>
            <ac:picMk id="4" creationId="{5EA61A63-65C1-FED2-3A4B-00628A98ACD7}"/>
          </ac:picMkLst>
        </pc:picChg>
      </pc:sldChg>
      <pc:sldChg chg="del">
        <pc:chgData name="Suraj Chopade" userId="S::suraj.chopade@bostoninstituteofanalytics.org::dcc44ee8-6a65-4538-a5e1-c87e14ca7a61" providerId="AD" clId="Web-{A8A5AB48-3311-B43A-3631-9F462C1E44C8}" dt="2023-10-06T09:33:57.994" v="0"/>
        <pc:sldMkLst>
          <pc:docMk/>
          <pc:sldMk cId="876099985" sldId="409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09:33:58.009" v="1"/>
        <pc:sldMkLst>
          <pc:docMk/>
          <pc:sldMk cId="2926612377" sldId="41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9"/>
        <pc:sldMkLst>
          <pc:docMk/>
          <pc:sldMk cId="1716880795" sldId="41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8"/>
        <pc:sldMkLst>
          <pc:docMk/>
          <pc:sldMk cId="2788898658" sldId="41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6"/>
        <pc:sldMkLst>
          <pc:docMk/>
          <pc:sldMk cId="3599271236" sldId="41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5"/>
        <pc:sldMkLst>
          <pc:docMk/>
          <pc:sldMk cId="1862185736" sldId="41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4"/>
        <pc:sldMkLst>
          <pc:docMk/>
          <pc:sldMk cId="473788288" sldId="41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7"/>
        <pc:sldMkLst>
          <pc:docMk/>
          <pc:sldMk cId="1830556282" sldId="417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3"/>
        <pc:sldMkLst>
          <pc:docMk/>
          <pc:sldMk cId="3759979835" sldId="418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2"/>
        <pc:sldMkLst>
          <pc:docMk/>
          <pc:sldMk cId="2206983601" sldId="42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1"/>
        <pc:sldMkLst>
          <pc:docMk/>
          <pc:sldMk cId="2201374662" sldId="421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0"/>
        <pc:sldMkLst>
          <pc:docMk/>
          <pc:sldMk cId="3628698905" sldId="42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8"/>
        <pc:sldMkLst>
          <pc:docMk/>
          <pc:sldMk cId="3719171295" sldId="42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9"/>
        <pc:sldMkLst>
          <pc:docMk/>
          <pc:sldMk cId="3099422123" sldId="42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7"/>
        <pc:sldMkLst>
          <pc:docMk/>
          <pc:sldMk cId="4285754358" sldId="42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6"/>
        <pc:sldMkLst>
          <pc:docMk/>
          <pc:sldMk cId="3130724772" sldId="42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5"/>
        <pc:sldMkLst>
          <pc:docMk/>
          <pc:sldMk cId="534715058" sldId="427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4"/>
        <pc:sldMkLst>
          <pc:docMk/>
          <pc:sldMk cId="2012388065" sldId="428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3"/>
        <pc:sldMkLst>
          <pc:docMk/>
          <pc:sldMk cId="437294114" sldId="429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2"/>
        <pc:sldMkLst>
          <pc:docMk/>
          <pc:sldMk cId="2327297602" sldId="43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41"/>
        <pc:sldMkLst>
          <pc:docMk/>
          <pc:sldMk cId="1635862421" sldId="431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40"/>
        <pc:sldMkLst>
          <pc:docMk/>
          <pc:sldMk cId="728911902" sldId="43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9"/>
        <pc:sldMkLst>
          <pc:docMk/>
          <pc:sldMk cId="2124791131" sldId="43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8"/>
        <pc:sldMkLst>
          <pc:docMk/>
          <pc:sldMk cId="1863556272" sldId="43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6"/>
        <pc:sldMkLst>
          <pc:docMk/>
          <pc:sldMk cId="411251168" sldId="43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7"/>
        <pc:sldMkLst>
          <pc:docMk/>
          <pc:sldMk cId="3427110777" sldId="43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5"/>
        <pc:sldMkLst>
          <pc:docMk/>
          <pc:sldMk cId="2873889658" sldId="437"/>
        </pc:sldMkLst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09:43:44.517" v="102" actId="1076"/>
        <pc:sldMkLst>
          <pc:docMk/>
          <pc:sldMk cId="1541896332" sldId="438"/>
        </pc:sldMkLst>
        <pc:spChg chg="mod">
          <ac:chgData name="Suraj Chopade" userId="S::suraj.chopade@bostoninstituteofanalytics.org::dcc44ee8-6a65-4538-a5e1-c87e14ca7a61" providerId="AD" clId="Web-{A8A5AB48-3311-B43A-3631-9F462C1E44C8}" dt="2023-10-06T09:42:16.716" v="88" actId="20577"/>
          <ac:spMkLst>
            <pc:docMk/>
            <pc:sldMk cId="1541896332" sldId="43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42:13.169" v="86" actId="1076"/>
          <ac:spMkLst>
            <pc:docMk/>
            <pc:sldMk cId="1541896332" sldId="438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A8A5AB48-3311-B43A-3631-9F462C1E44C8}" dt="2023-10-06T09:43:44.517" v="102" actId="1076"/>
          <ac:picMkLst>
            <pc:docMk/>
            <pc:sldMk cId="1541896332" sldId="438"/>
            <ac:picMk id="3" creationId="{5633E976-90BB-9A85-DBB5-FE5C9897EB51}"/>
          </ac:picMkLst>
        </pc:pic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09:51:37.879" v="270" actId="20577"/>
        <pc:sldMkLst>
          <pc:docMk/>
          <pc:sldMk cId="4217551723" sldId="439"/>
        </pc:sldMkLst>
        <pc:spChg chg="mod">
          <ac:chgData name="Suraj Chopade" userId="S::suraj.chopade@bostoninstituteofanalytics.org::dcc44ee8-6a65-4538-a5e1-c87e14ca7a61" providerId="AD" clId="Web-{A8A5AB48-3311-B43A-3631-9F462C1E44C8}" dt="2023-10-06T09:51:37.879" v="270" actId="20577"/>
          <ac:spMkLst>
            <pc:docMk/>
            <pc:sldMk cId="4217551723" sldId="439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55:46.939" v="799" actId="20577"/>
        <pc:sldMkLst>
          <pc:docMk/>
          <pc:sldMk cId="3445395743" sldId="440"/>
        </pc:sldMkLst>
        <pc:spChg chg="mod">
          <ac:chgData name="Suraj Chopade" userId="S::suraj.chopade@bostoninstituteofanalytics.org::dcc44ee8-6a65-4538-a5e1-c87e14ca7a61" providerId="AD" clId="Web-{A8A5AB48-3311-B43A-3631-9F462C1E44C8}" dt="2023-10-06T10:55:46.939" v="799" actId="20577"/>
          <ac:spMkLst>
            <pc:docMk/>
            <pc:sldMk cId="3445395743" sldId="440"/>
            <ac:spMk id="2" creationId="{F7761F45-99CF-5094-8BAE-64DDA34139B5}"/>
          </ac:spMkLst>
        </pc:sp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09:58:40.474" v="457"/>
        <pc:sldMkLst>
          <pc:docMk/>
          <pc:sldMk cId="4159333918" sldId="441"/>
        </pc:sldMkLst>
        <pc:spChg chg="mod">
          <ac:chgData name="Suraj Chopade" userId="S::suraj.chopade@bostoninstituteofanalytics.org::dcc44ee8-6a65-4538-a5e1-c87e14ca7a61" providerId="AD" clId="Web-{A8A5AB48-3311-B43A-3631-9F462C1E44C8}" dt="2023-10-06T09:58:25.005" v="456" actId="20577"/>
          <ac:spMkLst>
            <pc:docMk/>
            <pc:sldMk cId="4159333918" sldId="441"/>
            <ac:spMk id="2" creationId="{F7761F45-99CF-5094-8BAE-64DDA34139B5}"/>
          </ac:spMkLst>
        </pc:spChg>
      </pc:sldChg>
      <pc:sldChg chg="addSp modSp add ord replId">
        <pc:chgData name="Suraj Chopade" userId="S::suraj.chopade@bostoninstituteofanalytics.org::dcc44ee8-6a65-4538-a5e1-c87e14ca7a61" providerId="AD" clId="Web-{A8A5AB48-3311-B43A-3631-9F462C1E44C8}" dt="2023-10-06T10:13:12.477" v="561"/>
        <pc:sldMkLst>
          <pc:docMk/>
          <pc:sldMk cId="1579541125" sldId="442"/>
        </pc:sldMkLst>
        <pc:spChg chg="mod">
          <ac:chgData name="Suraj Chopade" userId="S::suraj.chopade@bostoninstituteofanalytics.org::dcc44ee8-6a65-4538-a5e1-c87e14ca7a61" providerId="AD" clId="Web-{A8A5AB48-3311-B43A-3631-9F462C1E44C8}" dt="2023-10-06T10:09:38.297" v="533" actId="20577"/>
          <ac:spMkLst>
            <pc:docMk/>
            <pc:sldMk cId="1579541125" sldId="4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09:24.078" v="532"/>
          <ac:spMkLst>
            <pc:docMk/>
            <pc:sldMk cId="1579541125" sldId="442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0:10:38.956" v="534" actId="1076"/>
          <ac:picMkLst>
            <pc:docMk/>
            <pc:sldMk cId="1579541125" sldId="442"/>
            <ac:picMk id="3" creationId="{67F9BE3B-EE6C-271E-3660-59CE093222CD}"/>
          </ac:picMkLst>
        </pc:pic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09:57:15.252" v="376"/>
        <pc:sldMkLst>
          <pc:docMk/>
          <pc:sldMk cId="4079971453" sldId="442"/>
        </pc:sldMkLst>
      </pc:sldChg>
      <pc:sldChg chg="add del replId">
        <pc:chgData name="Suraj Chopade" userId="S::suraj.chopade@bostoninstituteofanalytics.org::dcc44ee8-6a65-4538-a5e1-c87e14ca7a61" providerId="AD" clId="Web-{A8A5AB48-3311-B43A-3631-9F462C1E44C8}" dt="2023-10-06T10:05:30.209" v="476"/>
        <pc:sldMkLst>
          <pc:docMk/>
          <pc:sldMk cId="2420606577" sldId="443"/>
        </pc:sldMkLst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0:19:22.679" v="608" actId="1076"/>
        <pc:sldMkLst>
          <pc:docMk/>
          <pc:sldMk cId="3168653105" sldId="443"/>
        </pc:sldMkLst>
        <pc:spChg chg="mod">
          <ac:chgData name="Suraj Chopade" userId="S::suraj.chopade@bostoninstituteofanalytics.org::dcc44ee8-6a65-4538-a5e1-c87e14ca7a61" providerId="AD" clId="Web-{A8A5AB48-3311-B43A-3631-9F462C1E44C8}" dt="2023-10-06T10:19:00.882" v="607" actId="1076"/>
          <ac:spMkLst>
            <pc:docMk/>
            <pc:sldMk cId="3168653105" sldId="443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A8A5AB48-3311-B43A-3631-9F462C1E44C8}" dt="2023-10-06T10:19:22.679" v="608" actId="1076"/>
          <ac:spMkLst>
            <pc:docMk/>
            <pc:sldMk cId="3168653105" sldId="44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0:16:10.359" v="585"/>
          <ac:picMkLst>
            <pc:docMk/>
            <pc:sldMk cId="3168653105" sldId="443"/>
            <ac:picMk id="3" creationId="{67F9BE3B-EE6C-271E-3660-59CE093222CD}"/>
          </ac:picMkLst>
        </pc:pic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1:21.059" v="629" actId="1076"/>
        <pc:sldMkLst>
          <pc:docMk/>
          <pc:sldMk cId="1096674608" sldId="444"/>
        </pc:sldMkLst>
        <pc:spChg chg="mod">
          <ac:chgData name="Suraj Chopade" userId="S::suraj.chopade@bostoninstituteofanalytics.org::dcc44ee8-6a65-4538-a5e1-c87e14ca7a61" providerId="AD" clId="Web-{A8A5AB48-3311-B43A-3631-9F462C1E44C8}" dt="2023-10-06T10:21:21.059" v="629" actId="1076"/>
          <ac:spMkLst>
            <pc:docMk/>
            <pc:sldMk cId="1096674608" sldId="44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20:17.666" v="627" actId="1076"/>
          <ac:spMkLst>
            <pc:docMk/>
            <pc:sldMk cId="1096674608" sldId="44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5:50.195" v="665" actId="1076"/>
        <pc:sldMkLst>
          <pc:docMk/>
          <pc:sldMk cId="2576935323" sldId="445"/>
        </pc:sldMkLst>
        <pc:spChg chg="mod">
          <ac:chgData name="Suraj Chopade" userId="S::suraj.chopade@bostoninstituteofanalytics.org::dcc44ee8-6a65-4538-a5e1-c87e14ca7a61" providerId="AD" clId="Web-{A8A5AB48-3311-B43A-3631-9F462C1E44C8}" dt="2023-10-06T10:25:50.195" v="665" actId="1076"/>
          <ac:spMkLst>
            <pc:docMk/>
            <pc:sldMk cId="2576935323" sldId="44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25:26.413" v="657" actId="1076"/>
          <ac:spMkLst>
            <pc:docMk/>
            <pc:sldMk cId="2576935323" sldId="445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0:26:06.773" v="667"/>
        <pc:sldMkLst>
          <pc:docMk/>
          <pc:sldMk cId="3954385333" sldId="446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6:40.478" v="681" actId="1076"/>
        <pc:sldMkLst>
          <pc:docMk/>
          <pc:sldMk cId="1173246912" sldId="447"/>
        </pc:sldMkLst>
        <pc:spChg chg="mod">
          <ac:chgData name="Suraj Chopade" userId="S::suraj.chopade@bostoninstituteofanalytics.org::dcc44ee8-6a65-4538-a5e1-c87e14ca7a61" providerId="AD" clId="Web-{A8A5AB48-3311-B43A-3631-9F462C1E44C8}" dt="2023-10-06T10:26:40.478" v="681" actId="1076"/>
          <ac:spMkLst>
            <pc:docMk/>
            <pc:sldMk cId="1173246912" sldId="447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49:01.766" v="710" actId="20577"/>
        <pc:sldMkLst>
          <pc:docMk/>
          <pc:sldMk cId="1067643113" sldId="448"/>
        </pc:sldMkLst>
        <pc:spChg chg="mod">
          <ac:chgData name="Suraj Chopade" userId="S::suraj.chopade@bostoninstituteofanalytics.org::dcc44ee8-6a65-4538-a5e1-c87e14ca7a61" providerId="AD" clId="Web-{A8A5AB48-3311-B43A-3631-9F462C1E44C8}" dt="2023-10-06T10:49:01.766" v="710" actId="20577"/>
          <ac:spMkLst>
            <pc:docMk/>
            <pc:sldMk cId="1067643113" sldId="44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48:27.671" v="696" actId="1076"/>
          <ac:spMkLst>
            <pc:docMk/>
            <pc:sldMk cId="1067643113" sldId="44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50:53.989" v="744" actId="20577"/>
        <pc:sldMkLst>
          <pc:docMk/>
          <pc:sldMk cId="1674932042" sldId="449"/>
        </pc:sldMkLst>
        <pc:spChg chg="mod">
          <ac:chgData name="Suraj Chopade" userId="S::suraj.chopade@bostoninstituteofanalytics.org::dcc44ee8-6a65-4538-a5e1-c87e14ca7a61" providerId="AD" clId="Web-{A8A5AB48-3311-B43A-3631-9F462C1E44C8}" dt="2023-10-06T10:50:53.989" v="744" actId="20577"/>
          <ac:spMkLst>
            <pc:docMk/>
            <pc:sldMk cId="1674932042" sldId="449"/>
            <ac:spMk id="2" creationId="{F7761F45-99CF-5094-8BAE-64DDA34139B5}"/>
          </ac:spMkLst>
        </pc:spChg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10:54:20.435" v="790" actId="1076"/>
        <pc:sldMkLst>
          <pc:docMk/>
          <pc:sldMk cId="4206720302" sldId="450"/>
        </pc:sldMkLst>
        <pc:spChg chg="mod">
          <ac:chgData name="Suraj Chopade" userId="S::suraj.chopade@bostoninstituteofanalytics.org::dcc44ee8-6a65-4538-a5e1-c87e14ca7a61" providerId="AD" clId="Web-{A8A5AB48-3311-B43A-3631-9F462C1E44C8}" dt="2023-10-06T10:54:16.341" v="788" actId="20577"/>
          <ac:spMkLst>
            <pc:docMk/>
            <pc:sldMk cId="4206720302" sldId="450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0:54:20.435" v="790" actId="1076"/>
          <ac:picMkLst>
            <pc:docMk/>
            <pc:sldMk cId="4206720302" sldId="450"/>
            <ac:picMk id="3" creationId="{03EEBF63-FF83-3F9A-F8E1-9B9C02099AF0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0:54:34.670" v="794" actId="20577"/>
        <pc:sldMkLst>
          <pc:docMk/>
          <pc:sldMk cId="323007175" sldId="451"/>
        </pc:sldMkLst>
        <pc:spChg chg="mod">
          <ac:chgData name="Suraj Chopade" userId="S::suraj.chopade@bostoninstituteofanalytics.org::dcc44ee8-6a65-4538-a5e1-c87e14ca7a61" providerId="AD" clId="Web-{A8A5AB48-3311-B43A-3631-9F462C1E44C8}" dt="2023-10-06T10:54:34.670" v="794" actId="20577"/>
          <ac:spMkLst>
            <pc:docMk/>
            <pc:sldMk cId="323007175" sldId="451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0:54:31.201" v="793"/>
          <ac:picMkLst>
            <pc:docMk/>
            <pc:sldMk cId="323007175" sldId="451"/>
            <ac:picMk id="3" creationId="{03EEBF63-FF83-3F9A-F8E1-9B9C02099AF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05:08.727" v="854" actId="1076"/>
        <pc:sldMkLst>
          <pc:docMk/>
          <pc:sldMk cId="1595534070" sldId="452"/>
        </pc:sldMkLst>
        <pc:spChg chg="mod">
          <ac:chgData name="Suraj Chopade" userId="S::suraj.chopade@bostoninstituteofanalytics.org::dcc44ee8-6a65-4538-a5e1-c87e14ca7a61" providerId="AD" clId="Web-{A8A5AB48-3311-B43A-3631-9F462C1E44C8}" dt="2023-10-06T11:04:38.538" v="849" actId="1076"/>
          <ac:spMkLst>
            <pc:docMk/>
            <pc:sldMk cId="1595534070" sldId="45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05:08.727" v="854" actId="1076"/>
          <ac:spMkLst>
            <pc:docMk/>
            <pc:sldMk cId="1595534070" sldId="452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1:02:44.612" v="833"/>
          <ac:picMkLst>
            <pc:docMk/>
            <pc:sldMk cId="1595534070" sldId="452"/>
            <ac:picMk id="3" creationId="{3281B23C-98DB-24FA-0BF1-D1FD70E47974}"/>
          </ac:picMkLst>
        </pc:picChg>
        <pc:picChg chg="add del mod modCrop">
          <ac:chgData name="Suraj Chopade" userId="S::suraj.chopade@bostoninstituteofanalytics.org::dcc44ee8-6a65-4538-a5e1-c87e14ca7a61" providerId="AD" clId="Web-{A8A5AB48-3311-B43A-3631-9F462C1E44C8}" dt="2023-10-06T11:04:24.538" v="845"/>
          <ac:picMkLst>
            <pc:docMk/>
            <pc:sldMk cId="1595534070" sldId="452"/>
            <ac:picMk id="4" creationId="{13019247-C240-FA26-56EB-58206266461D}"/>
          </ac:picMkLst>
        </pc:picChg>
        <pc:picChg chg="add mod">
          <ac:chgData name="Suraj Chopade" userId="S::suraj.chopade@bostoninstituteofanalytics.org::dcc44ee8-6a65-4538-a5e1-c87e14ca7a61" providerId="AD" clId="Web-{A8A5AB48-3311-B43A-3631-9F462C1E44C8}" dt="2023-10-06T11:04:56.367" v="853" actId="1076"/>
          <ac:picMkLst>
            <pc:docMk/>
            <pc:sldMk cId="1595534070" sldId="452"/>
            <ac:picMk id="5" creationId="{F516BAE0-4E7C-C893-0745-96E97294631E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1:10:18.817" v="900" actId="1076"/>
        <pc:sldMkLst>
          <pc:docMk/>
          <pc:sldMk cId="1591311205" sldId="453"/>
        </pc:sldMkLst>
        <pc:spChg chg="mod">
          <ac:chgData name="Suraj Chopade" userId="S::suraj.chopade@bostoninstituteofanalytics.org::dcc44ee8-6a65-4538-a5e1-c87e14ca7a61" providerId="AD" clId="Web-{A8A5AB48-3311-B43A-3631-9F462C1E44C8}" dt="2023-10-06T11:10:18.817" v="900" actId="1076"/>
          <ac:spMkLst>
            <pc:docMk/>
            <pc:sldMk cId="1591311205" sldId="45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10:02.098" v="894" actId="1076"/>
          <ac:spMkLst>
            <pc:docMk/>
            <pc:sldMk cId="1591311205" sldId="45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1:08:31.282" v="856"/>
          <ac:picMkLst>
            <pc:docMk/>
            <pc:sldMk cId="1591311205" sldId="453"/>
            <ac:picMk id="5" creationId="{F516BAE0-4E7C-C893-0745-96E9729463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20:33.389" v="1008" actId="1076"/>
        <pc:sldMkLst>
          <pc:docMk/>
          <pc:sldMk cId="2861796006" sldId="454"/>
        </pc:sldMkLst>
        <pc:spChg chg="mod">
          <ac:chgData name="Suraj Chopade" userId="S::suraj.chopade@bostoninstituteofanalytics.org::dcc44ee8-6a65-4538-a5e1-c87e14ca7a61" providerId="AD" clId="Web-{A8A5AB48-3311-B43A-3631-9F462C1E44C8}" dt="2023-10-06T11:20:33.389" v="1008" actId="1076"/>
          <ac:spMkLst>
            <pc:docMk/>
            <pc:sldMk cId="2861796006" sldId="454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A8A5AB48-3311-B43A-3631-9F462C1E44C8}" dt="2023-10-06T11:19:19.230" v="982"/>
          <ac:spMkLst>
            <pc:docMk/>
            <pc:sldMk cId="2861796006" sldId="454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11:25.789" v="916" actId="1076"/>
          <ac:spMkLst>
            <pc:docMk/>
            <pc:sldMk cId="2861796006" sldId="454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A8A5AB48-3311-B43A-3631-9F462C1E44C8}" dt="2023-10-06T11:20:26.857" v="1007" actId="1076"/>
          <ac:graphicFrameMkLst>
            <pc:docMk/>
            <pc:sldMk cId="2861796006" sldId="454"/>
            <ac:graphicFrameMk id="4" creationId="{094F84DF-F9CC-9CC8-F08E-B80EB171E9A3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23:10.129" v="1039" actId="1076"/>
        <pc:sldMkLst>
          <pc:docMk/>
          <pc:sldMk cId="1858385530" sldId="455"/>
        </pc:sldMkLst>
        <pc:spChg chg="del mod">
          <ac:chgData name="Suraj Chopade" userId="S::suraj.chopade@bostoninstituteofanalytics.org::dcc44ee8-6a65-4538-a5e1-c87e14ca7a61" providerId="AD" clId="Web-{A8A5AB48-3311-B43A-3631-9F462C1E44C8}" dt="2023-10-06T11:20:47.780" v="1011"/>
          <ac:spMkLst>
            <pc:docMk/>
            <pc:sldMk cId="1858385530" sldId="45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22:45.144" v="1038" actId="14100"/>
          <ac:spMkLst>
            <pc:docMk/>
            <pc:sldMk cId="1858385530" sldId="455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1:20:57.280" v="1013"/>
          <ac:graphicFrameMkLst>
            <pc:docMk/>
            <pc:sldMk cId="1858385530" sldId="455"/>
            <ac:graphicFrameMk id="4" creationId="{094F84DF-F9CC-9CC8-F08E-B80EB171E9A3}"/>
          </ac:graphicFrameMkLst>
        </pc:graphicFrameChg>
        <pc:picChg chg="add mod">
          <ac:chgData name="Suraj Chopade" userId="S::suraj.chopade@bostoninstituteofanalytics.org::dcc44ee8-6a65-4538-a5e1-c87e14ca7a61" providerId="AD" clId="Web-{A8A5AB48-3311-B43A-3631-9F462C1E44C8}" dt="2023-10-06T11:23:10.129" v="1039" actId="1076"/>
          <ac:picMkLst>
            <pc:docMk/>
            <pc:sldMk cId="1858385530" sldId="455"/>
            <ac:picMk id="3" creationId="{4932EDBE-A5F0-885D-8F9F-1364A8906F4D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1:33:30.889" v="1083" actId="1076"/>
        <pc:sldMkLst>
          <pc:docMk/>
          <pc:sldMk cId="1887600283" sldId="456"/>
        </pc:sldMkLst>
        <pc:spChg chg="mod">
          <ac:chgData name="Suraj Chopade" userId="S::suraj.chopade@bostoninstituteofanalytics.org::dcc44ee8-6a65-4538-a5e1-c87e14ca7a61" providerId="AD" clId="Web-{A8A5AB48-3311-B43A-3631-9F462C1E44C8}" dt="2023-10-06T11:33:30.889" v="1083" actId="1076"/>
          <ac:spMkLst>
            <pc:docMk/>
            <pc:sldMk cId="1887600283" sldId="456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32:04.948" v="1050" actId="1076"/>
          <ac:spMkLst>
            <pc:docMk/>
            <pc:sldMk cId="1887600283" sldId="45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1:32:17.573" v="1051"/>
          <ac:picMkLst>
            <pc:docMk/>
            <pc:sldMk cId="1887600283" sldId="456"/>
            <ac:picMk id="3" creationId="{4932EDBE-A5F0-885D-8F9F-1364A8906F4D}"/>
          </ac:picMkLst>
        </pc:pic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1:36:22.005" v="1131" actId="14100"/>
        <pc:sldMkLst>
          <pc:docMk/>
          <pc:sldMk cId="712815863" sldId="457"/>
        </pc:sldMkLst>
        <pc:spChg chg="mod">
          <ac:chgData name="Suraj Chopade" userId="S::suraj.chopade@bostoninstituteofanalytics.org::dcc44ee8-6a65-4538-a5e1-c87e14ca7a61" providerId="AD" clId="Web-{A8A5AB48-3311-B43A-3631-9F462C1E44C8}" dt="2023-10-06T11:34:39.329" v="1099" actId="20577"/>
          <ac:spMkLst>
            <pc:docMk/>
            <pc:sldMk cId="712815863" sldId="457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36:22.005" v="1131" actId="14100"/>
          <ac:spMkLst>
            <pc:docMk/>
            <pc:sldMk cId="712815863" sldId="457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41:53.174" v="1139" actId="20577"/>
        <pc:sldMkLst>
          <pc:docMk/>
          <pc:sldMk cId="1830708" sldId="458"/>
        </pc:sldMkLst>
        <pc:spChg chg="add del mod">
          <ac:chgData name="Suraj Chopade" userId="S::suraj.chopade@bostoninstituteofanalytics.org::dcc44ee8-6a65-4538-a5e1-c87e14ca7a61" providerId="AD" clId="Web-{A8A5AB48-3311-B43A-3631-9F462C1E44C8}" dt="2023-10-06T11:36:36.115" v="1136"/>
          <ac:spMkLst>
            <pc:docMk/>
            <pc:sldMk cId="1830708" sldId="458"/>
            <ac:spMk id="2" creationId="{82E4D020-C4C2-62DA-8C4F-EEA27AF39A3A}"/>
          </ac:spMkLst>
        </pc:spChg>
        <pc:spChg chg="add">
          <ac:chgData name="Suraj Chopade" userId="S::suraj.chopade@bostoninstituteofanalytics.org::dcc44ee8-6a65-4538-a5e1-c87e14ca7a61" providerId="AD" clId="Web-{A8A5AB48-3311-B43A-3631-9F462C1E44C8}" dt="2023-10-06T11:36:42.584" v="1137"/>
          <ac:spMkLst>
            <pc:docMk/>
            <pc:sldMk cId="1830708" sldId="458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41:53.174" v="1139" actId="20577"/>
          <ac:spMkLst>
            <pc:docMk/>
            <pc:sldMk cId="1830708" sldId="458"/>
            <ac:spMk id="5" creationId="{9A378F9A-2043-5BE3-EC44-6521FEBA7EE1}"/>
          </ac:spMkLst>
        </pc:spChg>
        <pc:spChg chg="del">
          <ac:chgData name="Suraj Chopade" userId="S::suraj.chopade@bostoninstituteofanalytics.org::dcc44ee8-6a65-4538-a5e1-c87e14ca7a61" providerId="AD" clId="Web-{A8A5AB48-3311-B43A-3631-9F462C1E44C8}" dt="2023-10-06T11:36:27.255" v="1132"/>
          <ac:spMkLst>
            <pc:docMk/>
            <pc:sldMk cId="1830708" sldId="458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1:42:15.363" v="1141"/>
        <pc:sldMkLst>
          <pc:docMk/>
          <pc:sldMk cId="3562238873" sldId="459"/>
        </pc:sldMkLst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12:11:07.479" v="1313" actId="20577"/>
        <pc:sldMkLst>
          <pc:docMk/>
          <pc:sldMk cId="2059826743" sldId="460"/>
        </pc:sldMkLst>
        <pc:spChg chg="add mod">
          <ac:chgData name="Suraj Chopade" userId="S::suraj.chopade@bostoninstituteofanalytics.org::dcc44ee8-6a65-4538-a5e1-c87e14ca7a61" providerId="AD" clId="Web-{A8A5AB48-3311-B43A-3631-9F462C1E44C8}" dt="2023-10-06T11:49:49.537" v="1192" actId="1076"/>
          <ac:spMkLst>
            <pc:docMk/>
            <pc:sldMk cId="2059826743" sldId="460"/>
            <ac:spMk id="3" creationId="{AB031079-3BE0-5D30-3308-9AD7955FEC46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1:07.479" v="1313" actId="20577"/>
          <ac:spMkLst>
            <pc:docMk/>
            <pc:sldMk cId="2059826743" sldId="460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50:09.726" v="1199" actId="14100"/>
          <ac:spMkLst>
            <pc:docMk/>
            <pc:sldMk cId="2059826743" sldId="460"/>
            <ac:spMk id="5" creationId="{9A378F9A-2043-5BE3-EC44-6521FEBA7EE1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1:49:53.538" v="1193" actId="1076"/>
          <ac:picMkLst>
            <pc:docMk/>
            <pc:sldMk cId="2059826743" sldId="460"/>
            <ac:picMk id="2" creationId="{3FB9CDC4-B2C6-91C5-3DBB-B2CD94A6F5E2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A8A5AB48-3311-B43A-3631-9F462C1E44C8}" dt="2023-10-06T12:21:02.582" v="1435"/>
        <pc:sldMkLst>
          <pc:docMk/>
          <pc:sldMk cId="702833047" sldId="461"/>
        </pc:sldMkLst>
        <pc:spChg chg="del">
          <ac:chgData name="Suraj Chopade" userId="S::suraj.chopade@bostoninstituteofanalytics.org::dcc44ee8-6a65-4538-a5e1-c87e14ca7a61" providerId="AD" clId="Web-{A8A5AB48-3311-B43A-3631-9F462C1E44C8}" dt="2023-10-06T11:51:28.213" v="1203"/>
          <ac:spMkLst>
            <pc:docMk/>
            <pc:sldMk cId="702833047" sldId="461"/>
            <ac:spMk id="3" creationId="{AB031079-3BE0-5D30-3308-9AD7955FEC46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1:13.433" v="1315" actId="20577"/>
          <ac:spMkLst>
            <pc:docMk/>
            <pc:sldMk cId="702833047" sldId="461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9:42.547" v="1397" actId="1076"/>
          <ac:spMkLst>
            <pc:docMk/>
            <pc:sldMk cId="702833047" sldId="461"/>
            <ac:spMk id="5" creationId="{9A378F9A-2043-5BE3-EC44-6521FEBA7EE1}"/>
          </ac:spMkLst>
        </pc:spChg>
        <pc:graphicFrameChg chg="add mod modGraphic">
          <ac:chgData name="Suraj Chopade" userId="S::suraj.chopade@bostoninstituteofanalytics.org::dcc44ee8-6a65-4538-a5e1-c87e14ca7a61" providerId="AD" clId="Web-{A8A5AB48-3311-B43A-3631-9F462C1E44C8}" dt="2023-10-06T12:21:02.582" v="1435"/>
          <ac:graphicFrameMkLst>
            <pc:docMk/>
            <pc:sldMk cId="702833047" sldId="461"/>
            <ac:graphicFrameMk id="8" creationId="{79B7F451-491C-2BD7-1C22-FF4C9D86A94A}"/>
          </ac:graphicFrameMkLst>
        </pc:graphicFrameChg>
        <pc:picChg chg="del">
          <ac:chgData name="Suraj Chopade" userId="S::suraj.chopade@bostoninstituteofanalytics.org::dcc44ee8-6a65-4538-a5e1-c87e14ca7a61" providerId="AD" clId="Web-{A8A5AB48-3311-B43A-3631-9F462C1E44C8}" dt="2023-10-06T11:51:24.776" v="1202"/>
          <ac:picMkLst>
            <pc:docMk/>
            <pc:sldMk cId="702833047" sldId="461"/>
            <ac:picMk id="2" creationId="{3FB9CDC4-B2C6-91C5-3DBB-B2CD94A6F5E2}"/>
          </ac:picMkLst>
        </pc:picChg>
        <pc:picChg chg="add del mod">
          <ac:chgData name="Suraj Chopade" userId="S::suraj.chopade@bostoninstituteofanalytics.org::dcc44ee8-6a65-4538-a5e1-c87e14ca7a61" providerId="AD" clId="Web-{A8A5AB48-3311-B43A-3631-9F462C1E44C8}" dt="2023-10-06T12:20:14.533" v="1413"/>
          <ac:picMkLst>
            <pc:docMk/>
            <pc:sldMk cId="702833047" sldId="461"/>
            <ac:picMk id="9" creationId="{BAD1E9C0-EECE-0722-47C6-5D80C3179E38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2:16:37.227" v="1364" actId="20577"/>
        <pc:sldMkLst>
          <pc:docMk/>
          <pc:sldMk cId="4117235266" sldId="462"/>
        </pc:sldMkLst>
        <pc:spChg chg="mod">
          <ac:chgData name="Suraj Chopade" userId="S::suraj.chopade@bostoninstituteofanalytics.org::dcc44ee8-6a65-4538-a5e1-c87e14ca7a61" providerId="AD" clId="Web-{A8A5AB48-3311-B43A-3631-9F462C1E44C8}" dt="2023-10-06T12:16:37.227" v="1364" actId="20577"/>
          <ac:spMkLst>
            <pc:docMk/>
            <pc:sldMk cId="4117235266" sldId="462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2:12:12.638" v="1321"/>
          <ac:graphicFrameMkLst>
            <pc:docMk/>
            <pc:sldMk cId="4117235266" sldId="462"/>
            <ac:graphicFrameMk id="8" creationId="{79B7F451-491C-2BD7-1C22-FF4C9D86A94A}"/>
          </ac:graphicFrameMkLst>
        </pc:graphicFrame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2:24:03.699" v="1462" actId="1076"/>
        <pc:sldMkLst>
          <pc:docMk/>
          <pc:sldMk cId="3850761227" sldId="463"/>
        </pc:sldMkLst>
        <pc:spChg chg="mod">
          <ac:chgData name="Suraj Chopade" userId="S::suraj.chopade@bostoninstituteofanalytics.org::dcc44ee8-6a65-4538-a5e1-c87e14ca7a61" providerId="AD" clId="Web-{A8A5AB48-3311-B43A-3631-9F462C1E44C8}" dt="2023-10-06T12:24:03.699" v="1462" actId="1076"/>
          <ac:spMkLst>
            <pc:docMk/>
            <pc:sldMk cId="3850761227" sldId="463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2:22:17.694" v="1439"/>
          <ac:graphicFrameMkLst>
            <pc:docMk/>
            <pc:sldMk cId="3850761227" sldId="463"/>
            <ac:graphicFrameMk id="8" creationId="{79B7F451-491C-2BD7-1C22-FF4C9D86A94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2:28:37.616" v="1494" actId="14100"/>
        <pc:sldMkLst>
          <pc:docMk/>
          <pc:sldMk cId="835093248" sldId="464"/>
        </pc:sldMkLst>
        <pc:spChg chg="mod">
          <ac:chgData name="Suraj Chopade" userId="S::suraj.chopade@bostoninstituteofanalytics.org::dcc44ee8-6a65-4538-a5e1-c87e14ca7a61" providerId="AD" clId="Web-{A8A5AB48-3311-B43A-3631-9F462C1E44C8}" dt="2023-10-06T12:27:09.613" v="1485" actId="1076"/>
          <ac:spMkLst>
            <pc:docMk/>
            <pc:sldMk cId="835093248" sldId="464"/>
            <ac:spMk id="5" creationId="{9A378F9A-2043-5BE3-EC44-6521FEBA7EE1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2:28:22.444" v="1489"/>
          <ac:picMkLst>
            <pc:docMk/>
            <pc:sldMk cId="835093248" sldId="464"/>
            <ac:picMk id="2" creationId="{6187B1F1-882E-D8D4-BE9C-D0B266E58E9D}"/>
          </ac:picMkLst>
        </pc:picChg>
        <pc:picChg chg="add mod">
          <ac:chgData name="Suraj Chopade" userId="S::suraj.chopade@bostoninstituteofanalytics.org::dcc44ee8-6a65-4538-a5e1-c87e14ca7a61" providerId="AD" clId="Web-{A8A5AB48-3311-B43A-3631-9F462C1E44C8}" dt="2023-10-06T12:28:37.616" v="1494" actId="14100"/>
          <ac:picMkLst>
            <pc:docMk/>
            <pc:sldMk cId="835093248" sldId="464"/>
            <ac:picMk id="3" creationId="{7DB8BA04-E16A-6EA0-F03D-D0DE43E0A514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2:33:22.909" v="1584" actId="20577"/>
        <pc:sldMkLst>
          <pc:docMk/>
          <pc:sldMk cId="1494545723" sldId="465"/>
        </pc:sldMkLst>
        <pc:spChg chg="mod">
          <ac:chgData name="Suraj Chopade" userId="S::suraj.chopade@bostoninstituteofanalytics.org::dcc44ee8-6a65-4538-a5e1-c87e14ca7a61" providerId="AD" clId="Web-{A8A5AB48-3311-B43A-3631-9F462C1E44C8}" dt="2023-10-06T12:33:22.909" v="1584" actId="20577"/>
          <ac:spMkLst>
            <pc:docMk/>
            <pc:sldMk cId="1494545723" sldId="465"/>
            <ac:spMk id="5" creationId="{9A378F9A-2043-5BE3-EC44-6521FEBA7EE1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2:32:31.548" v="1551"/>
          <ac:picMkLst>
            <pc:docMk/>
            <pc:sldMk cId="1494545723" sldId="465"/>
            <ac:picMk id="2" creationId="{91D494F2-7DC6-3A89-53B4-3DE4135868A7}"/>
          </ac:picMkLst>
        </pc:picChg>
        <pc:picChg chg="del">
          <ac:chgData name="Suraj Chopade" userId="S::suraj.chopade@bostoninstituteofanalytics.org::dcc44ee8-6a65-4538-a5e1-c87e14ca7a61" providerId="AD" clId="Web-{A8A5AB48-3311-B43A-3631-9F462C1E44C8}" dt="2023-10-06T12:29:55.635" v="1505"/>
          <ac:picMkLst>
            <pc:docMk/>
            <pc:sldMk cId="1494545723" sldId="465"/>
            <ac:picMk id="3" creationId="{7DB8BA04-E16A-6EA0-F03D-D0DE43E0A514}"/>
          </ac:picMkLst>
        </pc:pic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2:25:41.406" v="1467"/>
        <pc:sldMkLst>
          <pc:docMk/>
          <pc:sldMk cId="2164602217" sldId="465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36:15.322" v="1613" actId="1076"/>
        <pc:sldMkLst>
          <pc:docMk/>
          <pc:sldMk cId="2989528000" sldId="466"/>
        </pc:sldMkLst>
        <pc:spChg chg="mod">
          <ac:chgData name="Suraj Chopade" userId="S::suraj.chopade@bostoninstituteofanalytics.org::dcc44ee8-6a65-4538-a5e1-c87e14ca7a61" providerId="AD" clId="Web-{A8A5AB48-3311-B43A-3631-9F462C1E44C8}" dt="2023-10-06T12:35:25.883" v="1593" actId="1076"/>
          <ac:spMkLst>
            <pc:docMk/>
            <pc:sldMk cId="2989528000" sldId="466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36:15.322" v="1613" actId="1076"/>
          <ac:spMkLst>
            <pc:docMk/>
            <pc:sldMk cId="2989528000" sldId="466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46:29.800" v="1700" actId="20577"/>
        <pc:sldMkLst>
          <pc:docMk/>
          <pc:sldMk cId="2616984097" sldId="467"/>
        </pc:sldMkLst>
        <pc:spChg chg="mod">
          <ac:chgData name="Suraj Chopade" userId="S::suraj.chopade@bostoninstituteofanalytics.org::dcc44ee8-6a65-4538-a5e1-c87e14ca7a61" providerId="AD" clId="Web-{A8A5AB48-3311-B43A-3631-9F462C1E44C8}" dt="2023-10-06T12:46:29.800" v="1700" actId="20577"/>
          <ac:spMkLst>
            <pc:docMk/>
            <pc:sldMk cId="2616984097" sldId="467"/>
            <ac:spMk id="5" creationId="{9A378F9A-2043-5BE3-EC44-6521FEBA7EE1}"/>
          </ac:spMkLst>
        </pc:spChg>
      </pc:sldChg>
      <pc:sldChg chg="addSp delSp modSp add ord replId modNotes">
        <pc:chgData name="Suraj Chopade" userId="S::suraj.chopade@bostoninstituteofanalytics.org::dcc44ee8-6a65-4538-a5e1-c87e14ca7a61" providerId="AD" clId="Web-{A8A5AB48-3311-B43A-3631-9F462C1E44C8}" dt="2023-10-06T12:58:32.251" v="1864"/>
        <pc:sldMkLst>
          <pc:docMk/>
          <pc:sldMk cId="216333241" sldId="468"/>
        </pc:sldMkLst>
        <pc:spChg chg="del">
          <ac:chgData name="Suraj Chopade" userId="S::suraj.chopade@bostoninstituteofanalytics.org::dcc44ee8-6a65-4538-a5e1-c87e14ca7a61" providerId="AD" clId="Web-{A8A5AB48-3311-B43A-3631-9F462C1E44C8}" dt="2023-10-06T12:46:43.707" v="1702"/>
          <ac:spMkLst>
            <pc:docMk/>
            <pc:sldMk cId="216333241" sldId="468"/>
            <ac:spMk id="5" creationId="{9A378F9A-2043-5BE3-EC44-6521FEBA7EE1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2:47:44.163" v="1712" actId="14100"/>
          <ac:picMkLst>
            <pc:docMk/>
            <pc:sldMk cId="216333241" sldId="468"/>
            <ac:picMk id="2" creationId="{FF6697A2-8FE6-D245-5CDE-245F97B31418}"/>
          </ac:picMkLst>
        </pc:picChg>
      </pc:sldChg>
      <pc:sldChg chg="modSp add del replId">
        <pc:chgData name="Suraj Chopade" userId="S::suraj.chopade@bostoninstituteofanalytics.org::dcc44ee8-6a65-4538-a5e1-c87e14ca7a61" providerId="AD" clId="Web-{A8A5AB48-3311-B43A-3631-9F462C1E44C8}" dt="2023-10-06T12:54:40.398" v="1794" actId="20577"/>
        <pc:sldMkLst>
          <pc:docMk/>
          <pc:sldMk cId="1610639289" sldId="469"/>
        </pc:sldMkLst>
        <pc:spChg chg="mod">
          <ac:chgData name="Suraj Chopade" userId="S::suraj.chopade@bostoninstituteofanalytics.org::dcc44ee8-6a65-4538-a5e1-c87e14ca7a61" providerId="AD" clId="Web-{A8A5AB48-3311-B43A-3631-9F462C1E44C8}" dt="2023-10-06T12:54:40.398" v="1794" actId="20577"/>
          <ac:spMkLst>
            <pc:docMk/>
            <pc:sldMk cId="1610639289" sldId="469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56:21.246" v="1826" actId="20577"/>
        <pc:sldMkLst>
          <pc:docMk/>
          <pc:sldMk cId="1739691860" sldId="470"/>
        </pc:sldMkLst>
        <pc:spChg chg="mod">
          <ac:chgData name="Suraj Chopade" userId="S::suraj.chopade@bostoninstituteofanalytics.org::dcc44ee8-6a65-4538-a5e1-c87e14ca7a61" providerId="AD" clId="Web-{A8A5AB48-3311-B43A-3631-9F462C1E44C8}" dt="2023-10-06T12:56:21.246" v="1826" actId="20577"/>
          <ac:spMkLst>
            <pc:docMk/>
            <pc:sldMk cId="1739691860" sldId="470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57:55.468" v="1863" actId="20577"/>
        <pc:sldMkLst>
          <pc:docMk/>
          <pc:sldMk cId="3125042556" sldId="471"/>
        </pc:sldMkLst>
        <pc:spChg chg="mod">
          <ac:chgData name="Suraj Chopade" userId="S::suraj.chopade@bostoninstituteofanalytics.org::dcc44ee8-6a65-4538-a5e1-c87e14ca7a61" providerId="AD" clId="Web-{A8A5AB48-3311-B43A-3631-9F462C1E44C8}" dt="2023-10-06T12:57:55.468" v="1863" actId="20577"/>
          <ac:spMkLst>
            <pc:docMk/>
            <pc:sldMk cId="3125042556" sldId="471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04:29.906" v="1885" actId="1076"/>
        <pc:sldMkLst>
          <pc:docMk/>
          <pc:sldMk cId="153477659" sldId="472"/>
        </pc:sldMkLst>
        <pc:spChg chg="mod">
          <ac:chgData name="Suraj Chopade" userId="S::suraj.chopade@bostoninstituteofanalytics.org::dcc44ee8-6a65-4538-a5e1-c87e14ca7a61" providerId="AD" clId="Web-{A8A5AB48-3311-B43A-3631-9F462C1E44C8}" dt="2023-10-06T13:04:14.921" v="1884" actId="1076"/>
          <ac:spMkLst>
            <pc:docMk/>
            <pc:sldMk cId="153477659" sldId="472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04:29.906" v="1885" actId="1076"/>
          <ac:spMkLst>
            <pc:docMk/>
            <pc:sldMk cId="153477659" sldId="472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09:47.044" v="1945" actId="20577"/>
        <pc:sldMkLst>
          <pc:docMk/>
          <pc:sldMk cId="3663966234" sldId="473"/>
        </pc:sldMkLst>
        <pc:spChg chg="mod">
          <ac:chgData name="Suraj Chopade" userId="S::suraj.chopade@bostoninstituteofanalytics.org::dcc44ee8-6a65-4538-a5e1-c87e14ca7a61" providerId="AD" clId="Web-{A8A5AB48-3311-B43A-3631-9F462C1E44C8}" dt="2023-10-06T13:09:47.044" v="1945" actId="20577"/>
          <ac:spMkLst>
            <pc:docMk/>
            <pc:sldMk cId="3663966234" sldId="473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2:29.238" v="2008" actId="1076"/>
        <pc:sldMkLst>
          <pc:docMk/>
          <pc:sldMk cId="2092177511" sldId="474"/>
        </pc:sldMkLst>
        <pc:spChg chg="mod">
          <ac:chgData name="Suraj Chopade" userId="S::suraj.chopade@bostoninstituteofanalytics.org::dcc44ee8-6a65-4538-a5e1-c87e14ca7a61" providerId="AD" clId="Web-{A8A5AB48-3311-B43A-3631-9F462C1E44C8}" dt="2023-10-06T13:12:29.238" v="2008" actId="1076"/>
          <ac:spMkLst>
            <pc:docMk/>
            <pc:sldMk cId="2092177511" sldId="474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3:07.536" v="2022" actId="20577"/>
        <pc:sldMkLst>
          <pc:docMk/>
          <pc:sldMk cId="3546852592" sldId="475"/>
        </pc:sldMkLst>
        <pc:spChg chg="mod">
          <ac:chgData name="Suraj Chopade" userId="S::suraj.chopade@bostoninstituteofanalytics.org::dcc44ee8-6a65-4538-a5e1-c87e14ca7a61" providerId="AD" clId="Web-{A8A5AB48-3311-B43A-3631-9F462C1E44C8}" dt="2023-10-06T13:13:07.536" v="2022" actId="20577"/>
          <ac:spMkLst>
            <pc:docMk/>
            <pc:sldMk cId="3546852592" sldId="475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5:59.402" v="2089" actId="1076"/>
        <pc:sldMkLst>
          <pc:docMk/>
          <pc:sldMk cId="424723153" sldId="476"/>
        </pc:sldMkLst>
        <pc:spChg chg="mod">
          <ac:chgData name="Suraj Chopade" userId="S::suraj.chopade@bostoninstituteofanalytics.org::dcc44ee8-6a65-4538-a5e1-c87e14ca7a61" providerId="AD" clId="Web-{A8A5AB48-3311-B43A-3631-9F462C1E44C8}" dt="2023-10-06T13:15:59.402" v="2089" actId="1076"/>
          <ac:spMkLst>
            <pc:docMk/>
            <pc:sldMk cId="424723153" sldId="476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7:09.358" v="2111" actId="20577"/>
        <pc:sldMkLst>
          <pc:docMk/>
          <pc:sldMk cId="1108611396" sldId="477"/>
        </pc:sldMkLst>
        <pc:spChg chg="mod">
          <ac:chgData name="Suraj Chopade" userId="S::suraj.chopade@bostoninstituteofanalytics.org::dcc44ee8-6a65-4538-a5e1-c87e14ca7a61" providerId="AD" clId="Web-{A8A5AB48-3311-B43A-3631-9F462C1E44C8}" dt="2023-10-06T13:17:09.358" v="2111" actId="20577"/>
          <ac:spMkLst>
            <pc:docMk/>
            <pc:sldMk cId="1108611396" sldId="477"/>
            <ac:spMk id="5" creationId="{9A378F9A-2043-5BE3-EC44-6521FEBA7EE1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3:13:23.349" v="2027"/>
        <pc:sldMkLst>
          <pc:docMk/>
          <pc:sldMk cId="3436897958" sldId="477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04.474" v="2261" actId="14100"/>
        <pc:sldMkLst>
          <pc:docMk/>
          <pc:sldMk cId="4263391213" sldId="478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04.474" v="2261" actId="14100"/>
          <ac:spMkLst>
            <pc:docMk/>
            <pc:sldMk cId="4263391213" sldId="478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24:52.361" v="2130" actId="20577"/>
          <ac:spMkLst>
            <pc:docMk/>
            <pc:sldMk cId="4263391213" sldId="478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54.319" v="2266" actId="14100"/>
        <pc:sldMkLst>
          <pc:docMk/>
          <pc:sldMk cId="714322308" sldId="479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54.319" v="2266" actId="14100"/>
          <ac:spMkLst>
            <pc:docMk/>
            <pc:sldMk cId="714322308" sldId="479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26:10.802" v="2156" actId="1076"/>
          <ac:spMkLst>
            <pc:docMk/>
            <pc:sldMk cId="714322308" sldId="479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19.209" v="2262" actId="14100"/>
        <pc:sldMkLst>
          <pc:docMk/>
          <pc:sldMk cId="610523756" sldId="480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19.209" v="2262" actId="14100"/>
          <ac:spMkLst>
            <pc:docMk/>
            <pc:sldMk cId="610523756" sldId="480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1:21.158" v="2188" actId="20577"/>
          <ac:spMkLst>
            <pc:docMk/>
            <pc:sldMk cId="610523756" sldId="480"/>
            <ac:spMk id="5" creationId="{9A378F9A-2043-5BE3-EC44-6521FEBA7EE1}"/>
          </ac:spMkLst>
        </pc:sp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13:39:24.037" v="2263" actId="14100"/>
        <pc:sldMkLst>
          <pc:docMk/>
          <pc:sldMk cId="1606824909" sldId="481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24.037" v="2263" actId="14100"/>
          <ac:spMkLst>
            <pc:docMk/>
            <pc:sldMk cId="1606824909" sldId="481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1:16.580" v="2187" actId="20577"/>
          <ac:spMkLst>
            <pc:docMk/>
            <pc:sldMk cId="1606824909" sldId="481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28.459" v="2264" actId="14100"/>
        <pc:sldMkLst>
          <pc:docMk/>
          <pc:sldMk cId="3717048252" sldId="482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28.459" v="2264" actId="14100"/>
          <ac:spMkLst>
            <pc:docMk/>
            <pc:sldMk cId="3717048252" sldId="482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3:01.506" v="2225" actId="1076"/>
          <ac:spMkLst>
            <pc:docMk/>
            <pc:sldMk cId="3717048252" sldId="482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32.772" v="2265" actId="14100"/>
        <pc:sldMkLst>
          <pc:docMk/>
          <pc:sldMk cId="2884690960" sldId="483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32.772" v="2265" actId="14100"/>
          <ac:spMkLst>
            <pc:docMk/>
            <pc:sldMk cId="2884690960" sldId="483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4:59.745" v="2260" actId="20577"/>
          <ac:spMkLst>
            <pc:docMk/>
            <pc:sldMk cId="2884690960" sldId="483"/>
            <ac:spMk id="5" creationId="{9A378F9A-2043-5BE3-EC44-6521FEBA7EE1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9E76ED9-459D-F8D6-E8C2-93E71ECEB899}"/>
    <pc:docChg chg="addSld delSld modSld">
      <pc:chgData name="Suraj Chopade" userId="S::suraj.chopade@bostoninstituteofanalytics.org::dcc44ee8-6a65-4538-a5e1-c87e14ca7a61" providerId="AD" clId="Web-{99E76ED9-459D-F8D6-E8C2-93E71ECEB899}" dt="2023-10-11T06:09:56.302" v="61"/>
      <pc:docMkLst>
        <pc:docMk/>
      </pc:docMkLst>
      <pc:sldChg chg="del">
        <pc:chgData name="Suraj Chopade" userId="S::suraj.chopade@bostoninstituteofanalytics.org::dcc44ee8-6a65-4538-a5e1-c87e14ca7a61" providerId="AD" clId="Web-{99E76ED9-459D-F8D6-E8C2-93E71ECEB899}" dt="2023-10-11T06:09:56.302" v="61"/>
        <pc:sldMkLst>
          <pc:docMk/>
          <pc:sldMk cId="1216315981" sldId="517"/>
        </pc:sldMkLst>
      </pc:sldChg>
      <pc:sldChg chg="addSp modSp">
        <pc:chgData name="Suraj Chopade" userId="S::suraj.chopade@bostoninstituteofanalytics.org::dcc44ee8-6a65-4538-a5e1-c87e14ca7a61" providerId="AD" clId="Web-{99E76ED9-459D-F8D6-E8C2-93E71ECEB899}" dt="2023-10-11T06:08:04.672" v="57"/>
        <pc:sldMkLst>
          <pc:docMk/>
          <pc:sldMk cId="696253128" sldId="518"/>
        </pc:sldMkLst>
        <pc:spChg chg="mod">
          <ac:chgData name="Suraj Chopade" userId="S::suraj.chopade@bostoninstituteofanalytics.org::dcc44ee8-6a65-4538-a5e1-c87e14ca7a61" providerId="AD" clId="Web-{99E76ED9-459D-F8D6-E8C2-93E71ECEB899}" dt="2023-10-11T05:41:08.962" v="9" actId="1076"/>
          <ac:spMkLst>
            <pc:docMk/>
            <pc:sldMk cId="696253128" sldId="518"/>
            <ac:spMk id="9" creationId="{2FDADD92-4E39-7713-520E-D88B1D53A255}"/>
          </ac:spMkLst>
        </pc:spChg>
        <pc:picChg chg="add">
          <ac:chgData name="Suraj Chopade" userId="S::suraj.chopade@bostoninstituteofanalytics.org::dcc44ee8-6a65-4538-a5e1-c87e14ca7a61" providerId="AD" clId="Web-{99E76ED9-459D-F8D6-E8C2-93E71ECEB899}" dt="2023-10-11T06:08:04.672" v="57"/>
          <ac:picMkLst>
            <pc:docMk/>
            <pc:sldMk cId="696253128" sldId="518"/>
            <ac:picMk id="4" creationId="{DE31D7F8-5D15-F8F2-B0A3-76CC70425116}"/>
          </ac:picMkLst>
        </pc:picChg>
      </pc:sldChg>
      <pc:sldChg chg="addSp modSp">
        <pc:chgData name="Suraj Chopade" userId="S::suraj.chopade@bostoninstituteofanalytics.org::dcc44ee8-6a65-4538-a5e1-c87e14ca7a61" providerId="AD" clId="Web-{99E76ED9-459D-F8D6-E8C2-93E71ECEB899}" dt="2023-10-11T06:08:07.125" v="58"/>
        <pc:sldMkLst>
          <pc:docMk/>
          <pc:sldMk cId="3421483834" sldId="519"/>
        </pc:sldMkLst>
        <pc:spChg chg="mod">
          <ac:chgData name="Suraj Chopade" userId="S::suraj.chopade@bostoninstituteofanalytics.org::dcc44ee8-6a65-4538-a5e1-c87e14ca7a61" providerId="AD" clId="Web-{99E76ED9-459D-F8D6-E8C2-93E71ECEB899}" dt="2023-10-11T05:41:24.041" v="17" actId="1076"/>
          <ac:spMkLst>
            <pc:docMk/>
            <pc:sldMk cId="3421483834" sldId="519"/>
            <ac:spMk id="9" creationId="{2FDADD92-4E39-7713-520E-D88B1D53A255}"/>
          </ac:spMkLst>
        </pc:spChg>
        <pc:picChg chg="add">
          <ac:chgData name="Suraj Chopade" userId="S::suraj.chopade@bostoninstituteofanalytics.org::dcc44ee8-6a65-4538-a5e1-c87e14ca7a61" providerId="AD" clId="Web-{99E76ED9-459D-F8D6-E8C2-93E71ECEB899}" dt="2023-10-11T06:08:07.125" v="58"/>
          <ac:picMkLst>
            <pc:docMk/>
            <pc:sldMk cId="3421483834" sldId="519"/>
            <ac:picMk id="4" creationId="{4102BC3F-BAC8-024F-4623-B02D3DB57FB2}"/>
          </ac:picMkLst>
        </pc:picChg>
      </pc:sldChg>
      <pc:sldChg chg="addSp">
        <pc:chgData name="Suraj Chopade" userId="S::suraj.chopade@bostoninstituteofanalytics.org::dcc44ee8-6a65-4538-a5e1-c87e14ca7a61" providerId="AD" clId="Web-{99E76ED9-459D-F8D6-E8C2-93E71ECEB899}" dt="2023-10-11T06:08:11.110" v="59"/>
        <pc:sldMkLst>
          <pc:docMk/>
          <pc:sldMk cId="3840755790" sldId="521"/>
        </pc:sldMkLst>
        <pc:picChg chg="add">
          <ac:chgData name="Suraj Chopade" userId="S::suraj.chopade@bostoninstituteofanalytics.org::dcc44ee8-6a65-4538-a5e1-c87e14ca7a61" providerId="AD" clId="Web-{99E76ED9-459D-F8D6-E8C2-93E71ECEB899}" dt="2023-10-11T06:08:11.110" v="59"/>
          <ac:picMkLst>
            <pc:docMk/>
            <pc:sldMk cId="3840755790" sldId="521"/>
            <ac:picMk id="5" creationId="{41D0F105-E4C4-0C36-F76E-13869D92AB46}"/>
          </ac:picMkLst>
        </pc:picChg>
      </pc:sldChg>
      <pc:sldChg chg="addSp delSp modSp add replId modNotes">
        <pc:chgData name="Suraj Chopade" userId="S::suraj.chopade@bostoninstituteofanalytics.org::dcc44ee8-6a65-4538-a5e1-c87e14ca7a61" providerId="AD" clId="Web-{99E76ED9-459D-F8D6-E8C2-93E71ECEB899}" dt="2023-10-11T06:08:14.563" v="60"/>
        <pc:sldMkLst>
          <pc:docMk/>
          <pc:sldMk cId="236609953" sldId="522"/>
        </pc:sldMkLst>
        <pc:spChg chg="add mod">
          <ac:chgData name="Suraj Chopade" userId="S::suraj.chopade@bostoninstituteofanalytics.org::dcc44ee8-6a65-4538-a5e1-c87e14ca7a61" providerId="AD" clId="Web-{99E76ED9-459D-F8D6-E8C2-93E71ECEB899}" dt="2023-10-11T06:05:35.010" v="50" actId="1076"/>
          <ac:spMkLst>
            <pc:docMk/>
            <pc:sldMk cId="236609953" sldId="522"/>
            <ac:spMk id="2" creationId="{2903B0C1-F922-01C3-6003-270A6D8D391A}"/>
          </ac:spMkLst>
        </pc:spChg>
        <pc:spChg chg="mod">
          <ac:chgData name="Suraj Chopade" userId="S::suraj.chopade@bostoninstituteofanalytics.org::dcc44ee8-6a65-4538-a5e1-c87e14ca7a61" providerId="AD" clId="Web-{99E76ED9-459D-F8D6-E8C2-93E71ECEB899}" dt="2023-10-11T06:04:14.335" v="21" actId="20577"/>
          <ac:spMkLst>
            <pc:docMk/>
            <pc:sldMk cId="236609953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99E76ED9-459D-F8D6-E8C2-93E71ECEB899}" dt="2023-10-11T06:04:14.991" v="22"/>
          <ac:picMkLst>
            <pc:docMk/>
            <pc:sldMk cId="236609953" sldId="522"/>
            <ac:picMk id="3" creationId="{2931CF51-275B-A00D-D039-EFD8857856FA}"/>
          </ac:picMkLst>
        </pc:picChg>
        <pc:picChg chg="del">
          <ac:chgData name="Suraj Chopade" userId="S::suraj.chopade@bostoninstituteofanalytics.org::dcc44ee8-6a65-4538-a5e1-c87e14ca7a61" providerId="AD" clId="Web-{99E76ED9-459D-F8D6-E8C2-93E71ECEB899}" dt="2023-10-11T06:04:16.413" v="23"/>
          <ac:picMkLst>
            <pc:docMk/>
            <pc:sldMk cId="236609953" sldId="522"/>
            <ac:picMk id="4" creationId="{57C87234-10B9-12D9-87F2-82821B19C03A}"/>
          </ac:picMkLst>
        </pc:picChg>
        <pc:picChg chg="add">
          <ac:chgData name="Suraj Chopade" userId="S::suraj.chopade@bostoninstituteofanalytics.org::dcc44ee8-6a65-4538-a5e1-c87e14ca7a61" providerId="AD" clId="Web-{99E76ED9-459D-F8D6-E8C2-93E71ECEB899}" dt="2023-10-11T06:08:14.563" v="60"/>
          <ac:picMkLst>
            <pc:docMk/>
            <pc:sldMk cId="236609953" sldId="522"/>
            <ac:picMk id="6" creationId="{03C1B9C5-9DED-0129-7DAE-23DCB7D9568A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65AAD561-CDAA-5BAC-CA6E-ACD9F36B29A7}"/>
    <pc:docChg chg="addSld delSld modSld">
      <pc:chgData name="Suraj Chopade" userId="S::suraj.chopade@bostoninstituteofanalytics.org::dcc44ee8-6a65-4538-a5e1-c87e14ca7a61" providerId="AD" clId="Web-{65AAD561-CDAA-5BAC-CA6E-ACD9F36B29A7}" dt="2023-10-05T13:57:47.433" v="121"/>
      <pc:docMkLst>
        <pc:docMk/>
      </pc:docMkLst>
      <pc:sldChg chg="del">
        <pc:chgData name="Suraj Chopade" userId="S::suraj.chopade@bostoninstituteofanalytics.org::dcc44ee8-6a65-4538-a5e1-c87e14ca7a61" providerId="AD" clId="Web-{65AAD561-CDAA-5BAC-CA6E-ACD9F36B29A7}" dt="2023-10-05T13:57:47.433" v="121"/>
        <pc:sldMkLst>
          <pc:docMk/>
          <pc:sldMk cId="3709622772" sldId="34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20"/>
        <pc:sldMkLst>
          <pc:docMk/>
          <pc:sldMk cId="689801169" sldId="36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6"/>
        <pc:sldMkLst>
          <pc:docMk/>
          <pc:sldMk cId="3124109817" sldId="36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9"/>
        <pc:sldMkLst>
          <pc:docMk/>
          <pc:sldMk cId="1103663131" sldId="38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8"/>
        <pc:sldMkLst>
          <pc:docMk/>
          <pc:sldMk cId="2799059165" sldId="38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7"/>
        <pc:sldMkLst>
          <pc:docMk/>
          <pc:sldMk cId="165832031" sldId="38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5"/>
        <pc:sldMkLst>
          <pc:docMk/>
          <pc:sldMk cId="222107579" sldId="38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4"/>
        <pc:sldMkLst>
          <pc:docMk/>
          <pc:sldMk cId="2952883151" sldId="38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3"/>
        <pc:sldMkLst>
          <pc:docMk/>
          <pc:sldMk cId="2701252450" sldId="387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2"/>
        <pc:sldMkLst>
          <pc:docMk/>
          <pc:sldMk cId="3405936032" sldId="38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1"/>
        <pc:sldMkLst>
          <pc:docMk/>
          <pc:sldMk cId="747390422" sldId="38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0"/>
        <pc:sldMkLst>
          <pc:docMk/>
          <pc:sldMk cId="173516813" sldId="390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09"/>
        <pc:sldMkLst>
          <pc:docMk/>
          <pc:sldMk cId="4231229480" sldId="391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8"/>
        <pc:sldMkLst>
          <pc:docMk/>
          <pc:sldMk cId="3596187884" sldId="39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7"/>
        <pc:sldMkLst>
          <pc:docMk/>
          <pc:sldMk cId="898489146" sldId="39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6"/>
        <pc:sldMkLst>
          <pc:docMk/>
          <pc:sldMk cId="86814376" sldId="39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5"/>
        <pc:sldMkLst>
          <pc:docMk/>
          <pc:sldMk cId="2925930174" sldId="39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4"/>
        <pc:sldMkLst>
          <pc:docMk/>
          <pc:sldMk cId="2059959513" sldId="39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3"/>
        <pc:sldMkLst>
          <pc:docMk/>
          <pc:sldMk cId="1193029658" sldId="397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2"/>
        <pc:sldMkLst>
          <pc:docMk/>
          <pc:sldMk cId="3115399295" sldId="39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1"/>
        <pc:sldMkLst>
          <pc:docMk/>
          <pc:sldMk cId="161746561" sldId="39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0"/>
        <pc:sldMkLst>
          <pc:docMk/>
          <pc:sldMk cId="4194027808" sldId="400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9"/>
        <pc:sldMkLst>
          <pc:docMk/>
          <pc:sldMk cId="874390634" sldId="401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8"/>
        <pc:sldMkLst>
          <pc:docMk/>
          <pc:sldMk cId="175727061" sldId="40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7"/>
        <pc:sldMkLst>
          <pc:docMk/>
          <pc:sldMk cId="3511440794" sldId="40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6"/>
        <pc:sldMkLst>
          <pc:docMk/>
          <pc:sldMk cId="671637965" sldId="40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5"/>
        <pc:sldMkLst>
          <pc:docMk/>
          <pc:sldMk cId="2575758570" sldId="40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4"/>
        <pc:sldMkLst>
          <pc:docMk/>
          <pc:sldMk cId="21544644" sldId="40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3"/>
        <pc:sldMkLst>
          <pc:docMk/>
          <pc:sldMk cId="3277102262" sldId="407"/>
        </pc:sldMkLst>
      </pc:sldChg>
      <pc:sldChg chg="addSp delSp modSp add">
        <pc:chgData name="Suraj Chopade" userId="S::suraj.chopade@bostoninstituteofanalytics.org::dcc44ee8-6a65-4538-a5e1-c87e14ca7a61" providerId="AD" clId="Web-{65AAD561-CDAA-5BAC-CA6E-ACD9F36B29A7}" dt="2023-10-05T13:57:32.635" v="92" actId="1076"/>
        <pc:sldMkLst>
          <pc:docMk/>
          <pc:sldMk cId="876099985" sldId="409"/>
        </pc:sldMkLst>
        <pc:spChg chg="mod">
          <ac:chgData name="Suraj Chopade" userId="S::suraj.chopade@bostoninstituteofanalytics.org::dcc44ee8-6a65-4538-a5e1-c87e14ca7a61" providerId="AD" clId="Web-{65AAD561-CDAA-5BAC-CA6E-ACD9F36B29A7}" dt="2023-10-05T13:57:31.073" v="91" actId="1076"/>
          <ac:spMkLst>
            <pc:docMk/>
            <pc:sldMk cId="876099985" sldId="409"/>
            <ac:spMk id="9" creationId="{2FDADD92-4E39-7713-520E-D88B1D53A255}"/>
          </ac:spMkLst>
        </pc:spChg>
        <pc:graphicFrameChg chg="mod modGraphic">
          <ac:chgData name="Suraj Chopade" userId="S::suraj.chopade@bostoninstituteofanalytics.org::dcc44ee8-6a65-4538-a5e1-c87e14ca7a61" providerId="AD" clId="Web-{65AAD561-CDAA-5BAC-CA6E-ACD9F36B29A7}" dt="2023-10-05T13:57:27.541" v="90"/>
          <ac:graphicFrameMkLst>
            <pc:docMk/>
            <pc:sldMk cId="876099985" sldId="409"/>
            <ac:graphicFrameMk id="7" creationId="{FBF120AC-CEA3-E6FB-1F60-5853288C1B5C}"/>
          </ac:graphicFrameMkLst>
        </pc:graphicFrameChg>
        <pc:picChg chg="add mod modCrop">
          <ac:chgData name="Suraj Chopade" userId="S::suraj.chopade@bostoninstituteofanalytics.org::dcc44ee8-6a65-4538-a5e1-c87e14ca7a61" providerId="AD" clId="Web-{65AAD561-CDAA-5BAC-CA6E-ACD9F36B29A7}" dt="2023-10-05T13:57:32.635" v="92" actId="1076"/>
          <ac:picMkLst>
            <pc:docMk/>
            <pc:sldMk cId="876099985" sldId="409"/>
            <ac:picMk id="2" creationId="{733AFE15-BD72-0F33-581A-2708F5827512}"/>
          </ac:picMkLst>
        </pc:picChg>
        <pc:picChg chg="del">
          <ac:chgData name="Suraj Chopade" userId="S::suraj.chopade@bostoninstituteofanalytics.org::dcc44ee8-6a65-4538-a5e1-c87e14ca7a61" providerId="AD" clId="Web-{65AAD561-CDAA-5BAC-CA6E-ACD9F36B29A7}" dt="2023-10-05T13:55:22.678" v="12"/>
          <ac:picMkLst>
            <pc:docMk/>
            <pc:sldMk cId="876099985" sldId="409"/>
            <ac:picMk id="2050" creationId="{C935F535-396C-A8C5-B5DA-A7B2F3D535C0}"/>
          </ac:picMkLst>
        </pc:picChg>
      </pc:sldChg>
      <pc:sldChg chg="add">
        <pc:chgData name="Suraj Chopade" userId="S::suraj.chopade@bostoninstituteofanalytics.org::dcc44ee8-6a65-4538-a5e1-c87e14ca7a61" providerId="AD" clId="Web-{65AAD561-CDAA-5BAC-CA6E-ACD9F36B29A7}" dt="2023-10-05T13:54:08.066" v="1"/>
        <pc:sldMkLst>
          <pc:docMk/>
          <pc:sldMk cId="2926612377" sldId="410"/>
        </pc:sldMkLst>
      </pc:sldChg>
    </pc:docChg>
  </pc:docChgLst>
  <pc:docChgLst>
    <pc:chgData name="Suraj Chopade" userId="S::suraj.chopade@bostoninstituteofanalytics.org::dcc44ee8-6a65-4538-a5e1-c87e14ca7a61" providerId="AD" clId="Web-{43EC7F4B-0F3A-31F5-E395-B19C1F267391}"/>
    <pc:docChg chg="addSld delSld modSld sldOrd">
      <pc:chgData name="Suraj Chopade" userId="S::suraj.chopade@bostoninstituteofanalytics.org::dcc44ee8-6a65-4538-a5e1-c87e14ca7a61" providerId="AD" clId="Web-{43EC7F4B-0F3A-31F5-E395-B19C1F267391}" dt="2023-10-11T13:29:45.719" v="409" actId="1076"/>
      <pc:docMkLst>
        <pc:docMk/>
      </pc:docMkLst>
      <pc:sldChg chg="modSp">
        <pc:chgData name="Suraj Chopade" userId="S::suraj.chopade@bostoninstituteofanalytics.org::dcc44ee8-6a65-4538-a5e1-c87e14ca7a61" providerId="AD" clId="Web-{43EC7F4B-0F3A-31F5-E395-B19C1F267391}" dt="2023-10-11T12:30:38.298" v="17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43EC7F4B-0F3A-31F5-E395-B19C1F267391}" dt="2023-10-11T12:30:38.298" v="17" actId="20577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26:15.789" v="0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addSp delSp modSp">
        <pc:chgData name="Suraj Chopade" userId="S::suraj.chopade@bostoninstituteofanalytics.org::dcc44ee8-6a65-4538-a5e1-c87e14ca7a61" providerId="AD" clId="Web-{43EC7F4B-0F3A-31F5-E395-B19C1F267391}" dt="2023-10-11T12:33:23.663" v="67" actId="1076"/>
        <pc:sldMkLst>
          <pc:docMk/>
          <pc:sldMk cId="3080017173" sldId="513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2:33:23.663" v="67" actId="1076"/>
          <ac:spMkLst>
            <pc:docMk/>
            <pc:sldMk cId="3080017173" sldId="513"/>
            <ac:spMk id="2" creationId="{71BC4160-0EFF-A161-FCC7-633841FECD26}"/>
          </ac:spMkLst>
        </pc:spChg>
        <pc:spChg chg="del">
          <ac:chgData name="Suraj Chopade" userId="S::suraj.chopade@bostoninstituteofanalytics.org::dcc44ee8-6a65-4538-a5e1-c87e14ca7a61" providerId="AD" clId="Web-{43EC7F4B-0F3A-31F5-E395-B19C1F267391}" dt="2023-10-11T12:32:21.224" v="31"/>
          <ac:spMkLst>
            <pc:docMk/>
            <pc:sldMk cId="3080017173" sldId="513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32:17.364" v="30" actId="1076"/>
          <ac:spMkLst>
            <pc:docMk/>
            <pc:sldMk cId="3080017173" sldId="51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2:32:22.661" v="32"/>
          <ac:picMkLst>
            <pc:docMk/>
            <pc:sldMk cId="3080017173" sldId="513"/>
            <ac:picMk id="5" creationId="{EE158467-EF45-D6BE-F88B-CEAF9A50A51F}"/>
          </ac:picMkLst>
        </pc:picChg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9"/>
        <pc:sldMkLst>
          <pc:docMk/>
          <pc:sldMk cId="636485698" sldId="529"/>
        </pc:sldMkLst>
      </pc:sldChg>
      <pc:sldChg chg="del ord">
        <pc:chgData name="Suraj Chopade" userId="S::suraj.chopade@bostoninstituteofanalytics.org::dcc44ee8-6a65-4538-a5e1-c87e14ca7a61" providerId="AD" clId="Web-{43EC7F4B-0F3A-31F5-E395-B19C1F267391}" dt="2023-10-11T12:33:40.867" v="84"/>
        <pc:sldMkLst>
          <pc:docMk/>
          <pc:sldMk cId="2985611463" sldId="531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67" v="83"/>
        <pc:sldMkLst>
          <pc:docMk/>
          <pc:sldMk cId="1217846015" sldId="532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82"/>
        <pc:sldMkLst>
          <pc:docMk/>
          <pc:sldMk cId="2070822830" sldId="533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81"/>
        <pc:sldMkLst>
          <pc:docMk/>
          <pc:sldMk cId="2307283743" sldId="534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80"/>
        <pc:sldMkLst>
          <pc:docMk/>
          <pc:sldMk cId="2895538922" sldId="535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8"/>
        <pc:sldMkLst>
          <pc:docMk/>
          <pc:sldMk cId="2222385847" sldId="536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7"/>
        <pc:sldMkLst>
          <pc:docMk/>
          <pc:sldMk cId="895726528" sldId="537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6"/>
        <pc:sldMkLst>
          <pc:docMk/>
          <pc:sldMk cId="3554889651" sldId="538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4"/>
        <pc:sldMkLst>
          <pc:docMk/>
          <pc:sldMk cId="3053670407" sldId="539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3"/>
        <pc:sldMkLst>
          <pc:docMk/>
          <pc:sldMk cId="356623490" sldId="540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5"/>
        <pc:sldMkLst>
          <pc:docMk/>
          <pc:sldMk cId="1405444350" sldId="541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2"/>
        <pc:sldMkLst>
          <pc:docMk/>
          <pc:sldMk cId="2180643076" sldId="542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1"/>
        <pc:sldMkLst>
          <pc:docMk/>
          <pc:sldMk cId="3127561705" sldId="543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0"/>
        <pc:sldMkLst>
          <pc:docMk/>
          <pc:sldMk cId="4106276862" sldId="544"/>
        </pc:sldMkLst>
      </pc:sldChg>
      <pc:sldChg chg="modSp ord modNotes">
        <pc:chgData name="Suraj Chopade" userId="S::suraj.chopade@bostoninstituteofanalytics.org::dcc44ee8-6a65-4538-a5e1-c87e14ca7a61" providerId="AD" clId="Web-{43EC7F4B-0F3A-31F5-E395-B19C1F267391}" dt="2023-10-11T13:04:41.557" v="159"/>
        <pc:sldMkLst>
          <pc:docMk/>
          <pc:sldMk cId="962054905" sldId="545"/>
        </pc:sldMkLst>
        <pc:spChg chg="mod">
          <ac:chgData name="Suraj Chopade" userId="S::suraj.chopade@bostoninstituteofanalytics.org::dcc44ee8-6a65-4538-a5e1-c87e14ca7a61" providerId="AD" clId="Web-{43EC7F4B-0F3A-31F5-E395-B19C1F267391}" dt="2023-10-11T12:56:08.461" v="157" actId="20577"/>
          <ac:spMkLst>
            <pc:docMk/>
            <pc:sldMk cId="962054905" sldId="545"/>
            <ac:spMk id="2" creationId="{25F00588-5E5B-4954-4F5B-35047777532C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54:51.396" v="135" actId="1076"/>
          <ac:spMkLst>
            <pc:docMk/>
            <pc:sldMk cId="962054905" sldId="545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3EC7F4B-0F3A-31F5-E395-B19C1F267391}" dt="2023-10-11T12:40:28.131" v="117" actId="1076"/>
        <pc:sldMkLst>
          <pc:docMk/>
          <pc:sldMk cId="3308570739" sldId="546"/>
        </pc:sldMkLst>
        <pc:spChg chg="mod">
          <ac:chgData name="Suraj Chopade" userId="S::suraj.chopade@bostoninstituteofanalytics.org::dcc44ee8-6a65-4538-a5e1-c87e14ca7a61" providerId="AD" clId="Web-{43EC7F4B-0F3A-31F5-E395-B19C1F267391}" dt="2023-10-11T12:40:28.131" v="117" actId="1076"/>
          <ac:spMkLst>
            <pc:docMk/>
            <pc:sldMk cId="3308570739" sldId="546"/>
            <ac:spMk id="2" creationId="{71BC4160-0EFF-A161-FCC7-633841FECD26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39:31.442" v="92" actId="1076"/>
          <ac:spMkLst>
            <pc:docMk/>
            <pc:sldMk cId="3308570739" sldId="546"/>
            <ac:spMk id="9" creationId="{2FDADD92-4E39-7713-520E-D88B1D53A255}"/>
          </ac:spMkLst>
        </pc:spChg>
      </pc:sldChg>
      <pc:sldChg chg="addSp delSp modSp add ord replId">
        <pc:chgData name="Suraj Chopade" userId="S::suraj.chopade@bostoninstituteofanalytics.org::dcc44ee8-6a65-4538-a5e1-c87e14ca7a61" providerId="AD" clId="Web-{43EC7F4B-0F3A-31F5-E395-B19C1F267391}" dt="2023-10-11T12:42:10.697" v="131"/>
        <pc:sldMkLst>
          <pc:docMk/>
          <pc:sldMk cId="174547270" sldId="547"/>
        </pc:sldMkLst>
        <pc:spChg chg="del">
          <ac:chgData name="Suraj Chopade" userId="S::suraj.chopade@bostoninstituteofanalytics.org::dcc44ee8-6a65-4538-a5e1-c87e14ca7a61" providerId="AD" clId="Web-{43EC7F4B-0F3A-31F5-E395-B19C1F267391}" dt="2023-10-11T12:41:00.757" v="119"/>
          <ac:spMkLst>
            <pc:docMk/>
            <pc:sldMk cId="174547270" sldId="547"/>
            <ac:spMk id="2" creationId="{71BC4160-0EFF-A161-FCC7-633841FECD26}"/>
          </ac:spMkLst>
        </pc:spChg>
        <pc:spChg chg="add">
          <ac:chgData name="Suraj Chopade" userId="S::suraj.chopade@bostoninstituteofanalytics.org::dcc44ee8-6a65-4538-a5e1-c87e14ca7a61" providerId="AD" clId="Web-{43EC7F4B-0F3A-31F5-E395-B19C1F267391}" dt="2023-10-11T12:42:10.697" v="131"/>
          <ac:spMkLst>
            <pc:docMk/>
            <pc:sldMk cId="174547270" sldId="547"/>
            <ac:spMk id="5" creationId="{9D03BB2D-CD52-503A-B59A-F9D3014F1AB4}"/>
          </ac:spMkLst>
        </pc:spChg>
        <pc:spChg chg="del">
          <ac:chgData name="Suraj Chopade" userId="S::suraj.chopade@bostoninstituteofanalytics.org::dcc44ee8-6a65-4538-a5e1-c87e14ca7a61" providerId="AD" clId="Web-{43EC7F4B-0F3A-31F5-E395-B19C1F267391}" dt="2023-10-11T12:42:09.994" v="130"/>
          <ac:spMkLst>
            <pc:docMk/>
            <pc:sldMk cId="174547270" sldId="54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2:41:27.664" v="127" actId="1076"/>
          <ac:picMkLst>
            <pc:docMk/>
            <pc:sldMk cId="174547270" sldId="547"/>
            <ac:picMk id="3" creationId="{39C330ED-4092-CF4F-463C-7D284EDDFA2D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0:42.991" v="230" actId="1076"/>
        <pc:sldMkLst>
          <pc:docMk/>
          <pc:sldMk cId="2158419863" sldId="548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10:42.991" v="230" actId="1076"/>
          <ac:spMkLst>
            <pc:docMk/>
            <pc:sldMk cId="2158419863" sldId="548"/>
            <ac:spMk id="2" creationId="{3B939BAA-9A63-3AD1-C3A5-F06110AC7B6B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09:52.724" v="201" actId="1076"/>
          <ac:spMkLst>
            <pc:docMk/>
            <pc:sldMk cId="2158419863" sldId="548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07:42.204" v="176"/>
          <ac:picMkLst>
            <pc:docMk/>
            <pc:sldMk cId="2158419863" sldId="548"/>
            <ac:picMk id="3" creationId="{39C330ED-4092-CF4F-463C-7D284EDDFA2D}"/>
          </ac:picMkLst>
        </pc:picChg>
      </pc:sldChg>
      <pc:sldChg chg="add ord replId">
        <pc:chgData name="Suraj Chopade" userId="S::suraj.chopade@bostoninstituteofanalytics.org::dcc44ee8-6a65-4538-a5e1-c87e14ca7a61" providerId="AD" clId="Web-{43EC7F4B-0F3A-31F5-E395-B19C1F267391}" dt="2023-10-11T13:10:52.117" v="231"/>
        <pc:sldMkLst>
          <pc:docMk/>
          <pc:sldMk cId="610857851" sldId="549"/>
        </pc:sldMkLst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2:27.120" v="241" actId="14100"/>
        <pc:sldMkLst>
          <pc:docMk/>
          <pc:sldMk cId="234814346" sldId="550"/>
        </pc:sldMkLst>
        <pc:spChg chg="del">
          <ac:chgData name="Suraj Chopade" userId="S::suraj.chopade@bostoninstituteofanalytics.org::dcc44ee8-6a65-4538-a5e1-c87e14ca7a61" providerId="AD" clId="Web-{43EC7F4B-0F3A-31F5-E395-B19C1F267391}" dt="2023-10-11T13:12:08.822" v="236"/>
          <ac:spMkLst>
            <pc:docMk/>
            <pc:sldMk cId="234814346" sldId="550"/>
            <ac:spMk id="2" creationId="{3B939BAA-9A63-3AD1-C3A5-F06110AC7B6B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12:03.025" v="235" actId="1076"/>
          <ac:spMkLst>
            <pc:docMk/>
            <pc:sldMk cId="234814346" sldId="550"/>
            <ac:spMk id="5" creationId="{9D03BB2D-CD52-503A-B59A-F9D3014F1AB4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3:12:27.120" v="241" actId="14100"/>
          <ac:picMkLst>
            <pc:docMk/>
            <pc:sldMk cId="234814346" sldId="550"/>
            <ac:picMk id="3" creationId="{88E90609-0C79-201D-DCB9-4168C753EB73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6:31.035" v="282" actId="20577"/>
        <pc:sldMkLst>
          <pc:docMk/>
          <pc:sldMk cId="3668801380" sldId="551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16:31.035" v="282" actId="20577"/>
          <ac:spMkLst>
            <pc:docMk/>
            <pc:sldMk cId="3668801380" sldId="551"/>
            <ac:spMk id="2" creationId="{A958D89D-1011-E0A3-B14F-88EE1E763F7F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14:07.373" v="253" actId="1076"/>
          <ac:spMkLst>
            <pc:docMk/>
            <pc:sldMk cId="3668801380" sldId="551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12:41.792" v="243"/>
          <ac:picMkLst>
            <pc:docMk/>
            <pc:sldMk cId="3668801380" sldId="551"/>
            <ac:picMk id="3" creationId="{88E90609-0C79-201D-DCB9-4168C753EB73}"/>
          </ac:picMkLst>
        </pc:picChg>
      </pc:sldChg>
      <pc:sldChg chg="modSp add replId">
        <pc:chgData name="Suraj Chopade" userId="S::suraj.chopade@bostoninstituteofanalytics.org::dcc44ee8-6a65-4538-a5e1-c87e14ca7a61" providerId="AD" clId="Web-{43EC7F4B-0F3A-31F5-E395-B19C1F267391}" dt="2023-10-11T13:16:20.862" v="280"/>
        <pc:sldMkLst>
          <pc:docMk/>
          <pc:sldMk cId="3755880105" sldId="552"/>
        </pc:sldMkLst>
        <pc:spChg chg="mod">
          <ac:chgData name="Suraj Chopade" userId="S::suraj.chopade@bostoninstituteofanalytics.org::dcc44ee8-6a65-4538-a5e1-c87e14ca7a61" providerId="AD" clId="Web-{43EC7F4B-0F3A-31F5-E395-B19C1F267391}" dt="2023-10-11T13:16:20.862" v="280"/>
          <ac:spMkLst>
            <pc:docMk/>
            <pc:sldMk cId="3755880105" sldId="552"/>
            <ac:spMk id="2" creationId="{A958D89D-1011-E0A3-B14F-88EE1E763F7F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7:40.678" v="288" actId="1076"/>
        <pc:sldMkLst>
          <pc:docMk/>
          <pc:sldMk cId="2458439909" sldId="553"/>
        </pc:sldMkLst>
        <pc:spChg chg="del">
          <ac:chgData name="Suraj Chopade" userId="S::suraj.chopade@bostoninstituteofanalytics.org::dcc44ee8-6a65-4538-a5e1-c87e14ca7a61" providerId="AD" clId="Web-{43EC7F4B-0F3A-31F5-E395-B19C1F267391}" dt="2023-10-11T13:17:30.021" v="284"/>
          <ac:spMkLst>
            <pc:docMk/>
            <pc:sldMk cId="2458439909" sldId="553"/>
            <ac:spMk id="2" creationId="{A958D89D-1011-E0A3-B14F-88EE1E763F7F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3:17:40.678" v="288" actId="1076"/>
          <ac:picMkLst>
            <pc:docMk/>
            <pc:sldMk cId="2458439909" sldId="553"/>
            <ac:picMk id="3" creationId="{BE7F6C93-148A-C656-42BC-AE411CBB6EED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9:40.729" v="312" actId="1076"/>
        <pc:sldMkLst>
          <pc:docMk/>
          <pc:sldMk cId="2339548631" sldId="554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19:40.729" v="312" actId="1076"/>
          <ac:spMkLst>
            <pc:docMk/>
            <pc:sldMk cId="2339548631" sldId="554"/>
            <ac:spMk id="2" creationId="{9369E7FC-C511-3B11-2526-03CCD947A79D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18:57.196" v="297" actId="1076"/>
          <ac:spMkLst>
            <pc:docMk/>
            <pc:sldMk cId="2339548631" sldId="554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18:58.133" v="298"/>
          <ac:picMkLst>
            <pc:docMk/>
            <pc:sldMk cId="2339548631" sldId="554"/>
            <ac:picMk id="3" creationId="{BE7F6C93-148A-C656-42BC-AE411CBB6EED}"/>
          </ac:picMkLst>
        </pc:picChg>
      </pc:sldChg>
      <pc:sldChg chg="modSp add replId">
        <pc:chgData name="Suraj Chopade" userId="S::suraj.chopade@bostoninstituteofanalytics.org::dcc44ee8-6a65-4538-a5e1-c87e14ca7a61" providerId="AD" clId="Web-{43EC7F4B-0F3A-31F5-E395-B19C1F267391}" dt="2023-10-11T13:23:20.346" v="338" actId="1076"/>
        <pc:sldMkLst>
          <pc:docMk/>
          <pc:sldMk cId="2933442064" sldId="555"/>
        </pc:sldMkLst>
        <pc:spChg chg="mod">
          <ac:chgData name="Suraj Chopade" userId="S::suraj.chopade@bostoninstituteofanalytics.org::dcc44ee8-6a65-4538-a5e1-c87e14ca7a61" providerId="AD" clId="Web-{43EC7F4B-0F3A-31F5-E395-B19C1F267391}" dt="2023-10-11T13:23:18.736" v="337" actId="1076"/>
          <ac:spMkLst>
            <pc:docMk/>
            <pc:sldMk cId="2933442064" sldId="555"/>
            <ac:spMk id="2" creationId="{9369E7FC-C511-3B11-2526-03CCD947A79D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3:20.346" v="338" actId="1076"/>
          <ac:spMkLst>
            <pc:docMk/>
            <pc:sldMk cId="2933442064" sldId="555"/>
            <ac:spMk id="5" creationId="{9D03BB2D-CD52-503A-B59A-F9D3014F1AB4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25:49.304" v="364" actId="20577"/>
        <pc:sldMkLst>
          <pc:docMk/>
          <pc:sldMk cId="3236210545" sldId="556"/>
        </pc:sldMkLst>
        <pc:spChg chg="del">
          <ac:chgData name="Suraj Chopade" userId="S::suraj.chopade@bostoninstituteofanalytics.org::dcc44ee8-6a65-4538-a5e1-c87e14ca7a61" providerId="AD" clId="Web-{43EC7F4B-0F3A-31F5-E395-B19C1F267391}" dt="2023-10-11T13:25:06.396" v="347"/>
          <ac:spMkLst>
            <pc:docMk/>
            <pc:sldMk cId="3236210545" sldId="556"/>
            <ac:spMk id="2" creationId="{9369E7FC-C511-3B11-2526-03CCD947A79D}"/>
          </ac:spMkLst>
        </pc:spChg>
        <pc:spChg chg="add mod">
          <ac:chgData name="Suraj Chopade" userId="S::suraj.chopade@bostoninstituteofanalytics.org::dcc44ee8-6a65-4538-a5e1-c87e14ca7a61" providerId="AD" clId="Web-{43EC7F4B-0F3A-31F5-E395-B19C1F267391}" dt="2023-10-11T13:25:49.304" v="364" actId="20577"/>
          <ac:spMkLst>
            <pc:docMk/>
            <pc:sldMk cId="3236210545" sldId="556"/>
            <ac:spMk id="3" creationId="{4EFE665D-E9AD-0526-40EA-39C409DC96C5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5:04.209" v="346" actId="1076"/>
          <ac:spMkLst>
            <pc:docMk/>
            <pc:sldMk cId="3236210545" sldId="556"/>
            <ac:spMk id="5" creationId="{9D03BB2D-CD52-503A-B59A-F9D3014F1AB4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27:11.151" v="376" actId="1076"/>
        <pc:sldMkLst>
          <pc:docMk/>
          <pc:sldMk cId="2529372087" sldId="557"/>
        </pc:sldMkLst>
        <pc:spChg chg="del">
          <ac:chgData name="Suraj Chopade" userId="S::suraj.chopade@bostoninstituteofanalytics.org::dcc44ee8-6a65-4538-a5e1-c87e14ca7a61" providerId="AD" clId="Web-{43EC7F4B-0F3A-31F5-E395-B19C1F267391}" dt="2023-10-11T13:26:18.008" v="366"/>
          <ac:spMkLst>
            <pc:docMk/>
            <pc:sldMk cId="2529372087" sldId="557"/>
            <ac:spMk id="3" creationId="{4EFE665D-E9AD-0526-40EA-39C409DC96C5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7:08.901" v="375" actId="1076"/>
          <ac:spMkLst>
            <pc:docMk/>
            <pc:sldMk cId="2529372087" sldId="557"/>
            <ac:spMk id="5" creationId="{9D03BB2D-CD52-503A-B59A-F9D3014F1AB4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3:27:11.151" v="376" actId="1076"/>
          <ac:picMkLst>
            <pc:docMk/>
            <pc:sldMk cId="2529372087" sldId="557"/>
            <ac:picMk id="2" creationId="{F1F85199-6BAB-1333-C6EE-0565AD6B6B0C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29:45.719" v="409" actId="1076"/>
        <pc:sldMkLst>
          <pc:docMk/>
          <pc:sldMk cId="2041959882" sldId="558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29:45.719" v="409" actId="1076"/>
          <ac:spMkLst>
            <pc:docMk/>
            <pc:sldMk cId="2041959882" sldId="558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8:36.513" v="385" actId="1076"/>
          <ac:spMkLst>
            <pc:docMk/>
            <pc:sldMk cId="2041959882" sldId="558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28:12.622" v="378"/>
          <ac:picMkLst>
            <pc:docMk/>
            <pc:sldMk cId="2041959882" sldId="558"/>
            <ac:picMk id="2" creationId="{F1F85199-6BAB-1333-C6EE-0565AD6B6B0C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6014D375-978A-3D61-3F67-6AD4F1C1FE5A}"/>
    <pc:docChg chg="addSld delSld modSld sldOrd">
      <pc:chgData name="Suraj Chopade" userId="S::suraj.chopade@bostoninstituteofanalytics.org::dcc44ee8-6a65-4538-a5e1-c87e14ca7a61" providerId="AD" clId="Web-{6014D375-978A-3D61-3F67-6AD4F1C1FE5A}" dt="2023-10-07T12:25:30.205" v="1180" actId="20577"/>
      <pc:docMkLst>
        <pc:docMk/>
      </pc:docMkLst>
      <pc:sldChg chg="del">
        <pc:chgData name="Suraj Chopade" userId="S::suraj.chopade@bostoninstituteofanalytics.org::dcc44ee8-6a65-4538-a5e1-c87e14ca7a61" providerId="AD" clId="Web-{6014D375-978A-3D61-3F67-6AD4F1C1FE5A}" dt="2023-10-07T08:47:06.512" v="322"/>
        <pc:sldMkLst>
          <pc:docMk/>
          <pc:sldMk cId="4235558439" sldId="287"/>
        </pc:sldMkLst>
      </pc:sldChg>
      <pc:sldChg chg="addSp modSp">
        <pc:chgData name="Suraj Chopade" userId="S::suraj.chopade@bostoninstituteofanalytics.org::dcc44ee8-6a65-4538-a5e1-c87e14ca7a61" providerId="AD" clId="Web-{6014D375-978A-3D61-3F67-6AD4F1C1FE5A}" dt="2023-10-07T08:52:59.462" v="358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6014D375-978A-3D61-3F67-6AD4F1C1FE5A}" dt="2023-10-07T08:52:28.852" v="352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8:47:22.544" v="328" actId="14100"/>
          <ac:spMkLst>
            <pc:docMk/>
            <pc:sldMk cId="1726830" sldId="314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6014D375-978A-3D61-3F67-6AD4F1C1FE5A}" dt="2023-10-07T08:52:59.462" v="358" actId="1076"/>
          <ac:picMkLst>
            <pc:docMk/>
            <pc:sldMk cId="1726830" sldId="314"/>
            <ac:picMk id="3" creationId="{04C05F6D-535B-1CDB-D8A2-B023A2342190}"/>
          </ac:picMkLst>
        </pc:picChg>
      </pc:sldChg>
      <pc:sldChg chg="del">
        <pc:chgData name="Suraj Chopade" userId="S::suraj.chopade@bostoninstituteofanalytics.org::dcc44ee8-6a65-4538-a5e1-c87e14ca7a61" providerId="AD" clId="Web-{6014D375-978A-3D61-3F67-6AD4F1C1FE5A}" dt="2023-10-07T08:38:23.508" v="46"/>
        <pc:sldMkLst>
          <pc:docMk/>
          <pc:sldMk cId="1541896332" sldId="43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5"/>
        <pc:sldMkLst>
          <pc:docMk/>
          <pc:sldMk cId="4217551723" sldId="43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3"/>
        <pc:sldMkLst>
          <pc:docMk/>
          <pc:sldMk cId="3445395743" sldId="44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4"/>
        <pc:sldMkLst>
          <pc:docMk/>
          <pc:sldMk cId="4159333918" sldId="44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2"/>
        <pc:sldMkLst>
          <pc:docMk/>
          <pc:sldMk cId="1579541125" sldId="44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1"/>
        <pc:sldMkLst>
          <pc:docMk/>
          <pc:sldMk cId="3168653105" sldId="44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0"/>
        <pc:sldMkLst>
          <pc:docMk/>
          <pc:sldMk cId="1096674608" sldId="44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9"/>
        <pc:sldMkLst>
          <pc:docMk/>
          <pc:sldMk cId="2576935323" sldId="44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8"/>
        <pc:sldMkLst>
          <pc:docMk/>
          <pc:sldMk cId="1173246912" sldId="44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7"/>
        <pc:sldMkLst>
          <pc:docMk/>
          <pc:sldMk cId="1067643113" sldId="44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6"/>
        <pc:sldMkLst>
          <pc:docMk/>
          <pc:sldMk cId="1674932042" sldId="44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5"/>
        <pc:sldMkLst>
          <pc:docMk/>
          <pc:sldMk cId="4206720302" sldId="45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4"/>
        <pc:sldMkLst>
          <pc:docMk/>
          <pc:sldMk cId="323007175" sldId="45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3"/>
        <pc:sldMkLst>
          <pc:docMk/>
          <pc:sldMk cId="1595534070" sldId="45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2"/>
        <pc:sldMkLst>
          <pc:docMk/>
          <pc:sldMk cId="1591311205" sldId="45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1"/>
        <pc:sldMkLst>
          <pc:docMk/>
          <pc:sldMk cId="2861796006" sldId="45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0"/>
        <pc:sldMkLst>
          <pc:docMk/>
          <pc:sldMk cId="1858385530" sldId="45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9"/>
        <pc:sldMkLst>
          <pc:docMk/>
          <pc:sldMk cId="1887600283" sldId="45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8"/>
        <pc:sldMkLst>
          <pc:docMk/>
          <pc:sldMk cId="712815863" sldId="45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7"/>
        <pc:sldMkLst>
          <pc:docMk/>
          <pc:sldMk cId="1830708" sldId="45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6"/>
        <pc:sldMkLst>
          <pc:docMk/>
          <pc:sldMk cId="2059826743" sldId="46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4"/>
        <pc:sldMkLst>
          <pc:docMk/>
          <pc:sldMk cId="702833047" sldId="46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5"/>
        <pc:sldMkLst>
          <pc:docMk/>
          <pc:sldMk cId="4117235266" sldId="46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3"/>
        <pc:sldMkLst>
          <pc:docMk/>
          <pc:sldMk cId="3850761227" sldId="46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2"/>
        <pc:sldMkLst>
          <pc:docMk/>
          <pc:sldMk cId="835093248" sldId="46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1"/>
        <pc:sldMkLst>
          <pc:docMk/>
          <pc:sldMk cId="1494545723" sldId="46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0"/>
        <pc:sldMkLst>
          <pc:docMk/>
          <pc:sldMk cId="2989528000" sldId="46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9"/>
        <pc:sldMkLst>
          <pc:docMk/>
          <pc:sldMk cId="2616984097" sldId="46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7"/>
        <pc:sldMkLst>
          <pc:docMk/>
          <pc:sldMk cId="216333241" sldId="46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8"/>
        <pc:sldMkLst>
          <pc:docMk/>
          <pc:sldMk cId="1610639289" sldId="46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6"/>
        <pc:sldMkLst>
          <pc:docMk/>
          <pc:sldMk cId="1739691860" sldId="47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5"/>
        <pc:sldMkLst>
          <pc:docMk/>
          <pc:sldMk cId="3125042556" sldId="47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4"/>
        <pc:sldMkLst>
          <pc:docMk/>
          <pc:sldMk cId="153477659" sldId="47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3"/>
        <pc:sldMkLst>
          <pc:docMk/>
          <pc:sldMk cId="3663966234" sldId="47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2"/>
        <pc:sldMkLst>
          <pc:docMk/>
          <pc:sldMk cId="2092177511" sldId="47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1"/>
        <pc:sldMkLst>
          <pc:docMk/>
          <pc:sldMk cId="3546852592" sldId="47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0"/>
        <pc:sldMkLst>
          <pc:docMk/>
          <pc:sldMk cId="424723153" sldId="47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9"/>
        <pc:sldMkLst>
          <pc:docMk/>
          <pc:sldMk cId="1108611396" sldId="47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8"/>
        <pc:sldMkLst>
          <pc:docMk/>
          <pc:sldMk cId="4263391213" sldId="47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7"/>
        <pc:sldMkLst>
          <pc:docMk/>
          <pc:sldMk cId="714322308" sldId="47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6"/>
        <pc:sldMkLst>
          <pc:docMk/>
          <pc:sldMk cId="610523756" sldId="48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5"/>
        <pc:sldMkLst>
          <pc:docMk/>
          <pc:sldMk cId="1606824909" sldId="48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4"/>
        <pc:sldMkLst>
          <pc:docMk/>
          <pc:sldMk cId="3717048252" sldId="48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3"/>
        <pc:sldMkLst>
          <pc:docMk/>
          <pc:sldMk cId="2884690960" sldId="483"/>
        </pc:sldMkLst>
      </pc:sldChg>
      <pc:sldChg chg="modSp add">
        <pc:chgData name="Suraj Chopade" userId="S::suraj.chopade@bostoninstituteofanalytics.org::dcc44ee8-6a65-4538-a5e1-c87e14ca7a61" providerId="AD" clId="Web-{6014D375-978A-3D61-3F67-6AD4F1C1FE5A}" dt="2023-10-07T08:47:01.949" v="321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6014D375-978A-3D61-3F67-6AD4F1C1FE5A}" dt="2023-10-07T08:47:01.949" v="321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addSp delSp modSp add">
        <pc:chgData name="Suraj Chopade" userId="S::suraj.chopade@bostoninstituteofanalytics.org::dcc44ee8-6a65-4538-a5e1-c87e14ca7a61" providerId="AD" clId="Web-{6014D375-978A-3D61-3F67-6AD4F1C1FE5A}" dt="2023-10-07T08:44:17.021" v="277" actId="1076"/>
        <pc:sldMkLst>
          <pc:docMk/>
          <pc:sldMk cId="3582198988" sldId="485"/>
        </pc:sldMkLst>
        <pc:spChg chg="mod">
          <ac:chgData name="Suraj Chopade" userId="S::suraj.chopade@bostoninstituteofanalytics.org::dcc44ee8-6a65-4538-a5e1-c87e14ca7a61" providerId="AD" clId="Web-{6014D375-978A-3D61-3F67-6AD4F1C1FE5A}" dt="2023-10-07T08:43:19.691" v="270" actId="1076"/>
          <ac:spMkLst>
            <pc:docMk/>
            <pc:sldMk cId="3582198988" sldId="485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6014D375-978A-3D61-3F67-6AD4F1C1FE5A}" dt="2023-10-07T08:40:17.747" v="158"/>
          <ac:graphicFrameMkLst>
            <pc:docMk/>
            <pc:sldMk cId="3582198988" sldId="485"/>
            <ac:graphicFrameMk id="3" creationId="{0F21100C-1CA9-EB4F-68B3-EE260F028B7C}"/>
          </ac:graphicFrameMkLst>
        </pc:graphicFrameChg>
        <pc:graphicFrameChg chg="mod modGraphic">
          <ac:chgData name="Suraj Chopade" userId="S::suraj.chopade@bostoninstituteofanalytics.org::dcc44ee8-6a65-4538-a5e1-c87e14ca7a61" providerId="AD" clId="Web-{6014D375-978A-3D61-3F67-6AD4F1C1FE5A}" dt="2023-10-07T08:43:08.581" v="268" actId="1076"/>
          <ac:graphicFrameMkLst>
            <pc:docMk/>
            <pc:sldMk cId="3582198988" sldId="485"/>
            <ac:graphicFrameMk id="7" creationId="{FBF120AC-CEA3-E6FB-1F60-5853288C1B5C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6014D375-978A-3D61-3F67-6AD4F1C1FE5A}" dt="2023-10-07T08:40:15.075" v="157"/>
          <ac:graphicFrameMkLst>
            <pc:docMk/>
            <pc:sldMk cId="3582198988" sldId="485"/>
            <ac:graphicFrameMk id="10" creationId="{501E3E4B-4494-06FE-7399-0AA85071F410}"/>
          </ac:graphicFrameMkLst>
        </pc:graphicFrameChg>
        <pc:picChg chg="add mod">
          <ac:chgData name="Suraj Chopade" userId="S::suraj.chopade@bostoninstituteofanalytics.org::dcc44ee8-6a65-4538-a5e1-c87e14ca7a61" providerId="AD" clId="Web-{6014D375-978A-3D61-3F67-6AD4F1C1FE5A}" dt="2023-10-07T08:44:17.021" v="277" actId="1076"/>
          <ac:picMkLst>
            <pc:docMk/>
            <pc:sldMk cId="3582198988" sldId="485"/>
            <ac:picMk id="11" creationId="{06C3E9FA-4CB7-0F1C-7CCD-4D496B00D73F}"/>
          </ac:picMkLst>
        </pc:picChg>
        <pc:picChg chg="del mod">
          <ac:chgData name="Suraj Chopade" userId="S::suraj.chopade@bostoninstituteofanalytics.org::dcc44ee8-6a65-4538-a5e1-c87e14ca7a61" providerId="AD" clId="Web-{6014D375-978A-3D61-3F67-6AD4F1C1FE5A}" dt="2023-10-07T08:43:25.769" v="272"/>
          <ac:picMkLst>
            <pc:docMk/>
            <pc:sldMk cId="3582198988" sldId="485"/>
            <ac:picMk id="2050" creationId="{C935F535-396C-A8C5-B5DA-A7B2F3D535C0}"/>
          </ac:picMkLst>
        </pc:picChg>
      </pc:sldChg>
      <pc:sldChg chg="add">
        <pc:chgData name="Suraj Chopade" userId="S::suraj.chopade@bostoninstituteofanalytics.org::dcc44ee8-6a65-4538-a5e1-c87e14ca7a61" providerId="AD" clId="Web-{6014D375-978A-3D61-3F67-6AD4F1C1FE5A}" dt="2023-10-07T08:38:08.179" v="2"/>
        <pc:sldMkLst>
          <pc:docMk/>
          <pc:sldMk cId="3025139516" sldId="486"/>
        </pc:sldMkLst>
      </pc:sldChg>
      <pc:sldChg chg="delSp modSp add replId">
        <pc:chgData name="Suraj Chopade" userId="S::suraj.chopade@bostoninstituteofanalytics.org::dcc44ee8-6a65-4538-a5e1-c87e14ca7a61" providerId="AD" clId="Web-{6014D375-978A-3D61-3F67-6AD4F1C1FE5A}" dt="2023-10-07T09:02:30.410" v="391" actId="1076"/>
        <pc:sldMkLst>
          <pc:docMk/>
          <pc:sldMk cId="170298293" sldId="487"/>
        </pc:sldMkLst>
        <pc:spChg chg="mod">
          <ac:chgData name="Suraj Chopade" userId="S::suraj.chopade@bostoninstituteofanalytics.org::dcc44ee8-6a65-4538-a5e1-c87e14ca7a61" providerId="AD" clId="Web-{6014D375-978A-3D61-3F67-6AD4F1C1FE5A}" dt="2023-10-07T09:02:30.410" v="391" actId="1076"/>
          <ac:spMkLst>
            <pc:docMk/>
            <pc:sldMk cId="170298293" sldId="48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8:55:04.748" v="373" actId="1076"/>
          <ac:spMkLst>
            <pc:docMk/>
            <pc:sldMk cId="170298293" sldId="487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014D375-978A-3D61-3F67-6AD4F1C1FE5A}" dt="2023-10-07T09:01:46.502" v="379"/>
          <ac:picMkLst>
            <pc:docMk/>
            <pc:sldMk cId="170298293" sldId="487"/>
            <ac:picMk id="3" creationId="{04C05F6D-535B-1CDB-D8A2-B023A2342190}"/>
          </ac:picMkLst>
        </pc:pic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09:05:03.994" v="434" actId="1076"/>
        <pc:sldMkLst>
          <pc:docMk/>
          <pc:sldMk cId="2393680182" sldId="488"/>
        </pc:sldMkLst>
        <pc:spChg chg="mod">
          <ac:chgData name="Suraj Chopade" userId="S::suraj.chopade@bostoninstituteofanalytics.org::dcc44ee8-6a65-4538-a5e1-c87e14ca7a61" providerId="AD" clId="Web-{6014D375-978A-3D61-3F67-6AD4F1C1FE5A}" dt="2023-10-07T09:05:03.994" v="434" actId="1076"/>
          <ac:spMkLst>
            <pc:docMk/>
            <pc:sldMk cId="2393680182" sldId="48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9:03:23.928" v="405" actId="14100"/>
          <ac:spMkLst>
            <pc:docMk/>
            <pc:sldMk cId="2393680182" sldId="488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014D375-978A-3D61-3F67-6AD4F1C1FE5A}" dt="2023-10-07T09:27:25.726" v="443" actId="1076"/>
        <pc:sldMkLst>
          <pc:docMk/>
          <pc:sldMk cId="1794145806" sldId="489"/>
        </pc:sldMkLst>
        <pc:spChg chg="mod">
          <ac:chgData name="Suraj Chopade" userId="S::suraj.chopade@bostoninstituteofanalytics.org::dcc44ee8-6a65-4538-a5e1-c87e14ca7a61" providerId="AD" clId="Web-{6014D375-978A-3D61-3F67-6AD4F1C1FE5A}" dt="2023-10-07T09:27:09.132" v="438" actId="20577"/>
          <ac:spMkLst>
            <pc:docMk/>
            <pc:sldMk cId="1794145806" sldId="489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09:27:25.726" v="443" actId="1076"/>
          <ac:picMkLst>
            <pc:docMk/>
            <pc:sldMk cId="1794145806" sldId="489"/>
            <ac:picMk id="3" creationId="{E45D56F4-E116-9BEC-49D3-E076ADA6E606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014D375-978A-3D61-3F67-6AD4F1C1FE5A}" dt="2023-10-07T09:44:14.794" v="609" actId="20577"/>
        <pc:sldMkLst>
          <pc:docMk/>
          <pc:sldMk cId="1281757821" sldId="490"/>
        </pc:sldMkLst>
        <pc:spChg chg="mod">
          <ac:chgData name="Suraj Chopade" userId="S::suraj.chopade@bostoninstituteofanalytics.org::dcc44ee8-6a65-4538-a5e1-c87e14ca7a61" providerId="AD" clId="Web-{6014D375-978A-3D61-3F67-6AD4F1C1FE5A}" dt="2023-10-07T09:44:14.794" v="609" actId="20577"/>
          <ac:spMkLst>
            <pc:docMk/>
            <pc:sldMk cId="1281757821" sldId="49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9:41:16.834" v="578" actId="1076"/>
          <ac:spMkLst>
            <pc:docMk/>
            <pc:sldMk cId="1281757821" sldId="490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6014D375-978A-3D61-3F67-6AD4F1C1FE5A}" dt="2023-10-07T09:35:28.994" v="514"/>
          <ac:picMkLst>
            <pc:docMk/>
            <pc:sldMk cId="1281757821" sldId="490"/>
            <ac:picMk id="3" creationId="{5429A78C-897A-9213-BE8F-B55788B548FD}"/>
          </ac:picMkLst>
        </pc:picChg>
        <pc:picChg chg="add del mod">
          <ac:chgData name="Suraj Chopade" userId="S::suraj.chopade@bostoninstituteofanalytics.org::dcc44ee8-6a65-4538-a5e1-c87e14ca7a61" providerId="AD" clId="Web-{6014D375-978A-3D61-3F67-6AD4F1C1FE5A}" dt="2023-10-07T09:42:10.367" v="601"/>
          <ac:picMkLst>
            <pc:docMk/>
            <pc:sldMk cId="1281757821" sldId="490"/>
            <ac:picMk id="4" creationId="{6670F3D7-1546-8B1F-41BE-8BD92E3A0D09}"/>
          </ac:picMkLst>
        </pc:picChg>
        <pc:picChg chg="add mod">
          <ac:chgData name="Suraj Chopade" userId="S::suraj.chopade@bostoninstituteofanalytics.org::dcc44ee8-6a65-4538-a5e1-c87e14ca7a61" providerId="AD" clId="Web-{6014D375-978A-3D61-3F67-6AD4F1C1FE5A}" dt="2023-10-07T09:43:50.418" v="605" actId="1076"/>
          <ac:picMkLst>
            <pc:docMk/>
            <pc:sldMk cId="1281757821" sldId="490"/>
            <ac:picMk id="5" creationId="{40C7FF46-B97B-CF57-6999-DAA562307A0E}"/>
          </ac:picMkLst>
        </pc:picChg>
      </pc:sldChg>
      <pc:sldChg chg="modSp add ord replId">
        <pc:chgData name="Suraj Chopade" userId="S::suraj.chopade@bostoninstituteofanalytics.org::dcc44ee8-6a65-4538-a5e1-c87e14ca7a61" providerId="AD" clId="Web-{6014D375-978A-3D61-3F67-6AD4F1C1FE5A}" dt="2023-10-07T09:39:23.580" v="559" actId="20577"/>
        <pc:sldMkLst>
          <pc:docMk/>
          <pc:sldMk cId="3802794363" sldId="491"/>
        </pc:sldMkLst>
        <pc:spChg chg="mod">
          <ac:chgData name="Suraj Chopade" userId="S::suraj.chopade@bostoninstituteofanalytics.org::dcc44ee8-6a65-4538-a5e1-c87e14ca7a61" providerId="AD" clId="Web-{6014D375-978A-3D61-3F67-6AD4F1C1FE5A}" dt="2023-10-07T09:39:23.580" v="559" actId="20577"/>
          <ac:spMkLst>
            <pc:docMk/>
            <pc:sldMk cId="3802794363" sldId="491"/>
            <ac:spMk id="2" creationId="{F7761F45-99CF-5094-8BAE-64DDA34139B5}"/>
          </ac:spMkLst>
        </pc:spChg>
      </pc:sldChg>
      <pc:sldChg chg="modSp add ord replId">
        <pc:chgData name="Suraj Chopade" userId="S::suraj.chopade@bostoninstituteofanalytics.org::dcc44ee8-6a65-4538-a5e1-c87e14ca7a61" providerId="AD" clId="Web-{6014D375-978A-3D61-3F67-6AD4F1C1FE5A}" dt="2023-10-07T09:44:31.982" v="610"/>
        <pc:sldMkLst>
          <pc:docMk/>
          <pc:sldMk cId="15428375" sldId="492"/>
        </pc:sldMkLst>
        <pc:spChg chg="mod">
          <ac:chgData name="Suraj Chopade" userId="S::suraj.chopade@bostoninstituteofanalytics.org::dcc44ee8-6a65-4538-a5e1-c87e14ca7a61" providerId="AD" clId="Web-{6014D375-978A-3D61-3F67-6AD4F1C1FE5A}" dt="2023-10-07T09:40:57.521" v="569" actId="20577"/>
          <ac:spMkLst>
            <pc:docMk/>
            <pc:sldMk cId="15428375" sldId="49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6014D375-978A-3D61-3F67-6AD4F1C1FE5A}" dt="2023-10-07T10:15:53.738" v="716" actId="1076"/>
        <pc:sldMkLst>
          <pc:docMk/>
          <pc:sldMk cId="2447148602" sldId="493"/>
        </pc:sldMkLst>
        <pc:spChg chg="mod">
          <ac:chgData name="Suraj Chopade" userId="S::suraj.chopade@bostoninstituteofanalytics.org::dcc44ee8-6a65-4538-a5e1-c87e14ca7a61" providerId="AD" clId="Web-{6014D375-978A-3D61-3F67-6AD4F1C1FE5A}" dt="2023-10-07T10:09:24.224" v="658" actId="1076"/>
          <ac:spMkLst>
            <pc:docMk/>
            <pc:sldMk cId="2447148602" sldId="493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0:09:14.739" v="655" actId="1076"/>
          <ac:spMkLst>
            <pc:docMk/>
            <pc:sldMk cId="2447148602" sldId="493"/>
            <ac:spMk id="4" creationId="{4C524911-5003-2C9A-8D1F-7E1DC8727EED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15:53.738" v="716" actId="1076"/>
          <ac:spMkLst>
            <pc:docMk/>
            <pc:sldMk cId="2447148602" sldId="49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10:09:28.755" v="660" actId="1076"/>
          <ac:picMkLst>
            <pc:docMk/>
            <pc:sldMk cId="2447148602" sldId="493"/>
            <ac:picMk id="3" creationId="{F439516A-B73A-3BC4-0615-79304C982913}"/>
          </ac:picMkLst>
        </pc:picChg>
        <pc:picChg chg="del">
          <ac:chgData name="Suraj Chopade" userId="S::suraj.chopade@bostoninstituteofanalytics.org::dcc44ee8-6a65-4538-a5e1-c87e14ca7a61" providerId="AD" clId="Web-{6014D375-978A-3D61-3F67-6AD4F1C1FE5A}" dt="2023-10-07T09:58:36.622" v="621"/>
          <ac:picMkLst>
            <pc:docMk/>
            <pc:sldMk cId="2447148602" sldId="493"/>
            <ac:picMk id="5" creationId="{40C7FF46-B97B-CF57-6999-DAA562307A0E}"/>
          </ac:picMkLst>
        </pc:picChg>
      </pc:sldChg>
      <pc:sldChg chg="add del replId">
        <pc:chgData name="Suraj Chopade" userId="S::suraj.chopade@bostoninstituteofanalytics.org::dcc44ee8-6a65-4538-a5e1-c87e14ca7a61" providerId="AD" clId="Web-{6014D375-978A-3D61-3F67-6AD4F1C1FE5A}" dt="2023-10-07T09:40:27.801" v="568"/>
        <pc:sldMkLst>
          <pc:docMk/>
          <pc:sldMk cId="4057172013" sldId="493"/>
        </pc:sldMkLst>
      </pc:sldChg>
      <pc:sldChg chg="addSp delSp modSp add replId">
        <pc:chgData name="Suraj Chopade" userId="S::suraj.chopade@bostoninstituteofanalytics.org::dcc44ee8-6a65-4538-a5e1-c87e14ca7a61" providerId="AD" clId="Web-{6014D375-978A-3D61-3F67-6AD4F1C1FE5A}" dt="2023-10-07T10:26:33.636" v="781" actId="1076"/>
        <pc:sldMkLst>
          <pc:docMk/>
          <pc:sldMk cId="3592800487" sldId="494"/>
        </pc:sldMkLst>
        <pc:spChg chg="mod">
          <ac:chgData name="Suraj Chopade" userId="S::suraj.chopade@bostoninstituteofanalytics.org::dcc44ee8-6a65-4538-a5e1-c87e14ca7a61" providerId="AD" clId="Web-{6014D375-978A-3D61-3F67-6AD4F1C1FE5A}" dt="2023-10-07T10:26:21.964" v="777" actId="1076"/>
          <ac:spMkLst>
            <pc:docMk/>
            <pc:sldMk cId="3592800487" sldId="494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6014D375-978A-3D61-3F67-6AD4F1C1FE5A}" dt="2023-10-07T10:11:40.807" v="663"/>
          <ac:spMkLst>
            <pc:docMk/>
            <pc:sldMk cId="3592800487" sldId="494"/>
            <ac:spMk id="4" creationId="{4C524911-5003-2C9A-8D1F-7E1DC8727EED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0:26:33.636" v="781" actId="1076"/>
          <ac:spMkLst>
            <pc:docMk/>
            <pc:sldMk cId="3592800487" sldId="494"/>
            <ac:spMk id="8" creationId="{437EBE6B-C5A9-D984-0471-B2A5155127E8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17:20.538" v="725" actId="1076"/>
          <ac:spMkLst>
            <pc:docMk/>
            <pc:sldMk cId="3592800487" sldId="49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014D375-978A-3D61-3F67-6AD4F1C1FE5A}" dt="2023-10-07T10:11:38.072" v="662"/>
          <ac:picMkLst>
            <pc:docMk/>
            <pc:sldMk cId="3592800487" sldId="494"/>
            <ac:picMk id="3" creationId="{F439516A-B73A-3BC4-0615-79304C982913}"/>
          </ac:picMkLst>
        </pc:picChg>
        <pc:picChg chg="add del mod">
          <ac:chgData name="Suraj Chopade" userId="S::suraj.chopade@bostoninstituteofanalytics.org::dcc44ee8-6a65-4538-a5e1-c87e14ca7a61" providerId="AD" clId="Web-{6014D375-978A-3D61-3F67-6AD4F1C1FE5A}" dt="2023-10-07T10:23:42.801" v="752"/>
          <ac:picMkLst>
            <pc:docMk/>
            <pc:sldMk cId="3592800487" sldId="494"/>
            <ac:picMk id="5" creationId="{6E6C9DB9-6D09-F9E0-4018-B47989AE39DF}"/>
          </ac:picMkLst>
        </pc:picChg>
        <pc:picChg chg="mod">
          <ac:chgData name="Suraj Chopade" userId="S::suraj.chopade@bostoninstituteofanalytics.org::dcc44ee8-6a65-4538-a5e1-c87e14ca7a61" providerId="AD" clId="Web-{6014D375-978A-3D61-3F67-6AD4F1C1FE5A}" dt="2023-10-07T10:12:33.230" v="687" actId="1076"/>
          <ac:picMkLst>
            <pc:docMk/>
            <pc:sldMk cId="3592800487" sldId="494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6014D375-978A-3D61-3F67-6AD4F1C1FE5A}" dt="2023-10-07T10:26:28.714" v="779" actId="1076"/>
          <ac:picMkLst>
            <pc:docMk/>
            <pc:sldMk cId="3592800487" sldId="494"/>
            <ac:picMk id="7" creationId="{2D87856E-140B-00DD-1CDC-0ED8280D91AD}"/>
          </ac:picMkLst>
        </pc:picChg>
      </pc:sldChg>
      <pc:sldChg chg="add replId">
        <pc:chgData name="Suraj Chopade" userId="S::suraj.chopade@bostoninstituteofanalytics.org::dcc44ee8-6a65-4538-a5e1-c87e14ca7a61" providerId="AD" clId="Web-{6014D375-978A-3D61-3F67-6AD4F1C1FE5A}" dt="2023-10-07T10:17:06.021" v="717"/>
        <pc:sldMkLst>
          <pc:docMk/>
          <pc:sldMk cId="3469038299" sldId="495"/>
        </pc:sldMkLst>
      </pc:sldChg>
      <pc:sldChg chg="modSp add ord replId modNotes">
        <pc:chgData name="Suraj Chopade" userId="S::suraj.chopade@bostoninstituteofanalytics.org::dcc44ee8-6a65-4538-a5e1-c87e14ca7a61" providerId="AD" clId="Web-{6014D375-978A-3D61-3F67-6AD4F1C1FE5A}" dt="2023-10-07T11:30:27.996" v="972"/>
        <pc:sldMkLst>
          <pc:docMk/>
          <pc:sldMk cId="3658381137" sldId="496"/>
        </pc:sldMkLst>
        <pc:spChg chg="mod">
          <ac:chgData name="Suraj Chopade" userId="S::suraj.chopade@bostoninstituteofanalytics.org::dcc44ee8-6a65-4538-a5e1-c87e14ca7a61" providerId="AD" clId="Web-{6014D375-978A-3D61-3F67-6AD4F1C1FE5A}" dt="2023-10-07T10:47:47.345" v="804" actId="1076"/>
          <ac:spMkLst>
            <pc:docMk/>
            <pc:sldMk cId="3658381137" sldId="49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45:38.813" v="789" actId="1076"/>
          <ac:spMkLst>
            <pc:docMk/>
            <pc:sldMk cId="3658381137" sldId="496"/>
            <ac:spMk id="9" creationId="{2FDADD92-4E39-7713-520E-D88B1D53A25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6014D375-978A-3D61-3F67-6AD4F1C1FE5A}" dt="2023-10-07T12:03:53.026" v="1164"/>
        <pc:sldMkLst>
          <pc:docMk/>
          <pc:sldMk cId="2004310942" sldId="497"/>
        </pc:sldMkLst>
        <pc:spChg chg="mod">
          <ac:chgData name="Suraj Chopade" userId="S::suraj.chopade@bostoninstituteofanalytics.org::dcc44ee8-6a65-4538-a5e1-c87e14ca7a61" providerId="AD" clId="Web-{6014D375-978A-3D61-3F67-6AD4F1C1FE5A}" dt="2023-10-07T11:09:41.161" v="948" actId="1076"/>
          <ac:spMkLst>
            <pc:docMk/>
            <pc:sldMk cId="2004310942" sldId="497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1:08:47.083" v="931" actId="1076"/>
          <ac:spMkLst>
            <pc:docMk/>
            <pc:sldMk cId="2004310942" sldId="497"/>
            <ac:spMk id="4" creationId="{EDED332E-A68F-4D02-93E0-2EA2C003198B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04:43.504" v="841" actId="1076"/>
          <ac:spMkLst>
            <pc:docMk/>
            <pc:sldMk cId="2004310942" sldId="49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11:08:58.114" v="933" actId="1076"/>
          <ac:picMkLst>
            <pc:docMk/>
            <pc:sldMk cId="2004310942" sldId="497"/>
            <ac:picMk id="3" creationId="{028FE38E-9CD7-F696-D727-215F335BDA6E}"/>
          </ac:picMkLst>
        </pc:picChg>
      </pc:sldChg>
      <pc:sldChg chg="add del replId">
        <pc:chgData name="Suraj Chopade" userId="S::suraj.chopade@bostoninstituteofanalytics.org::dcc44ee8-6a65-4538-a5e1-c87e14ca7a61" providerId="AD" clId="Web-{6014D375-978A-3D61-3F67-6AD4F1C1FE5A}" dt="2023-10-07T10:45:44.938" v="793"/>
        <pc:sldMkLst>
          <pc:docMk/>
          <pc:sldMk cId="2005875983" sldId="497"/>
        </pc:sldMkLst>
      </pc:sldChg>
      <pc:sldChg chg="modSp add ord replId modNotes">
        <pc:chgData name="Suraj Chopade" userId="S::suraj.chopade@bostoninstituteofanalytics.org::dcc44ee8-6a65-4538-a5e1-c87e14ca7a61" providerId="AD" clId="Web-{6014D375-978A-3D61-3F67-6AD4F1C1FE5A}" dt="2023-10-07T12:03:56.354" v="1166"/>
        <pc:sldMkLst>
          <pc:docMk/>
          <pc:sldMk cId="988374458" sldId="498"/>
        </pc:sldMkLst>
        <pc:spChg chg="mod">
          <ac:chgData name="Suraj Chopade" userId="S::suraj.chopade@bostoninstituteofanalytics.org::dcc44ee8-6a65-4538-a5e1-c87e14ca7a61" providerId="AD" clId="Web-{6014D375-978A-3D61-3F67-6AD4F1C1FE5A}" dt="2023-10-07T11:29:10.884" v="960" actId="20577"/>
          <ac:spMkLst>
            <pc:docMk/>
            <pc:sldMk cId="988374458" sldId="498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11:41:11.884" v="1117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6014D375-978A-3D61-3F67-6AD4F1C1FE5A}" dt="2023-10-07T11:41:11.884" v="1117" actId="20577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32:36.158" v="987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6014D375-978A-3D61-3F67-6AD4F1C1FE5A}" dt="2023-10-07T12:03:11.384" v="1156"/>
        <pc:sldMkLst>
          <pc:docMk/>
          <pc:sldMk cId="1360406204" sldId="500"/>
        </pc:sldMkLst>
        <pc:spChg chg="mod">
          <ac:chgData name="Suraj Chopade" userId="S::suraj.chopade@bostoninstituteofanalytics.org::dcc44ee8-6a65-4538-a5e1-c87e14ca7a61" providerId="AD" clId="Web-{6014D375-978A-3D61-3F67-6AD4F1C1FE5A}" dt="2023-10-07T11:36:12.355" v="1025"/>
          <ac:spMkLst>
            <pc:docMk/>
            <pc:sldMk cId="1360406204" sldId="50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35:50.354" v="1016" actId="1076"/>
          <ac:spMkLst>
            <pc:docMk/>
            <pc:sldMk cId="1360406204" sldId="500"/>
            <ac:spMk id="9" creationId="{2FDADD92-4E39-7713-520E-D88B1D53A255}"/>
          </ac:spMkLst>
        </pc:spChg>
      </pc:sldChg>
      <pc:sldChg chg="addSp delSp modSp add replId modNotes">
        <pc:chgData name="Suraj Chopade" userId="S::suraj.chopade@bostoninstituteofanalytics.org::dcc44ee8-6a65-4538-a5e1-c87e14ca7a61" providerId="AD" clId="Web-{6014D375-978A-3D61-3F67-6AD4F1C1FE5A}" dt="2023-10-07T12:03:07.712" v="1155"/>
        <pc:sldMkLst>
          <pc:docMk/>
          <pc:sldMk cId="518322288" sldId="501"/>
        </pc:sldMkLst>
        <pc:spChg chg="mod">
          <ac:chgData name="Suraj Chopade" userId="S::suraj.chopade@bostoninstituteofanalytics.org::dcc44ee8-6a65-4538-a5e1-c87e14ca7a61" providerId="AD" clId="Web-{6014D375-978A-3D61-3F67-6AD4F1C1FE5A}" dt="2023-10-07T11:41:02.477" v="1112" actId="20577"/>
          <ac:spMkLst>
            <pc:docMk/>
            <pc:sldMk cId="518322288" sldId="501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6014D375-978A-3D61-3F67-6AD4F1C1FE5A}" dt="2023-10-07T11:40:21.382" v="1096"/>
          <ac:spMkLst>
            <pc:docMk/>
            <pc:sldMk cId="518322288" sldId="501"/>
            <ac:spMk id="3" creationId="{1EEC04BA-DDC0-BB03-9897-D3A7DD2B1CD6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40:08.365" v="1090" actId="1076"/>
          <ac:spMkLst>
            <pc:docMk/>
            <pc:sldMk cId="518322288" sldId="501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6014D375-978A-3D61-3F67-6AD4F1C1FE5A}" dt="2023-10-07T12:03:03.915" v="1154"/>
        <pc:sldMkLst>
          <pc:docMk/>
          <pc:sldMk cId="2194005509" sldId="502"/>
        </pc:sldMkLst>
        <pc:spChg chg="mod">
          <ac:chgData name="Suraj Chopade" userId="S::suraj.chopade@bostoninstituteofanalytics.org::dcc44ee8-6a65-4538-a5e1-c87e14ca7a61" providerId="AD" clId="Web-{6014D375-978A-3D61-3F67-6AD4F1C1FE5A}" dt="2023-10-07T12:02:27.867" v="1152" actId="1076"/>
          <ac:spMkLst>
            <pc:docMk/>
            <pc:sldMk cId="2194005509" sldId="50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2:01:17.178" v="1133" actId="1076"/>
          <ac:spMkLst>
            <pc:docMk/>
            <pc:sldMk cId="2194005509" sldId="50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12:25:30.205" v="1180" actId="20577"/>
        <pc:sldMkLst>
          <pc:docMk/>
          <pc:sldMk cId="1122122428" sldId="503"/>
        </pc:sldMkLst>
        <pc:spChg chg="mod">
          <ac:chgData name="Suraj Chopade" userId="S::suraj.chopade@bostoninstituteofanalytics.org::dcc44ee8-6a65-4538-a5e1-c87e14ca7a61" providerId="AD" clId="Web-{6014D375-978A-3D61-3F67-6AD4F1C1FE5A}" dt="2023-10-07T12:25:30.205" v="1180" actId="20577"/>
          <ac:spMkLst>
            <pc:docMk/>
            <pc:sldMk cId="1122122428" sldId="50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2:24:20.312" v="1171" actId="20577"/>
          <ac:spMkLst>
            <pc:docMk/>
            <pc:sldMk cId="1122122428" sldId="503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72D73C5D-A962-D16B-43A2-2FFC204EC97B}"/>
    <pc:docChg chg="delSld modSld sldOrd">
      <pc:chgData name="Suraj Chopade" userId="S::suraj.chopade@bostoninstituteofanalytics.org::dcc44ee8-6a65-4538-a5e1-c87e14ca7a61" providerId="AD" clId="Web-{72D73C5D-A962-D16B-43A2-2FFC204EC97B}" dt="2023-10-09T11:05:59.794" v="32"/>
      <pc:docMkLst>
        <pc:docMk/>
      </pc:docMkLst>
      <pc:sldChg chg="delSp">
        <pc:chgData name="Suraj Chopade" userId="S::suraj.chopade@bostoninstituteofanalytics.org::dcc44ee8-6a65-4538-a5e1-c87e14ca7a61" providerId="AD" clId="Web-{72D73C5D-A962-D16B-43A2-2FFC204EC97B}" dt="2023-10-09T11:05:57.106" v="31"/>
        <pc:sldMkLst>
          <pc:docMk/>
          <pc:sldMk cId="2503897231" sldId="283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7.106" v="31"/>
          <ac:picMkLst>
            <pc:docMk/>
            <pc:sldMk cId="2503897231" sldId="283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8"/>
        <pc:sldMkLst>
          <pc:docMk/>
          <pc:sldMk cId="1726830" sldId="314"/>
        </pc:sldMkLst>
      </pc:sldChg>
      <pc:sldChg chg="delSp">
        <pc:chgData name="Suraj Chopade" userId="S::suraj.chopade@bostoninstituteofanalytics.org::dcc44ee8-6a65-4538-a5e1-c87e14ca7a61" providerId="AD" clId="Web-{72D73C5D-A962-D16B-43A2-2FFC204EC97B}" dt="2023-10-09T11:05:59.794" v="32"/>
        <pc:sldMkLst>
          <pc:docMk/>
          <pc:sldMk cId="4059647043" sldId="408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9.794" v="32"/>
          <ac:picMkLst>
            <pc:docMk/>
            <pc:sldMk cId="4059647043" sldId="408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24.210" v="0"/>
        <pc:sldMkLst>
          <pc:docMk/>
          <pc:sldMk cId="3582198988" sldId="48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24.210" v="1"/>
        <pc:sldMkLst>
          <pc:docMk/>
          <pc:sldMk cId="3025139516" sldId="486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7"/>
        <pc:sldMkLst>
          <pc:docMk/>
          <pc:sldMk cId="170298293" sldId="487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6"/>
        <pc:sldMkLst>
          <pc:docMk/>
          <pc:sldMk cId="2393680182" sldId="488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5"/>
        <pc:sldMkLst>
          <pc:docMk/>
          <pc:sldMk cId="1794145806" sldId="489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2"/>
        <pc:sldMkLst>
          <pc:docMk/>
          <pc:sldMk cId="1281757821" sldId="490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4"/>
        <pc:sldMkLst>
          <pc:docMk/>
          <pc:sldMk cId="3802794363" sldId="491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3"/>
        <pc:sldMkLst>
          <pc:docMk/>
          <pc:sldMk cId="15428375" sldId="492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6"/>
        <pc:sldMkLst>
          <pc:docMk/>
          <pc:sldMk cId="2447148602" sldId="493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5"/>
        <pc:sldMkLst>
          <pc:docMk/>
          <pc:sldMk cId="3592800487" sldId="494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3"/>
        <pc:sldMkLst>
          <pc:docMk/>
          <pc:sldMk cId="3469038299" sldId="49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788" v="2"/>
        <pc:sldMkLst>
          <pc:docMk/>
          <pc:sldMk cId="3658381137" sldId="496"/>
        </pc:sldMkLst>
      </pc:sldChg>
      <pc:sldChg chg="delSp">
        <pc:chgData name="Suraj Chopade" userId="S::suraj.chopade@bostoninstituteofanalytics.org::dcc44ee8-6a65-4538-a5e1-c87e14ca7a61" providerId="AD" clId="Web-{72D73C5D-A962-D16B-43A2-2FFC204EC97B}" dt="2023-10-09T11:05:51.559" v="29"/>
        <pc:sldMkLst>
          <pc:docMk/>
          <pc:sldMk cId="2004310942" sldId="497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1.559" v="29"/>
          <ac:picMkLst>
            <pc:docMk/>
            <pc:sldMk cId="2004310942" sldId="49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72D73C5D-A962-D16B-43A2-2FFC204EC97B}" dt="2023-10-09T11:05:54.028" v="30"/>
        <pc:sldMkLst>
          <pc:docMk/>
          <pc:sldMk cId="988374458" sldId="498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4.028" v="30"/>
          <ac:picMkLst>
            <pc:docMk/>
            <pc:sldMk cId="988374458" sldId="498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0.996" v="24"/>
        <pc:sldMkLst>
          <pc:docMk/>
          <pc:sldMk cId="578900116" sldId="499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0.996" v="24"/>
          <ac:picMkLst>
            <pc:docMk/>
            <pc:sldMk cId="578900116" sldId="499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2.949" v="25"/>
        <pc:sldMkLst>
          <pc:docMk/>
          <pc:sldMk cId="1360406204" sldId="500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2.949" v="25"/>
          <ac:picMkLst>
            <pc:docMk/>
            <pc:sldMk cId="1360406204" sldId="500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6.965" v="27"/>
        <pc:sldMkLst>
          <pc:docMk/>
          <pc:sldMk cId="518322288" sldId="501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6.965" v="27"/>
          <ac:picMkLst>
            <pc:docMk/>
            <pc:sldMk cId="518322288" sldId="501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9.262" v="28"/>
        <pc:sldMkLst>
          <pc:docMk/>
          <pc:sldMk cId="2194005509" sldId="502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9.262" v="28"/>
          <ac:picMkLst>
            <pc:docMk/>
            <pc:sldMk cId="2194005509" sldId="502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4.981" v="26"/>
        <pc:sldMkLst>
          <pc:docMk/>
          <pc:sldMk cId="1122122428" sldId="503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4.981" v="26"/>
          <ac:picMkLst>
            <pc:docMk/>
            <pc:sldMk cId="1122122428" sldId="503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1"/>
        <pc:sldMkLst>
          <pc:docMk/>
          <pc:sldMk cId="889843261" sldId="504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0"/>
        <pc:sldMkLst>
          <pc:docMk/>
          <pc:sldMk cId="189096696" sldId="50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9"/>
        <pc:sldMkLst>
          <pc:docMk/>
          <pc:sldMk cId="3932013374" sldId="506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8"/>
        <pc:sldMkLst>
          <pc:docMk/>
          <pc:sldMk cId="4290452773" sldId="507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7"/>
        <pc:sldMkLst>
          <pc:docMk/>
          <pc:sldMk cId="39558220" sldId="508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4"/>
        <pc:sldMkLst>
          <pc:docMk/>
          <pc:sldMk cId="4287738320" sldId="509"/>
        </pc:sldMkLst>
      </pc:sldChg>
    </pc:docChg>
  </pc:docChgLst>
  <pc:docChgLst>
    <pc:chgData name="Suraj Chopade" userId="S::suraj.chopade@bostoninstituteofanalytics.org::dcc44ee8-6a65-4538-a5e1-c87e14ca7a61" providerId="AD" clId="Web-{871277BA-B0EF-046E-6F77-0D76881C4ACF}"/>
    <pc:docChg chg="addSld delSld modSld">
      <pc:chgData name="Suraj Chopade" userId="S::suraj.chopade@bostoninstituteofanalytics.org::dcc44ee8-6a65-4538-a5e1-c87e14ca7a61" providerId="AD" clId="Web-{871277BA-B0EF-046E-6F77-0D76881C4ACF}" dt="2023-10-09T13:46:24.317" v="725" actId="20577"/>
      <pc:docMkLst>
        <pc:docMk/>
      </pc:docMkLst>
      <pc:sldChg chg="modSp">
        <pc:chgData name="Suraj Chopade" userId="S::suraj.chopade@bostoninstituteofanalytics.org::dcc44ee8-6a65-4538-a5e1-c87e14ca7a61" providerId="AD" clId="Web-{871277BA-B0EF-046E-6F77-0D76881C4ACF}" dt="2023-10-09T12:01:08.907" v="19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871277BA-B0EF-046E-6F77-0D76881C4ACF}" dt="2023-10-09T12:01:05.672" v="18" actId="1076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01:08.907" v="19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69"/>
        <pc:sldMkLst>
          <pc:docMk/>
          <pc:sldMk cId="2004310942" sldId="497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8"/>
        <pc:sldMkLst>
          <pc:docMk/>
          <pc:sldMk cId="988374458" sldId="498"/>
        </pc:sldMkLst>
      </pc:sldChg>
      <pc:sldChg chg="addSp delSp modSp mod setBg">
        <pc:chgData name="Suraj Chopade" userId="S::suraj.chopade@bostoninstituteofanalytics.org::dcc44ee8-6a65-4538-a5e1-c87e14ca7a61" providerId="AD" clId="Web-{871277BA-B0EF-046E-6F77-0D76881C4ACF}" dt="2023-10-09T12:05:51.418" v="105" actId="1076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871277BA-B0EF-046E-6F77-0D76881C4ACF}" dt="2023-10-09T12:05:51.418" v="105" actId="1076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38.931" v="92"/>
          <ac:spMkLst>
            <pc:docMk/>
            <pc:sldMk cId="578900116" sldId="499"/>
            <ac:spMk id="15" creationId="{79BB35BC-D5C2-4C8B-A22A-A71E6191913B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7" creationId="{7E7D0C94-08B4-48AE-8813-CC4D60294F42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8" creationId="{04C21BAE-6866-4C7A-A7EC-C1B2E572D5BE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9" creationId="{F0C518C2-0AA4-470C-87B9-9CBF428FBA25}"/>
          </ac:spMkLst>
        </pc:spChg>
        <pc:picChg chg="add del mod">
          <ac:chgData name="Suraj Chopade" userId="S::suraj.chopade@bostoninstituteofanalytics.org::dcc44ee8-6a65-4538-a5e1-c87e14ca7a61" providerId="AD" clId="Web-{871277BA-B0EF-046E-6F77-0D76881C4ACF}" dt="2023-10-09T12:03:18.600" v="72"/>
          <ac:picMkLst>
            <pc:docMk/>
            <pc:sldMk cId="578900116" sldId="499"/>
            <ac:picMk id="3" creationId="{D1A11745-01CA-81C7-D710-34FE460F7B1D}"/>
          </ac:picMkLst>
        </pc:picChg>
        <pc:picChg chg="add del">
          <ac:chgData name="Suraj Chopade" userId="S::suraj.chopade@bostoninstituteofanalytics.org::dcc44ee8-6a65-4538-a5e1-c87e14ca7a61" providerId="AD" clId="Web-{871277BA-B0EF-046E-6F77-0D76881C4ACF}" dt="2023-10-09T12:04:38.931" v="92"/>
          <ac:picMkLst>
            <pc:docMk/>
            <pc:sldMk cId="578900116" sldId="499"/>
            <ac:picMk id="11" creationId="{58AE1BF1-30E8-94D1-6854-5FCC31924F61}"/>
          </ac:picMkLst>
        </pc:picChg>
        <pc:picChg chg="add del">
          <ac:chgData name="Suraj Chopade" userId="S::suraj.chopade@bostoninstituteofanalytics.org::dcc44ee8-6a65-4538-a5e1-c87e14ca7a61" providerId="AD" clId="Web-{871277BA-B0EF-046E-6F77-0D76881C4ACF}" dt="2023-10-09T12:04:47.353" v="94"/>
          <ac:picMkLst>
            <pc:docMk/>
            <pc:sldMk cId="578900116" sldId="499"/>
            <ac:picMk id="20" creationId="{44F27973-3FD1-6EEB-DBA0-F12095144735}"/>
          </ac:picMkLst>
        </pc:picChg>
      </pc:sldChg>
      <pc:sldChg chg="addSp modSp">
        <pc:chgData name="Suraj Chopade" userId="S::suraj.chopade@bostoninstituteofanalytics.org::dcc44ee8-6a65-4538-a5e1-c87e14ca7a61" providerId="AD" clId="Web-{871277BA-B0EF-046E-6F77-0D76881C4ACF}" dt="2023-10-09T12:17:19.884" v="198"/>
        <pc:sldMkLst>
          <pc:docMk/>
          <pc:sldMk cId="1360406204" sldId="500"/>
        </pc:sldMkLst>
        <pc:spChg chg="mod">
          <ac:chgData name="Suraj Chopade" userId="S::suraj.chopade@bostoninstituteofanalytics.org::dcc44ee8-6a65-4538-a5e1-c87e14ca7a61" providerId="AD" clId="Web-{871277BA-B0EF-046E-6F77-0D76881C4ACF}" dt="2023-10-09T12:17:19.884" v="198"/>
          <ac:spMkLst>
            <pc:docMk/>
            <pc:sldMk cId="1360406204" sldId="50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10:06.757" v="130" actId="1076"/>
          <ac:spMkLst>
            <pc:docMk/>
            <pc:sldMk cId="1360406204" sldId="50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16:51.992" v="196" actId="1076"/>
          <ac:picMkLst>
            <pc:docMk/>
            <pc:sldMk cId="1360406204" sldId="500"/>
            <ac:picMk id="3" creationId="{2AF796EA-4842-2362-3B42-9FE0731FD105}"/>
          </ac:picMkLst>
        </pc:picChg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71"/>
        <pc:sldMkLst>
          <pc:docMk/>
          <pc:sldMk cId="518322288" sldId="501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70"/>
        <pc:sldMkLst>
          <pc:docMk/>
          <pc:sldMk cId="2194005509" sldId="502"/>
        </pc:sldMkLst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72"/>
        <pc:sldMkLst>
          <pc:docMk/>
          <pc:sldMk cId="1122122428" sldId="503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7"/>
        <pc:sldMkLst>
          <pc:docMk/>
          <pc:sldMk cId="3625850331" sldId="504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6"/>
        <pc:sldMkLst>
          <pc:docMk/>
          <pc:sldMk cId="3589145878" sldId="505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01" v="265"/>
        <pc:sldMkLst>
          <pc:docMk/>
          <pc:sldMk cId="1923082277" sldId="506"/>
        </pc:sldMkLst>
      </pc:sldChg>
      <pc:sldChg chg="modSp add replId modNotes">
        <pc:chgData name="Suraj Chopade" userId="S::suraj.chopade@bostoninstituteofanalytics.org::dcc44ee8-6a65-4538-a5e1-c87e14ca7a61" providerId="AD" clId="Web-{871277BA-B0EF-046E-6F77-0D76881C4ACF}" dt="2023-10-09T12:07:39.220" v="118" actId="1076"/>
        <pc:sldMkLst>
          <pc:docMk/>
          <pc:sldMk cId="3429011494" sldId="507"/>
        </pc:sldMkLst>
        <pc:picChg chg="mod">
          <ac:chgData name="Suraj Chopade" userId="S::suraj.chopade@bostoninstituteofanalytics.org::dcc44ee8-6a65-4538-a5e1-c87e14ca7a61" providerId="AD" clId="Web-{871277BA-B0EF-046E-6F77-0D76881C4ACF}" dt="2023-10-09T12:07:39.220" v="118" actId="1076"/>
          <ac:picMkLst>
            <pc:docMk/>
            <pc:sldMk cId="3429011494" sldId="507"/>
            <ac:picMk id="3" creationId="{D1A11745-01CA-81C7-D710-34FE460F7B1D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871277BA-B0EF-046E-6F77-0D76881C4ACF}" dt="2023-10-09T12:23:05.320" v="263" actId="1076"/>
        <pc:sldMkLst>
          <pc:docMk/>
          <pc:sldMk cId="2109058008" sldId="508"/>
        </pc:sldMkLst>
        <pc:spChg chg="mod">
          <ac:chgData name="Suraj Chopade" userId="S::suraj.chopade@bostoninstituteofanalytics.org::dcc44ee8-6a65-4538-a5e1-c87e14ca7a61" providerId="AD" clId="Web-{871277BA-B0EF-046E-6F77-0D76881C4ACF}" dt="2023-10-09T12:23:05.320" v="263" actId="1076"/>
          <ac:spMkLst>
            <pc:docMk/>
            <pc:sldMk cId="2109058008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19:24.670" v="203" actId="1076"/>
          <ac:spMkLst>
            <pc:docMk/>
            <pc:sldMk cId="2109058008" sldId="508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19:46.577" v="209"/>
          <ac:picMkLst>
            <pc:docMk/>
            <pc:sldMk cId="2109058008" sldId="508"/>
            <ac:picMk id="3" creationId="{2AF796EA-4842-2362-3B42-9FE0731FD105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871277BA-B0EF-046E-6F77-0D76881C4ACF}" dt="2023-10-09T12:42:14.303" v="388" actId="1076"/>
        <pc:sldMkLst>
          <pc:docMk/>
          <pc:sldMk cId="4073982884" sldId="509"/>
        </pc:sldMkLst>
        <pc:spChg chg="mod">
          <ac:chgData name="Suraj Chopade" userId="S::suraj.chopade@bostoninstituteofanalytics.org::dcc44ee8-6a65-4538-a5e1-c87e14ca7a61" providerId="AD" clId="Web-{871277BA-B0EF-046E-6F77-0D76881C4ACF}" dt="2023-10-09T12:33:34.579" v="321"/>
          <ac:spMkLst>
            <pc:docMk/>
            <pc:sldMk cId="4073982884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33:53.783" v="327" actId="1076"/>
          <ac:spMkLst>
            <pc:docMk/>
            <pc:sldMk cId="4073982884" sldId="509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42:14.303" v="388" actId="1076"/>
          <ac:picMkLst>
            <pc:docMk/>
            <pc:sldMk cId="4073982884" sldId="509"/>
            <ac:picMk id="3" creationId="{CD58F3A5-598A-C90B-9048-5946BDDC1F5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37:38.386" v="374" actId="1076"/>
        <pc:sldMkLst>
          <pc:docMk/>
          <pc:sldMk cId="3673880535" sldId="510"/>
        </pc:sldMkLst>
        <pc:spChg chg="mod">
          <ac:chgData name="Suraj Chopade" userId="S::suraj.chopade@bostoninstituteofanalytics.org::dcc44ee8-6a65-4538-a5e1-c87e14ca7a61" providerId="AD" clId="Web-{871277BA-B0EF-046E-6F77-0D76881C4ACF}" dt="2023-10-09T12:37:30.714" v="371" actId="14100"/>
          <ac:spMkLst>
            <pc:docMk/>
            <pc:sldMk cId="3673880535" sldId="51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36:55.275" v="367" actId="20577"/>
          <ac:spMkLst>
            <pc:docMk/>
            <pc:sldMk cId="3673880535" sldId="510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35:55.788" v="338"/>
          <ac:picMkLst>
            <pc:docMk/>
            <pc:sldMk cId="3673880535" sldId="510"/>
            <ac:picMk id="3" creationId="{CD58F3A5-598A-C90B-9048-5946BDDC1F56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2:37:38.386" v="374" actId="1076"/>
          <ac:picMkLst>
            <pc:docMk/>
            <pc:sldMk cId="3673880535" sldId="510"/>
            <ac:picMk id="4" creationId="{A8890C3C-7B14-65D5-F73C-942D6C3A0B28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48:43.116" v="428" actId="1076"/>
        <pc:sldMkLst>
          <pc:docMk/>
          <pc:sldMk cId="3348851846" sldId="511"/>
        </pc:sldMkLst>
        <pc:spChg chg="mod">
          <ac:chgData name="Suraj Chopade" userId="S::suraj.chopade@bostoninstituteofanalytics.org::dcc44ee8-6a65-4538-a5e1-c87e14ca7a61" providerId="AD" clId="Web-{871277BA-B0EF-046E-6F77-0D76881C4ACF}" dt="2023-10-09T12:48:39.460" v="427" actId="20577"/>
          <ac:spMkLst>
            <pc:docMk/>
            <pc:sldMk cId="3348851846" sldId="51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48:43.116" v="428" actId="1076"/>
          <ac:spMkLst>
            <pc:docMk/>
            <pc:sldMk cId="3348851846" sldId="511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47:36.020" v="422" actId="14100"/>
          <ac:picMkLst>
            <pc:docMk/>
            <pc:sldMk cId="3348851846" sldId="511"/>
            <ac:picMk id="3" creationId="{895EEBB2-E028-94FF-E1C1-800B4E051C36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2:41:12.817" v="386"/>
          <ac:picMkLst>
            <pc:docMk/>
            <pc:sldMk cId="3348851846" sldId="511"/>
            <ac:picMk id="4" creationId="{A8890C3C-7B14-65D5-F73C-942D6C3A0B28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53:15.736" v="485"/>
        <pc:sldMkLst>
          <pc:docMk/>
          <pc:sldMk cId="2783178602" sldId="512"/>
        </pc:sldMkLst>
        <pc:spChg chg="mod">
          <ac:chgData name="Suraj Chopade" userId="S::suraj.chopade@bostoninstituteofanalytics.org::dcc44ee8-6a65-4538-a5e1-c87e14ca7a61" providerId="AD" clId="Web-{871277BA-B0EF-046E-6F77-0D76881C4ACF}" dt="2023-10-09T12:53:03.298" v="482" actId="1076"/>
          <ac:spMkLst>
            <pc:docMk/>
            <pc:sldMk cId="2783178602" sldId="51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50:11.510" v="449" actId="14100"/>
          <ac:spMkLst>
            <pc:docMk/>
            <pc:sldMk cId="2783178602" sldId="51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50:32.761" v="455"/>
          <ac:picMkLst>
            <pc:docMk/>
            <pc:sldMk cId="2783178602" sldId="512"/>
            <ac:picMk id="3" creationId="{895EEBB2-E028-94FF-E1C1-800B4E051C36}"/>
          </ac:picMkLst>
        </pc:picChg>
        <pc:picChg chg="add mod ord modCrop">
          <ac:chgData name="Suraj Chopade" userId="S::suraj.chopade@bostoninstituteofanalytics.org::dcc44ee8-6a65-4538-a5e1-c87e14ca7a61" providerId="AD" clId="Web-{871277BA-B0EF-046E-6F77-0D76881C4ACF}" dt="2023-10-09T12:53:15.736" v="485"/>
          <ac:picMkLst>
            <pc:docMk/>
            <pc:sldMk cId="2783178602" sldId="512"/>
            <ac:picMk id="4" creationId="{A157FD29-18D8-26FC-B60C-260CFB0D60F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10:15.199" v="558" actId="1076"/>
        <pc:sldMkLst>
          <pc:docMk/>
          <pc:sldMk cId="1934922367" sldId="513"/>
        </pc:sldMkLst>
        <pc:spChg chg="mod">
          <ac:chgData name="Suraj Chopade" userId="S::suraj.chopade@bostoninstituteofanalytics.org::dcc44ee8-6a65-4538-a5e1-c87e14ca7a61" providerId="AD" clId="Web-{871277BA-B0EF-046E-6F77-0D76881C4ACF}" dt="2023-10-09T13:07:10.707" v="523" actId="20577"/>
          <ac:spMkLst>
            <pc:docMk/>
            <pc:sldMk cId="1934922367" sldId="51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06:56.519" v="516" actId="1076"/>
          <ac:spMkLst>
            <pc:docMk/>
            <pc:sldMk cId="1934922367" sldId="513"/>
            <ac:spMk id="9" creationId="{2FDADD92-4E39-7713-520E-D88B1D53A255}"/>
          </ac:spMkLst>
        </pc:spChg>
        <pc:picChg chg="add del mod modCrop">
          <ac:chgData name="Suraj Chopade" userId="S::suraj.chopade@bostoninstituteofanalytics.org::dcc44ee8-6a65-4538-a5e1-c87e14ca7a61" providerId="AD" clId="Web-{871277BA-B0EF-046E-6F77-0D76881C4ACF}" dt="2023-10-09T13:10:03.511" v="555"/>
          <ac:picMkLst>
            <pc:docMk/>
            <pc:sldMk cId="1934922367" sldId="513"/>
            <ac:picMk id="3" creationId="{A50F39E2-35A1-581F-8F5E-AF81B592F5DE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3:05:34.563" v="497"/>
          <ac:picMkLst>
            <pc:docMk/>
            <pc:sldMk cId="1934922367" sldId="513"/>
            <ac:picMk id="4" creationId="{A157FD29-18D8-26FC-B60C-260CFB0D60F6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3:10:15.199" v="558" actId="1076"/>
          <ac:picMkLst>
            <pc:docMk/>
            <pc:sldMk cId="1934922367" sldId="513"/>
            <ac:picMk id="5" creationId="{D985C378-A1BE-9E5F-4B44-C6BF0E3DF243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871277BA-B0EF-046E-6F77-0D76881C4ACF}" dt="2023-10-09T13:14:29.991" v="592" actId="20577"/>
        <pc:sldMkLst>
          <pc:docMk/>
          <pc:sldMk cId="1143699311" sldId="514"/>
        </pc:sldMkLst>
        <pc:spChg chg="mod">
          <ac:chgData name="Suraj Chopade" userId="S::suraj.chopade@bostoninstituteofanalytics.org::dcc44ee8-6a65-4538-a5e1-c87e14ca7a61" providerId="AD" clId="Web-{871277BA-B0EF-046E-6F77-0D76881C4ACF}" dt="2023-10-09T13:14:29.991" v="592" actId="20577"/>
          <ac:spMkLst>
            <pc:docMk/>
            <pc:sldMk cId="1143699311" sldId="5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13:35.145" v="578" actId="1076"/>
          <ac:spMkLst>
            <pc:docMk/>
            <pc:sldMk cId="1143699311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3:13:44.958" v="579"/>
          <ac:picMkLst>
            <pc:docMk/>
            <pc:sldMk cId="1143699311" sldId="514"/>
            <ac:picMk id="5" creationId="{D985C378-A1BE-9E5F-4B44-C6BF0E3DF243}"/>
          </ac:picMkLst>
        </pc:pic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23:02.074" v="606" actId="1076"/>
        <pc:sldMkLst>
          <pc:docMk/>
          <pc:sldMk cId="1515212310" sldId="515"/>
        </pc:sldMkLst>
        <pc:spChg chg="mod">
          <ac:chgData name="Suraj Chopade" userId="S::suraj.chopade@bostoninstituteofanalytics.org::dcc44ee8-6a65-4538-a5e1-c87e14ca7a61" providerId="AD" clId="Web-{871277BA-B0EF-046E-6F77-0D76881C4ACF}" dt="2023-10-09T13:22:56.761" v="605" actId="1076"/>
          <ac:spMkLst>
            <pc:docMk/>
            <pc:sldMk cId="1515212310" sldId="51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23:02.074" v="606" actId="1076"/>
          <ac:spMkLst>
            <pc:docMk/>
            <pc:sldMk cId="1515212310" sldId="515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46:24.317" v="725" actId="20577"/>
        <pc:sldMkLst>
          <pc:docMk/>
          <pc:sldMk cId="3995488828" sldId="516"/>
        </pc:sldMkLst>
        <pc:spChg chg="mod">
          <ac:chgData name="Suraj Chopade" userId="S::suraj.chopade@bostoninstituteofanalytics.org::dcc44ee8-6a65-4538-a5e1-c87e14ca7a61" providerId="AD" clId="Web-{871277BA-B0EF-046E-6F77-0D76881C4ACF}" dt="2023-10-09T13:46:24.317" v="725" actId="20577"/>
          <ac:spMkLst>
            <pc:docMk/>
            <pc:sldMk cId="3995488828" sldId="51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4:32.476" v="627" actId="1076"/>
          <ac:spMkLst>
            <pc:docMk/>
            <pc:sldMk cId="3995488828" sldId="516"/>
            <ac:spMk id="9" creationId="{2FDADD92-4E39-7713-520E-D88B1D53A255}"/>
          </ac:spMkLst>
        </pc:spChg>
      </pc:sldChg>
      <pc:sldChg chg="addSp delSp modSp add del replId">
        <pc:chgData name="Suraj Chopade" userId="S::suraj.chopade@bostoninstituteofanalytics.org::dcc44ee8-6a65-4538-a5e1-c87e14ca7a61" providerId="AD" clId="Web-{871277BA-B0EF-046E-6F77-0D76881C4ACF}" dt="2023-10-09T13:36:36.419" v="638"/>
        <pc:sldMkLst>
          <pc:docMk/>
          <pc:sldMk cId="2236267859" sldId="517"/>
        </pc:sldMkLst>
        <pc:spChg chg="del">
          <ac:chgData name="Suraj Chopade" userId="S::suraj.chopade@bostoninstituteofanalytics.org::dcc44ee8-6a65-4538-a5e1-c87e14ca7a61" providerId="AD" clId="Web-{871277BA-B0EF-046E-6F77-0D76881C4ACF}" dt="2023-10-09T13:35:28.791" v="630"/>
          <ac:spMkLst>
            <pc:docMk/>
            <pc:sldMk cId="2236267859" sldId="51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5:39.541" v="634" actId="1076"/>
          <ac:spMkLst>
            <pc:docMk/>
            <pc:sldMk cId="2236267859" sldId="51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3:35:36.744" v="633" actId="1076"/>
          <ac:picMkLst>
            <pc:docMk/>
            <pc:sldMk cId="2236267859" sldId="517"/>
            <ac:picMk id="3" creationId="{DDA6036D-54ED-65EF-7441-1B8AC0081980}"/>
          </ac:picMkLst>
        </pc:pic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36:03.167" v="637" actId="1076"/>
        <pc:sldMkLst>
          <pc:docMk/>
          <pc:sldMk cId="165767550" sldId="518"/>
        </pc:sldMkLst>
        <pc:picChg chg="mod">
          <ac:chgData name="Suraj Chopade" userId="S::suraj.chopade@bostoninstituteofanalytics.org::dcc44ee8-6a65-4538-a5e1-c87e14ca7a61" providerId="AD" clId="Web-{871277BA-B0EF-046E-6F77-0D76881C4ACF}" dt="2023-10-09T13:36:03.167" v="637" actId="1076"/>
          <ac:picMkLst>
            <pc:docMk/>
            <pc:sldMk cId="165767550" sldId="518"/>
            <ac:picMk id="3" creationId="{DDA6036D-54ED-65EF-7441-1B8AC008198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41:31.384" v="675" actId="1076"/>
        <pc:sldMkLst>
          <pc:docMk/>
          <pc:sldMk cId="1155787438" sldId="519"/>
        </pc:sldMkLst>
        <pc:spChg chg="add mod">
          <ac:chgData name="Suraj Chopade" userId="S::suraj.chopade@bostoninstituteofanalytics.org::dcc44ee8-6a65-4538-a5e1-c87e14ca7a61" providerId="AD" clId="Web-{871277BA-B0EF-046E-6F77-0D76881C4ACF}" dt="2023-10-09T13:39:53.395" v="671" actId="1076"/>
          <ac:spMkLst>
            <pc:docMk/>
            <pc:sldMk cId="1155787438" sldId="519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9:05.143" v="654" actId="1076"/>
          <ac:spMkLst>
            <pc:docMk/>
            <pc:sldMk cId="1155787438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3:38:23.907" v="640"/>
          <ac:picMkLst>
            <pc:docMk/>
            <pc:sldMk cId="1155787438" sldId="519"/>
            <ac:picMk id="3" creationId="{DDA6036D-54ED-65EF-7441-1B8AC0081980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3:41:31.384" v="675" actId="1076"/>
          <ac:picMkLst>
            <pc:docMk/>
            <pc:sldMk cId="1155787438" sldId="519"/>
            <ac:picMk id="4" creationId="{9F84EF5F-DEA8-5861-5AF6-29987EE64A39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46:07.629" v="723" actId="1076"/>
        <pc:sldMkLst>
          <pc:docMk/>
          <pc:sldMk cId="754042340" sldId="520"/>
        </pc:sldMkLst>
        <pc:spChg chg="mod">
          <ac:chgData name="Suraj Chopade" userId="S::suraj.chopade@bostoninstituteofanalytics.org::dcc44ee8-6a65-4538-a5e1-c87e14ca7a61" providerId="AD" clId="Web-{871277BA-B0EF-046E-6F77-0D76881C4ACF}" dt="2023-10-09T13:46:07.629" v="723" actId="1076"/>
          <ac:spMkLst>
            <pc:docMk/>
            <pc:sldMk cId="754042340" sldId="520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46:05.192" v="722" actId="1076"/>
          <ac:spMkLst>
            <pc:docMk/>
            <pc:sldMk cId="754042340" sldId="52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3:45:03.564" v="697" actId="1076"/>
          <ac:picMkLst>
            <pc:docMk/>
            <pc:sldMk cId="754042340" sldId="520"/>
            <ac:picMk id="3" creationId="{2931CF51-275B-A00D-D039-EFD8857856FA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3:43:52.968" v="677"/>
          <ac:picMkLst>
            <pc:docMk/>
            <pc:sldMk cId="754042340" sldId="520"/>
            <ac:picMk id="4" creationId="{9F84EF5F-DEA8-5861-5AF6-29987EE64A39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EC140BA5-AD7F-6FF0-5881-4B652472B751}"/>
    <pc:docChg chg="addSld modSld">
      <pc:chgData name="Suraj Chopade" userId="S::suraj.chopade@bostoninstituteofanalytics.org::dcc44ee8-6a65-4538-a5e1-c87e14ca7a61" providerId="AD" clId="Web-{EC140BA5-AD7F-6FF0-5881-4B652472B751}" dt="2023-10-10T06:59:42.373" v="122" actId="20577"/>
      <pc:docMkLst>
        <pc:docMk/>
      </pc:docMkLst>
      <pc:sldChg chg="addSp delSp modSp add replId modNotes">
        <pc:chgData name="Suraj Chopade" userId="S::suraj.chopade@bostoninstituteofanalytics.org::dcc44ee8-6a65-4538-a5e1-c87e14ca7a61" providerId="AD" clId="Web-{EC140BA5-AD7F-6FF0-5881-4B652472B751}" dt="2023-10-10T06:58:44.605" v="97" actId="1076"/>
        <pc:sldMkLst>
          <pc:docMk/>
          <pc:sldMk cId="2101259226" sldId="521"/>
        </pc:sldMkLst>
        <pc:spChg chg="del">
          <ac:chgData name="Suraj Chopade" userId="S::suraj.chopade@bostoninstituteofanalytics.org::dcc44ee8-6a65-4538-a5e1-c87e14ca7a61" providerId="AD" clId="Web-{EC140BA5-AD7F-6FF0-5881-4B652472B751}" dt="2023-10-10T06:55:18.955" v="20"/>
          <ac:spMkLst>
            <pc:docMk/>
            <pc:sldMk cId="2101259226" sldId="521"/>
            <ac:spMk id="2" creationId="{82DB9F8B-2AF2-3FB1-B31E-0CCF1CC44F79}"/>
          </ac:spMkLst>
        </pc:spChg>
        <pc:spChg chg="add del mod">
          <ac:chgData name="Suraj Chopade" userId="S::suraj.chopade@bostoninstituteofanalytics.org::dcc44ee8-6a65-4538-a5e1-c87e14ca7a61" providerId="AD" clId="Web-{EC140BA5-AD7F-6FF0-5881-4B652472B751}" dt="2023-10-10T06:58:18.791" v="89"/>
          <ac:spMkLst>
            <pc:docMk/>
            <pc:sldMk cId="2101259226" sldId="521"/>
            <ac:spMk id="4" creationId="{3545B851-BAEE-9666-3F26-14288F6149D5}"/>
          </ac:spMkLst>
        </pc:spChg>
        <pc:spChg chg="add">
          <ac:chgData name="Suraj Chopade" userId="S::suraj.chopade@bostoninstituteofanalytics.org::dcc44ee8-6a65-4538-a5e1-c87e14ca7a61" providerId="AD" clId="Web-{EC140BA5-AD7F-6FF0-5881-4B652472B751}" dt="2023-10-10T06:58:19.260" v="90"/>
          <ac:spMkLst>
            <pc:docMk/>
            <pc:sldMk cId="2101259226" sldId="521"/>
            <ac:spMk id="6" creationId="{B9A0257E-514C-F22A-2FC6-3233639187E2}"/>
          </ac:spMkLst>
        </pc:spChg>
        <pc:spChg chg="mod">
          <ac:chgData name="Suraj Chopade" userId="S::suraj.chopade@bostoninstituteofanalytics.org::dcc44ee8-6a65-4538-a5e1-c87e14ca7a61" providerId="AD" clId="Web-{EC140BA5-AD7F-6FF0-5881-4B652472B751}" dt="2023-10-10T06:58:44.605" v="97" actId="1076"/>
          <ac:spMkLst>
            <pc:docMk/>
            <pc:sldMk cId="2101259226" sldId="52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EC140BA5-AD7F-6FF0-5881-4B652472B751}" dt="2023-10-10T06:54:58.142" v="7"/>
          <ac:picMkLst>
            <pc:docMk/>
            <pc:sldMk cId="2101259226" sldId="521"/>
            <ac:picMk id="3" creationId="{2931CF51-275B-A00D-D039-EFD8857856FA}"/>
          </ac:picMkLst>
        </pc:picChg>
      </pc:sldChg>
      <pc:sldChg chg="modSp add replId modNotes">
        <pc:chgData name="Suraj Chopade" userId="S::suraj.chopade@bostoninstituteofanalytics.org::dcc44ee8-6a65-4538-a5e1-c87e14ca7a61" providerId="AD" clId="Web-{EC140BA5-AD7F-6FF0-5881-4B652472B751}" dt="2023-10-10T06:59:42.373" v="122" actId="20577"/>
        <pc:sldMkLst>
          <pc:docMk/>
          <pc:sldMk cId="1749422253" sldId="522"/>
        </pc:sldMkLst>
        <pc:spChg chg="mod">
          <ac:chgData name="Suraj Chopade" userId="S::suraj.chopade@bostoninstituteofanalytics.org::dcc44ee8-6a65-4538-a5e1-c87e14ca7a61" providerId="AD" clId="Web-{EC140BA5-AD7F-6FF0-5881-4B652472B751}" dt="2023-10-10T06:59:42.373" v="122" actId="20577"/>
          <ac:spMkLst>
            <pc:docMk/>
            <pc:sldMk cId="1749422253" sldId="522"/>
            <ac:spMk id="4" creationId="{3545B851-BAEE-9666-3F26-14288F6149D5}"/>
          </ac:spMkLst>
        </pc:spChg>
        <pc:spChg chg="mod">
          <ac:chgData name="Suraj Chopade" userId="S::suraj.chopade@bostoninstituteofanalytics.org::dcc44ee8-6a65-4538-a5e1-c87e14ca7a61" providerId="AD" clId="Web-{EC140BA5-AD7F-6FF0-5881-4B652472B751}" dt="2023-10-10T06:58:41.042" v="96" actId="1076"/>
          <ac:spMkLst>
            <pc:docMk/>
            <pc:sldMk cId="1749422253" sldId="522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6C10DBF1-E01B-70F2-C362-AB92AB362718}"/>
    <pc:docChg chg="addSld delSld modSld sldOrd">
      <pc:chgData name="Suraj Chopade" userId="S::suraj.chopade@bostoninstituteofanalytics.org::dcc44ee8-6a65-4538-a5e1-c87e14ca7a61" providerId="AD" clId="Web-{6C10DBF1-E01B-70F2-C362-AB92AB362718}" dt="2023-10-05T12:01:09.013" v="1263" actId="1076"/>
      <pc:docMkLst>
        <pc:docMk/>
      </pc:docMkLst>
      <pc:sldChg chg="modSp">
        <pc:chgData name="Suraj Chopade" userId="S::suraj.chopade@bostoninstituteofanalytics.org::dcc44ee8-6a65-4538-a5e1-c87e14ca7a61" providerId="AD" clId="Web-{6C10DBF1-E01B-70F2-C362-AB92AB362718}" dt="2023-10-05T11:04:50.552" v="424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6C10DBF1-E01B-70F2-C362-AB92AB362718}" dt="2023-10-05T11:04:50.552" v="424" actId="20577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36:37.587" v="125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delSp modSp">
        <pc:chgData name="Suraj Chopade" userId="S::suraj.chopade@bostoninstituteofanalytics.org::dcc44ee8-6a65-4538-a5e1-c87e14ca7a61" providerId="AD" clId="Web-{6C10DBF1-E01B-70F2-C362-AB92AB362718}" dt="2023-10-05T10:40:24.376" v="155" actId="14100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6C10DBF1-E01B-70F2-C362-AB92AB362718}" dt="2023-10-05T10:40:07.422" v="149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0:24.376" v="155" actId="14100"/>
          <ac:spMkLst>
            <pc:docMk/>
            <pc:sldMk cId="1726830" sldId="3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0:39:33.265" v="137"/>
          <ac:picMkLst>
            <pc:docMk/>
            <pc:sldMk cId="1726830" sldId="314"/>
            <ac:picMk id="3" creationId="{A72BC3AD-E280-FE3B-7BCF-AAB945570761}"/>
          </ac:picMkLst>
        </pc:picChg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5"/>
        <pc:sldMkLst>
          <pc:docMk/>
          <pc:sldMk cId="4253125332" sldId="31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66" v="1124"/>
        <pc:sldMkLst>
          <pc:docMk/>
          <pc:sldMk cId="693713431" sldId="33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9"/>
        <pc:sldMkLst>
          <pc:docMk/>
          <pc:sldMk cId="4254827648" sldId="333"/>
        </pc:sldMkLst>
      </pc:sldChg>
      <pc:sldChg chg="delSp modSp">
        <pc:chgData name="Suraj Chopade" userId="S::suraj.chopade@bostoninstituteofanalytics.org::dcc44ee8-6a65-4538-a5e1-c87e14ca7a61" providerId="AD" clId="Web-{6C10DBF1-E01B-70F2-C362-AB92AB362718}" dt="2023-10-05T10:43:54.680" v="190" actId="1076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6C10DBF1-E01B-70F2-C362-AB92AB362718}" dt="2023-10-05T10:43:54.680" v="190" actId="1076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3:46.071" v="189" actId="1076"/>
          <ac:spMkLst>
            <pc:docMk/>
            <pc:sldMk cId="3709622772" sldId="34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0:42:42.162" v="170"/>
          <ac:picMkLst>
            <pc:docMk/>
            <pc:sldMk cId="3709622772" sldId="342"/>
            <ac:picMk id="4" creationId="{3D9DFF31-940B-B7E4-0D73-1911D551E929}"/>
          </ac:picMkLst>
        </pc:picChg>
      </pc:sldChg>
      <pc:sldChg chg="addSp delSp modSp">
        <pc:chgData name="Suraj Chopade" userId="S::suraj.chopade@bostoninstituteofanalytics.org::dcc44ee8-6a65-4538-a5e1-c87e14ca7a61" providerId="AD" clId="Web-{6C10DBF1-E01B-70F2-C362-AB92AB362718}" dt="2023-10-05T11:28:47.289" v="669" actId="1076"/>
        <pc:sldMkLst>
          <pc:docMk/>
          <pc:sldMk cId="998055449" sldId="343"/>
        </pc:sldMkLst>
        <pc:spChg chg="del">
          <ac:chgData name="Suraj Chopade" userId="S::suraj.chopade@bostoninstituteofanalytics.org::dcc44ee8-6a65-4538-a5e1-c87e14ca7a61" providerId="AD" clId="Web-{6C10DBF1-E01B-70F2-C362-AB92AB362718}" dt="2023-10-05T11:25:43.892" v="626"/>
          <ac:spMkLst>
            <pc:docMk/>
            <pc:sldMk cId="998055449" sldId="34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28:47.289" v="669" actId="1076"/>
          <ac:spMkLst>
            <pc:docMk/>
            <pc:sldMk cId="998055449" sldId="343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6C10DBF1-E01B-70F2-C362-AB92AB362718}" dt="2023-10-05T11:27:19.677" v="648"/>
          <ac:graphicFrameMkLst>
            <pc:docMk/>
            <pc:sldMk cId="998055449" sldId="343"/>
            <ac:graphicFrameMk id="4" creationId="{86ABE871-821B-2387-C14B-0483D7BD4BB7}"/>
          </ac:graphicFrameMkLst>
        </pc:graphicFrameChg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5"/>
        <pc:sldMkLst>
          <pc:docMk/>
          <pc:sldMk cId="3211538988" sldId="34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4"/>
        <pc:sldMkLst>
          <pc:docMk/>
          <pc:sldMk cId="1589054290" sldId="345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3"/>
        <pc:sldMkLst>
          <pc:docMk/>
          <pc:sldMk cId="2822367668" sldId="34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2"/>
        <pc:sldMkLst>
          <pc:docMk/>
          <pc:sldMk cId="2851047092" sldId="347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1"/>
        <pc:sldMkLst>
          <pc:docMk/>
          <pc:sldMk cId="2195828354" sldId="348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0"/>
        <pc:sldMkLst>
          <pc:docMk/>
          <pc:sldMk cId="2280237744" sldId="349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9"/>
        <pc:sldMkLst>
          <pc:docMk/>
          <pc:sldMk cId="1145284372" sldId="350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8"/>
        <pc:sldMkLst>
          <pc:docMk/>
          <pc:sldMk cId="3488034501" sldId="351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7"/>
        <pc:sldMkLst>
          <pc:docMk/>
          <pc:sldMk cId="3822785467" sldId="35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6"/>
        <pc:sldMkLst>
          <pc:docMk/>
          <pc:sldMk cId="2383408920" sldId="353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66" v="1123"/>
        <pc:sldMkLst>
          <pc:docMk/>
          <pc:sldMk cId="1637956367" sldId="35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81"/>
        <pc:sldMkLst>
          <pc:docMk/>
          <pc:sldMk cId="543563370" sldId="355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80"/>
        <pc:sldMkLst>
          <pc:docMk/>
          <pc:sldMk cId="3509703634" sldId="35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8"/>
        <pc:sldMkLst>
          <pc:docMk/>
          <pc:sldMk cId="3979241048" sldId="357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7"/>
        <pc:sldMkLst>
          <pc:docMk/>
          <pc:sldMk cId="1574886388" sldId="358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6"/>
        <pc:sldMkLst>
          <pc:docMk/>
          <pc:sldMk cId="3275230534" sldId="359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5"/>
        <pc:sldMkLst>
          <pc:docMk/>
          <pc:sldMk cId="3209345293" sldId="360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4"/>
        <pc:sldMkLst>
          <pc:docMk/>
          <pc:sldMk cId="3052401839" sldId="361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3"/>
        <pc:sldMkLst>
          <pc:docMk/>
          <pc:sldMk cId="1604005518" sldId="36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2"/>
        <pc:sldMkLst>
          <pc:docMk/>
          <pc:sldMk cId="246319354" sldId="363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0"/>
        <pc:sldMkLst>
          <pc:docMk/>
          <pc:sldMk cId="39136322" sldId="36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1"/>
        <pc:sldMkLst>
          <pc:docMk/>
          <pc:sldMk cId="189908799" sldId="365"/>
        </pc:sldMkLst>
      </pc:sldChg>
      <pc:sldChg chg="add">
        <pc:chgData name="Suraj Chopade" userId="S::suraj.chopade@bostoninstituteofanalytics.org::dcc44ee8-6a65-4538-a5e1-c87e14ca7a61" providerId="AD" clId="Web-{6C10DBF1-E01B-70F2-C362-AB92AB362718}" dt="2023-10-05T10:30:34.293" v="31"/>
        <pc:sldMkLst>
          <pc:docMk/>
          <pc:sldMk cId="3428756411" sldId="366"/>
        </pc:sldMkLst>
      </pc:sldChg>
      <pc:sldChg chg="addSp delSp modSp add">
        <pc:chgData name="Suraj Chopade" userId="S::suraj.chopade@bostoninstituteofanalytics.org::dcc44ee8-6a65-4538-a5e1-c87e14ca7a61" providerId="AD" clId="Web-{6C10DBF1-E01B-70F2-C362-AB92AB362718}" dt="2023-10-05T10:36:20.336" v="120"/>
        <pc:sldMkLst>
          <pc:docMk/>
          <pc:sldMk cId="4006553666" sldId="367"/>
        </pc:sldMkLst>
        <pc:spChg chg="mod">
          <ac:chgData name="Suraj Chopade" userId="S::suraj.chopade@bostoninstituteofanalytics.org::dcc44ee8-6a65-4538-a5e1-c87e14ca7a61" providerId="AD" clId="Web-{6C10DBF1-E01B-70F2-C362-AB92AB362718}" dt="2023-10-05T10:31:03.091" v="38" actId="14100"/>
          <ac:spMkLst>
            <pc:docMk/>
            <pc:sldMk cId="4006553666" sldId="367"/>
            <ac:spMk id="9" creationId="{2FDADD92-4E39-7713-520E-D88B1D53A255}"/>
          </ac:spMkLst>
        </pc:spChg>
        <pc:graphicFrameChg chg="mod modGraphic">
          <ac:chgData name="Suraj Chopade" userId="S::suraj.chopade@bostoninstituteofanalytics.org::dcc44ee8-6a65-4538-a5e1-c87e14ca7a61" providerId="AD" clId="Web-{6C10DBF1-E01B-70F2-C362-AB92AB362718}" dt="2023-10-05T10:36:20.336" v="120"/>
          <ac:graphicFrameMkLst>
            <pc:docMk/>
            <pc:sldMk cId="4006553666" sldId="367"/>
            <ac:graphicFrameMk id="7" creationId="{FBF120AC-CEA3-E6FB-1F60-5853288C1B5C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6C10DBF1-E01B-70F2-C362-AB92AB362718}" dt="2023-10-05T10:35:10.084" v="57"/>
          <ac:graphicFrameMkLst>
            <pc:docMk/>
            <pc:sldMk cId="4006553666" sldId="367"/>
            <ac:graphicFrameMk id="12" creationId="{030ED8BA-F340-C04E-463E-9CCF5BE2C81F}"/>
          </ac:graphicFrameMkLst>
        </pc:graphicFrameChg>
        <pc:picChg chg="add del mod">
          <ac:chgData name="Suraj Chopade" userId="S::suraj.chopade@bostoninstituteofanalytics.org::dcc44ee8-6a65-4538-a5e1-c87e14ca7a61" providerId="AD" clId="Web-{6C10DBF1-E01B-70F2-C362-AB92AB362718}" dt="2023-10-05T10:33:22.689" v="43"/>
          <ac:picMkLst>
            <pc:docMk/>
            <pc:sldMk cId="4006553666" sldId="367"/>
            <ac:picMk id="2" creationId="{6505076B-183F-52A9-547D-F65009D423CA}"/>
          </ac:picMkLst>
        </pc:picChg>
        <pc:picChg chg="add del mod">
          <ac:chgData name="Suraj Chopade" userId="S::suraj.chopade@bostoninstituteofanalytics.org::dcc44ee8-6a65-4538-a5e1-c87e14ca7a61" providerId="AD" clId="Web-{6C10DBF1-E01B-70F2-C362-AB92AB362718}" dt="2023-10-05T10:33:23.393" v="44"/>
          <ac:picMkLst>
            <pc:docMk/>
            <pc:sldMk cId="4006553666" sldId="367"/>
            <ac:picMk id="3" creationId="{98844D34-BF54-8DA1-23F3-F195D9B99B19}"/>
          </ac:picMkLst>
        </pc:picChg>
        <pc:picChg chg="add del mod">
          <ac:chgData name="Suraj Chopade" userId="S::suraj.chopade@bostoninstituteofanalytics.org::dcc44ee8-6a65-4538-a5e1-c87e14ca7a61" providerId="AD" clId="Web-{6C10DBF1-E01B-70F2-C362-AB92AB362718}" dt="2023-10-05T10:33:38.299" v="46"/>
          <ac:picMkLst>
            <pc:docMk/>
            <pc:sldMk cId="4006553666" sldId="367"/>
            <ac:picMk id="5" creationId="{3AA7B2F5-E9B8-F1E3-E018-12B8824D0053}"/>
          </ac:picMkLst>
        </pc:picChg>
        <pc:picChg chg="add mod">
          <ac:chgData name="Suraj Chopade" userId="S::suraj.chopade@bostoninstituteofanalytics.org::dcc44ee8-6a65-4538-a5e1-c87e14ca7a61" providerId="AD" clId="Web-{6C10DBF1-E01B-70F2-C362-AB92AB362718}" dt="2023-10-05T10:34:47.036" v="49" actId="1076"/>
          <ac:picMkLst>
            <pc:docMk/>
            <pc:sldMk cId="4006553666" sldId="367"/>
            <ac:picMk id="10" creationId="{435505EB-777D-FBFC-33FE-32AE1D201F0F}"/>
          </ac:picMkLst>
        </pc:picChg>
        <pc:picChg chg="del">
          <ac:chgData name="Suraj Chopade" userId="S::suraj.chopade@bostoninstituteofanalytics.org::dcc44ee8-6a65-4538-a5e1-c87e14ca7a61" providerId="AD" clId="Web-{6C10DBF1-E01B-70F2-C362-AB92AB362718}" dt="2023-10-05T10:31:04.966" v="39"/>
          <ac:picMkLst>
            <pc:docMk/>
            <pc:sldMk cId="4006553666" sldId="367"/>
            <ac:picMk id="2050" creationId="{C935F535-396C-A8C5-B5DA-A7B2F3D535C0}"/>
          </ac:picMkLst>
        </pc:pic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48:29.158" v="266" actId="20577"/>
        <pc:sldMkLst>
          <pc:docMk/>
          <pc:sldMk cId="689801169" sldId="368"/>
        </pc:sldMkLst>
        <pc:spChg chg="mod">
          <ac:chgData name="Suraj Chopade" userId="S::suraj.chopade@bostoninstituteofanalytics.org::dcc44ee8-6a65-4538-a5e1-c87e14ca7a61" providerId="AD" clId="Web-{6C10DBF1-E01B-70F2-C362-AB92AB362718}" dt="2023-10-05T10:48:29.158" v="266" actId="20577"/>
          <ac:spMkLst>
            <pc:docMk/>
            <pc:sldMk cId="689801169" sldId="36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5:15.964" v="209" actId="1076"/>
          <ac:spMkLst>
            <pc:docMk/>
            <pc:sldMk cId="689801169" sldId="36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52:26.995" v="340" actId="20577"/>
        <pc:sldMkLst>
          <pc:docMk/>
          <pc:sldMk cId="3124109817" sldId="369"/>
        </pc:sldMkLst>
        <pc:spChg chg="mod">
          <ac:chgData name="Suraj Chopade" userId="S::suraj.chopade@bostoninstituteofanalytics.org::dcc44ee8-6a65-4538-a5e1-c87e14ca7a61" providerId="AD" clId="Web-{6C10DBF1-E01B-70F2-C362-AB92AB362718}" dt="2023-10-05T10:52:26.995" v="340" actId="20577"/>
          <ac:spMkLst>
            <pc:docMk/>
            <pc:sldMk cId="3124109817" sldId="36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50:32.335" v="281" actId="1076"/>
          <ac:spMkLst>
            <pc:docMk/>
            <pc:sldMk cId="3124109817" sldId="369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59:48.963" v="406" actId="20577"/>
        <pc:sldMkLst>
          <pc:docMk/>
          <pc:sldMk cId="4260842086" sldId="370"/>
        </pc:sldMkLst>
        <pc:spChg chg="mod">
          <ac:chgData name="Suraj Chopade" userId="S::suraj.chopade@bostoninstituteofanalytics.org::dcc44ee8-6a65-4538-a5e1-c87e14ca7a61" providerId="AD" clId="Web-{6C10DBF1-E01B-70F2-C362-AB92AB362718}" dt="2023-10-05T10:59:48.963" v="406" actId="20577"/>
          <ac:spMkLst>
            <pc:docMk/>
            <pc:sldMk cId="4260842086" sldId="37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56:54.270" v="351" actId="1076"/>
          <ac:spMkLst>
            <pc:docMk/>
            <pc:sldMk cId="4260842086" sldId="370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07:41.199" v="464" actId="20577"/>
        <pc:sldMkLst>
          <pc:docMk/>
          <pc:sldMk cId="1367509122" sldId="371"/>
        </pc:sldMkLst>
        <pc:spChg chg="mod">
          <ac:chgData name="Suraj Chopade" userId="S::suraj.chopade@bostoninstituteofanalytics.org::dcc44ee8-6a65-4538-a5e1-c87e14ca7a61" providerId="AD" clId="Web-{6C10DBF1-E01B-70F2-C362-AB92AB362718}" dt="2023-10-05T11:07:41.199" v="464" actId="20577"/>
          <ac:spMkLst>
            <pc:docMk/>
            <pc:sldMk cId="1367509122" sldId="37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06:35.603" v="433" actId="1076"/>
          <ac:spMkLst>
            <pc:docMk/>
            <pc:sldMk cId="1367509122" sldId="371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09:59.781" v="492" actId="1076"/>
        <pc:sldMkLst>
          <pc:docMk/>
          <pc:sldMk cId="1839542696" sldId="372"/>
        </pc:sldMkLst>
        <pc:spChg chg="mod">
          <ac:chgData name="Suraj Chopade" userId="S::suraj.chopade@bostoninstituteofanalytics.org::dcc44ee8-6a65-4538-a5e1-c87e14ca7a61" providerId="AD" clId="Web-{6C10DBF1-E01B-70F2-C362-AB92AB362718}" dt="2023-10-05T11:09:56.266" v="491" actId="1076"/>
          <ac:spMkLst>
            <pc:docMk/>
            <pc:sldMk cId="1839542696" sldId="372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09:59.781" v="492" actId="1076"/>
          <ac:spMkLst>
            <pc:docMk/>
            <pc:sldMk cId="1839542696" sldId="372"/>
            <ac:spMk id="3" creationId="{3C39FCF5-8CF2-D460-5BA7-724C581AA236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6C10DBF1-E01B-70F2-C362-AB92AB362718}" dt="2023-10-05T11:19:55.880" v="545" actId="1076"/>
        <pc:sldMkLst>
          <pc:docMk/>
          <pc:sldMk cId="3813123597" sldId="373"/>
        </pc:sldMkLst>
        <pc:spChg chg="mod">
          <ac:chgData name="Suraj Chopade" userId="S::suraj.chopade@bostoninstituteofanalytics.org::dcc44ee8-6a65-4538-a5e1-c87e14ca7a61" providerId="AD" clId="Web-{6C10DBF1-E01B-70F2-C362-AB92AB362718}" dt="2023-10-05T11:18:44.190" v="536" actId="14100"/>
          <ac:spMkLst>
            <pc:docMk/>
            <pc:sldMk cId="3813123597" sldId="373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6C10DBF1-E01B-70F2-C362-AB92AB362718}" dt="2023-10-05T11:14:51.104" v="517"/>
          <ac:spMkLst>
            <pc:docMk/>
            <pc:sldMk cId="3813123597" sldId="373"/>
            <ac:spMk id="3" creationId="{3C39FCF5-8CF2-D460-5BA7-724C581AA236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14:08.962" v="503" actId="1076"/>
          <ac:spMkLst>
            <pc:docMk/>
            <pc:sldMk cId="3813123597" sldId="37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C10DBF1-E01B-70F2-C362-AB92AB362718}" dt="2023-10-05T11:18:48.847" v="537" actId="1076"/>
          <ac:picMkLst>
            <pc:docMk/>
            <pc:sldMk cId="3813123597" sldId="373"/>
            <ac:picMk id="4" creationId="{64408DA2-F67B-7BE9-0B54-AAD5E7A5B3FC}"/>
          </ac:picMkLst>
        </pc:picChg>
        <pc:picChg chg="add mod">
          <ac:chgData name="Suraj Chopade" userId="S::suraj.chopade@bostoninstituteofanalytics.org::dcc44ee8-6a65-4538-a5e1-c87e14ca7a61" providerId="AD" clId="Web-{6C10DBF1-E01B-70F2-C362-AB92AB362718}" dt="2023-10-05T11:19:55.880" v="545" actId="1076"/>
          <ac:picMkLst>
            <pc:docMk/>
            <pc:sldMk cId="3813123597" sldId="373"/>
            <ac:picMk id="5" creationId="{D799C0DB-240F-7B3B-4605-57D32C8E6EB4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C10DBF1-E01B-70F2-C362-AB92AB362718}" dt="2023-10-05T11:23:56.029" v="619" actId="1076"/>
        <pc:sldMkLst>
          <pc:docMk/>
          <pc:sldMk cId="1224501499" sldId="374"/>
        </pc:sldMkLst>
        <pc:spChg chg="mod">
          <ac:chgData name="Suraj Chopade" userId="S::suraj.chopade@bostoninstituteofanalytics.org::dcc44ee8-6a65-4538-a5e1-c87e14ca7a61" providerId="AD" clId="Web-{6C10DBF1-E01B-70F2-C362-AB92AB362718}" dt="2023-10-05T11:23:38.232" v="614" actId="1076"/>
          <ac:spMkLst>
            <pc:docMk/>
            <pc:sldMk cId="1224501499" sldId="37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23:56.029" v="619" actId="1076"/>
          <ac:spMkLst>
            <pc:docMk/>
            <pc:sldMk cId="1224501499" sldId="374"/>
            <ac:spMk id="3" creationId="{3C39FCF5-8CF2-D460-5BA7-724C581AA236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23:51.592" v="618" actId="1076"/>
          <ac:spMkLst>
            <pc:docMk/>
            <pc:sldMk cId="1224501499" sldId="374"/>
            <ac:spMk id="4" creationId="{C49B0641-452D-D21F-B076-0FE2F6F2FE50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1:23:47.045" v="617"/>
          <ac:picMkLst>
            <pc:docMk/>
            <pc:sldMk cId="1224501499" sldId="374"/>
            <ac:picMk id="8" creationId="{00000000-0000-0000-0000-000000000000}"/>
          </ac:picMkLst>
        </pc:picChg>
      </pc:sldChg>
      <pc:sldChg chg="modSp add ord replId">
        <pc:chgData name="Suraj Chopade" userId="S::suraj.chopade@bostoninstituteofanalytics.org::dcc44ee8-6a65-4538-a5e1-c87e14ca7a61" providerId="AD" clId="Web-{6C10DBF1-E01B-70F2-C362-AB92AB362718}" dt="2023-10-05T11:33:52.909" v="728"/>
        <pc:sldMkLst>
          <pc:docMk/>
          <pc:sldMk cId="4224219877" sldId="375"/>
        </pc:sldMkLst>
        <pc:spChg chg="mod">
          <ac:chgData name="Suraj Chopade" userId="S::suraj.chopade@bostoninstituteofanalytics.org::dcc44ee8-6a65-4538-a5e1-c87e14ca7a61" providerId="AD" clId="Web-{6C10DBF1-E01B-70F2-C362-AB92AB362718}" dt="2023-10-05T11:33:52.909" v="728"/>
          <ac:spMkLst>
            <pc:docMk/>
            <pc:sldMk cId="4224219877" sldId="37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32:23.359" v="702" actId="1076"/>
          <ac:spMkLst>
            <pc:docMk/>
            <pc:sldMk cId="4224219877" sldId="375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38:14.012" v="874" actId="1076"/>
        <pc:sldMkLst>
          <pc:docMk/>
          <pc:sldMk cId="940285765" sldId="376"/>
        </pc:sldMkLst>
        <pc:spChg chg="mod">
          <ac:chgData name="Suraj Chopade" userId="S::suraj.chopade@bostoninstituteofanalytics.org::dcc44ee8-6a65-4538-a5e1-c87e14ca7a61" providerId="AD" clId="Web-{6C10DBF1-E01B-70F2-C362-AB92AB362718}" dt="2023-10-05T11:36:59.947" v="854" actId="20577"/>
          <ac:spMkLst>
            <pc:docMk/>
            <pc:sldMk cId="940285765" sldId="376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38:08.653" v="873" actId="1076"/>
          <ac:spMkLst>
            <pc:docMk/>
            <pc:sldMk cId="940285765" sldId="376"/>
            <ac:spMk id="4" creationId="{47C25F63-E39C-4759-3830-05988167B4F8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38:14.012" v="874" actId="1076"/>
          <ac:spMkLst>
            <pc:docMk/>
            <pc:sldMk cId="940285765" sldId="376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6C10DBF1-E01B-70F2-C362-AB92AB362718}" dt="2023-10-05T11:36:32.728" v="841" actId="1076"/>
          <ac:graphicFrameMkLst>
            <pc:docMk/>
            <pc:sldMk cId="940285765" sldId="376"/>
            <ac:graphicFrameMk id="3" creationId="{C6E4851F-3F72-D3B9-2AF9-9AE75A6B929E}"/>
          </ac:graphicFrameMkLst>
        </pc:graphicFrameChg>
        <pc:picChg chg="mod">
          <ac:chgData name="Suraj Chopade" userId="S::suraj.chopade@bostoninstituteofanalytics.org::dcc44ee8-6a65-4538-a5e1-c87e14ca7a61" providerId="AD" clId="Web-{6C10DBF1-E01B-70F2-C362-AB92AB362718}" dt="2023-10-05T11:37:59.059" v="871" actId="1076"/>
          <ac:picMkLst>
            <pc:docMk/>
            <pc:sldMk cId="940285765" sldId="376"/>
            <ac:picMk id="6" creationId="{00000000-0000-0000-0000-000000000000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C10DBF1-E01B-70F2-C362-AB92AB362718}" dt="2023-10-05T11:48:07.720" v="1049" actId="20577"/>
        <pc:sldMkLst>
          <pc:docMk/>
          <pc:sldMk cId="1101274761" sldId="377"/>
        </pc:sldMkLst>
        <pc:spChg chg="mod">
          <ac:chgData name="Suraj Chopade" userId="S::suraj.chopade@bostoninstituteofanalytics.org::dcc44ee8-6a65-4538-a5e1-c87e14ca7a61" providerId="AD" clId="Web-{6C10DBF1-E01B-70F2-C362-AB92AB362718}" dt="2023-10-05T11:48:07.720" v="1049" actId="20577"/>
          <ac:spMkLst>
            <pc:docMk/>
            <pc:sldMk cId="1101274761" sldId="377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6C10DBF1-E01B-70F2-C362-AB92AB362718}" dt="2023-10-05T11:40:38.064" v="913"/>
          <ac:spMkLst>
            <pc:docMk/>
            <pc:sldMk cId="1101274761" sldId="377"/>
            <ac:spMk id="3" creationId="{FFF67077-F838-8688-5E28-40DB078888BF}"/>
          </ac:spMkLst>
        </pc:spChg>
        <pc:spChg chg="add del mod">
          <ac:chgData name="Suraj Chopade" userId="S::suraj.chopade@bostoninstituteofanalytics.org::dcc44ee8-6a65-4538-a5e1-c87e14ca7a61" providerId="AD" clId="Web-{6C10DBF1-E01B-70F2-C362-AB92AB362718}" dt="2023-10-05T11:40:20.298" v="903" actId="1076"/>
          <ac:spMkLst>
            <pc:docMk/>
            <pc:sldMk cId="1101274761" sldId="377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6C10DBF1-E01B-70F2-C362-AB92AB362718}" dt="2023-10-05T11:43:11.038" v="973" actId="1076"/>
          <ac:picMkLst>
            <pc:docMk/>
            <pc:sldMk cId="1101274761" sldId="377"/>
            <ac:picMk id="6" creationId="{00000000-0000-0000-0000-000000000000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48:27.549" v="1052" actId="14100"/>
        <pc:sldMkLst>
          <pc:docMk/>
          <pc:sldMk cId="1574334419" sldId="378"/>
        </pc:sldMkLst>
        <pc:spChg chg="mod">
          <ac:chgData name="Suraj Chopade" userId="S::suraj.chopade@bostoninstituteofanalytics.org::dcc44ee8-6a65-4538-a5e1-c87e14ca7a61" providerId="AD" clId="Web-{6C10DBF1-E01B-70F2-C362-AB92AB362718}" dt="2023-10-05T11:46:41.717" v="1035" actId="20577"/>
          <ac:spMkLst>
            <pc:docMk/>
            <pc:sldMk cId="1574334419" sldId="378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48:27.549" v="1052" actId="14100"/>
          <ac:spMkLst>
            <pc:docMk/>
            <pc:sldMk cId="1574334419" sldId="378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44:38.104" v="989" actId="14100"/>
          <ac:spMkLst>
            <pc:docMk/>
            <pc:sldMk cId="1574334419" sldId="378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6C10DBF1-E01B-70F2-C362-AB92AB362718}" dt="2023-10-05T11:39:26.640" v="881"/>
        <pc:sldMkLst>
          <pc:docMk/>
          <pc:sldMk cId="2699399544" sldId="378"/>
        </pc:sldMkLst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52:19.776" v="1122"/>
        <pc:sldMkLst>
          <pc:docMk/>
          <pc:sldMk cId="2074956151" sldId="379"/>
        </pc:sldMkLst>
        <pc:spChg chg="mod">
          <ac:chgData name="Suraj Chopade" userId="S::suraj.chopade@bostoninstituteofanalytics.org::dcc44ee8-6a65-4538-a5e1-c87e14ca7a61" providerId="AD" clId="Web-{6C10DBF1-E01B-70F2-C362-AB92AB362718}" dt="2023-10-05T11:52:11.651" v="1121"/>
          <ac:spMkLst>
            <pc:docMk/>
            <pc:sldMk cId="2074956151" sldId="37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2:19.776" v="1122"/>
          <ac:spMkLst>
            <pc:docMk/>
            <pc:sldMk cId="2074956151" sldId="379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49:33.817" v="1065" actId="1076"/>
          <ac:spMkLst>
            <pc:docMk/>
            <pc:sldMk cId="2074956151" sldId="379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6C10DBF1-E01B-70F2-C362-AB92AB362718}" dt="2023-10-05T11:44:10.790" v="976"/>
        <pc:sldMkLst>
          <pc:docMk/>
          <pc:sldMk cId="2999154365" sldId="379"/>
        </pc:sldMkLst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56:25.972" v="1198" actId="1076"/>
        <pc:sldMkLst>
          <pc:docMk/>
          <pc:sldMk cId="2077649857" sldId="380"/>
        </pc:sldMkLst>
        <pc:spChg chg="mod">
          <ac:chgData name="Suraj Chopade" userId="S::suraj.chopade@bostoninstituteofanalytics.org::dcc44ee8-6a65-4538-a5e1-c87e14ca7a61" providerId="AD" clId="Web-{6C10DBF1-E01B-70F2-C362-AB92AB362718}" dt="2023-10-05T11:56:25.972" v="1198" actId="1076"/>
          <ac:spMkLst>
            <pc:docMk/>
            <pc:sldMk cId="2077649857" sldId="38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6:14.691" v="1197" actId="20577"/>
          <ac:spMkLst>
            <pc:docMk/>
            <pc:sldMk cId="2077649857" sldId="380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3:58.280" v="1150" actId="1076"/>
          <ac:spMkLst>
            <pc:docMk/>
            <pc:sldMk cId="2077649857" sldId="380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2:01:09.013" v="1263" actId="1076"/>
        <pc:sldMkLst>
          <pc:docMk/>
          <pc:sldMk cId="3225030936" sldId="381"/>
        </pc:sldMkLst>
        <pc:spChg chg="mod">
          <ac:chgData name="Suraj Chopade" userId="S::suraj.chopade@bostoninstituteofanalytics.org::dcc44ee8-6a65-4538-a5e1-c87e14ca7a61" providerId="AD" clId="Web-{6C10DBF1-E01B-70F2-C362-AB92AB362718}" dt="2023-10-05T12:01:05.169" v="1262" actId="1076"/>
          <ac:spMkLst>
            <pc:docMk/>
            <pc:sldMk cId="3225030936" sldId="38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2:01:09.013" v="1263" actId="1076"/>
          <ac:spMkLst>
            <pc:docMk/>
            <pc:sldMk cId="3225030936" sldId="381"/>
            <ac:spMk id="3" creationId="{BC329A15-4B0B-5D03-EE6D-7C57ABE8055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8:02.382" v="1213" actId="1076"/>
          <ac:spMkLst>
            <pc:docMk/>
            <pc:sldMk cId="3225030936" sldId="381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197C563-33D4-E447-95D1-9F4D76FC88AC}"/>
    <pc:docChg chg="addSld modSld sldOrd">
      <pc:chgData name="Suraj Chopade" userId="S::suraj.chopade@bostoninstituteofanalytics.org::dcc44ee8-6a65-4538-a5e1-c87e14ca7a61" providerId="AD" clId="Web-{9197C563-33D4-E447-95D1-9F4D76FC88AC}" dt="2023-10-11T10:47:35.290" v="254" actId="1076"/>
      <pc:docMkLst>
        <pc:docMk/>
      </pc:docMkLst>
      <pc:sldChg chg="addSp modSp">
        <pc:chgData name="Suraj Chopade" userId="S::suraj.chopade@bostoninstituteofanalytics.org::dcc44ee8-6a65-4538-a5e1-c87e14ca7a61" providerId="AD" clId="Web-{9197C563-33D4-E447-95D1-9F4D76FC88AC}" dt="2023-10-11T10:24:29.532" v="25" actId="1076"/>
        <pc:sldMkLst>
          <pc:docMk/>
          <pc:sldMk cId="2222385847" sldId="536"/>
        </pc:sldMkLst>
        <pc:spChg chg="add mod">
          <ac:chgData name="Suraj Chopade" userId="S::suraj.chopade@bostoninstituteofanalytics.org::dcc44ee8-6a65-4538-a5e1-c87e14ca7a61" providerId="AD" clId="Web-{9197C563-33D4-E447-95D1-9F4D76FC88AC}" dt="2023-10-11T10:24:29.532" v="25" actId="1076"/>
          <ac:spMkLst>
            <pc:docMk/>
            <pc:sldMk cId="2222385847" sldId="536"/>
            <ac:spMk id="2" creationId="{06179F01-0400-D47C-1A9C-5692144FDC66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22:56.904" v="7" actId="1076"/>
          <ac:spMkLst>
            <pc:docMk/>
            <pc:sldMk cId="2222385847" sldId="536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29:16.477" v="76" actId="20577"/>
        <pc:sldMkLst>
          <pc:docMk/>
          <pc:sldMk cId="895726528" sldId="537"/>
        </pc:sldMkLst>
        <pc:spChg chg="del">
          <ac:chgData name="Suraj Chopade" userId="S::suraj.chopade@bostoninstituteofanalytics.org::dcc44ee8-6a65-4538-a5e1-c87e14ca7a61" providerId="AD" clId="Web-{9197C563-33D4-E447-95D1-9F4D76FC88AC}" dt="2023-10-11T10:27:34.209" v="32"/>
          <ac:spMkLst>
            <pc:docMk/>
            <pc:sldMk cId="895726528" sldId="537"/>
            <ac:spMk id="2" creationId="{06179F01-0400-D47C-1A9C-5692144FDC66}"/>
          </ac:spMkLst>
        </pc:spChg>
        <pc:spChg chg="add mod">
          <ac:chgData name="Suraj Chopade" userId="S::suraj.chopade@bostoninstituteofanalytics.org::dcc44ee8-6a65-4538-a5e1-c87e14ca7a61" providerId="AD" clId="Web-{9197C563-33D4-E447-95D1-9F4D76FC88AC}" dt="2023-10-11T10:29:16.477" v="76" actId="20577"/>
          <ac:spMkLst>
            <pc:docMk/>
            <pc:sldMk cId="895726528" sldId="537"/>
            <ac:spMk id="3" creationId="{9D10CB86-3805-3D4E-E3A4-F1DF96E5700E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27:31.240" v="31" actId="1076"/>
          <ac:spMkLst>
            <pc:docMk/>
            <pc:sldMk cId="895726528" sldId="53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9197C563-33D4-E447-95D1-9F4D76FC88AC}" dt="2023-10-11T10:29:10.384" v="74" actId="20577"/>
        <pc:sldMkLst>
          <pc:docMk/>
          <pc:sldMk cId="3554889651" sldId="538"/>
        </pc:sldMkLst>
        <pc:spChg chg="mod">
          <ac:chgData name="Suraj Chopade" userId="S::suraj.chopade@bostoninstituteofanalytics.org::dcc44ee8-6a65-4538-a5e1-c87e14ca7a61" providerId="AD" clId="Web-{9197C563-33D4-E447-95D1-9F4D76FC88AC}" dt="2023-10-11T10:29:10.384" v="74" actId="20577"/>
          <ac:spMkLst>
            <pc:docMk/>
            <pc:sldMk cId="3554889651" sldId="538"/>
            <ac:spMk id="3" creationId="{9D10CB86-3805-3D4E-E3A4-F1DF96E5700E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32:01.326" v="106" actId="1076"/>
        <pc:sldMkLst>
          <pc:docMk/>
          <pc:sldMk cId="3053670407" sldId="539"/>
        </pc:sldMkLst>
        <pc:spChg chg="add mod">
          <ac:chgData name="Suraj Chopade" userId="S::suraj.chopade@bostoninstituteofanalytics.org::dcc44ee8-6a65-4538-a5e1-c87e14ca7a61" providerId="AD" clId="Web-{9197C563-33D4-E447-95D1-9F4D76FC88AC}" dt="2023-10-11T10:32:01.326" v="106" actId="1076"/>
          <ac:spMkLst>
            <pc:docMk/>
            <pc:sldMk cId="3053670407" sldId="539"/>
            <ac:spMk id="2" creationId="{FE7B1653-0F75-BA97-013A-990E463066FA}"/>
          </ac:spMkLst>
        </pc:spChg>
        <pc:spChg chg="del">
          <ac:chgData name="Suraj Chopade" userId="S::suraj.chopade@bostoninstituteofanalytics.org::dcc44ee8-6a65-4538-a5e1-c87e14ca7a61" providerId="AD" clId="Web-{9197C563-33D4-E447-95D1-9F4D76FC88AC}" dt="2023-10-11T10:31:23.809" v="95"/>
          <ac:spMkLst>
            <pc:docMk/>
            <pc:sldMk cId="3053670407" sldId="539"/>
            <ac:spMk id="3" creationId="{9D10CB86-3805-3D4E-E3A4-F1DF96E5700E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31:21.153" v="94" actId="1076"/>
          <ac:spMkLst>
            <pc:docMk/>
            <pc:sldMk cId="3053670407" sldId="539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33:40.126" v="153" actId="20577"/>
        <pc:sldMkLst>
          <pc:docMk/>
          <pc:sldMk cId="356623490" sldId="540"/>
        </pc:sldMkLst>
        <pc:spChg chg="del">
          <ac:chgData name="Suraj Chopade" userId="S::suraj.chopade@bostoninstituteofanalytics.org::dcc44ee8-6a65-4538-a5e1-c87e14ca7a61" providerId="AD" clId="Web-{9197C563-33D4-E447-95D1-9F4D76FC88AC}" dt="2023-10-11T10:32:43.280" v="127"/>
          <ac:spMkLst>
            <pc:docMk/>
            <pc:sldMk cId="356623490" sldId="540"/>
            <ac:spMk id="2" creationId="{FE7B1653-0F75-BA97-013A-990E463066FA}"/>
          </ac:spMkLst>
        </pc:spChg>
        <pc:spChg chg="add mod">
          <ac:chgData name="Suraj Chopade" userId="S::suraj.chopade@bostoninstituteofanalytics.org::dcc44ee8-6a65-4538-a5e1-c87e14ca7a61" providerId="AD" clId="Web-{9197C563-33D4-E447-95D1-9F4D76FC88AC}" dt="2023-10-11T10:33:40.126" v="153" actId="20577"/>
          <ac:spMkLst>
            <pc:docMk/>
            <pc:sldMk cId="356623490" sldId="540"/>
            <ac:spMk id="3" creationId="{7AC6CD49-8D91-7E13-9F6A-C7C74CEBB14B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32:41.280" v="126" actId="1076"/>
          <ac:spMkLst>
            <pc:docMk/>
            <pc:sldMk cId="356623490" sldId="540"/>
            <ac:spMk id="9" creationId="{2FDADD92-4E39-7713-520E-D88B1D53A255}"/>
          </ac:spMkLst>
        </pc:spChg>
      </pc:sldChg>
      <pc:sldChg chg="addSp delSp modSp add ord replId">
        <pc:chgData name="Suraj Chopade" userId="S::suraj.chopade@bostoninstituteofanalytics.org::dcc44ee8-6a65-4538-a5e1-c87e14ca7a61" providerId="AD" clId="Web-{9197C563-33D4-E447-95D1-9F4D76FC88AC}" dt="2023-10-11T10:40:25.215" v="181" actId="1076"/>
        <pc:sldMkLst>
          <pc:docMk/>
          <pc:sldMk cId="1405444350" sldId="541"/>
        </pc:sldMkLst>
        <pc:spChg chg="del">
          <ac:chgData name="Suraj Chopade" userId="S::suraj.chopade@bostoninstituteofanalytics.org::dcc44ee8-6a65-4538-a5e1-c87e14ca7a61" providerId="AD" clId="Web-{9197C563-33D4-E447-95D1-9F4D76FC88AC}" dt="2023-10-11T10:36:43.115" v="155"/>
          <ac:spMkLst>
            <pc:docMk/>
            <pc:sldMk cId="1405444350" sldId="541"/>
            <ac:spMk id="2" creationId="{FE7B1653-0F75-BA97-013A-990E463066FA}"/>
          </ac:spMkLst>
        </pc:spChg>
        <pc:spChg chg="add mod">
          <ac:chgData name="Suraj Chopade" userId="S::suraj.chopade@bostoninstituteofanalytics.org::dcc44ee8-6a65-4538-a5e1-c87e14ca7a61" providerId="AD" clId="Web-{9197C563-33D4-E447-95D1-9F4D76FC88AC}" dt="2023-10-11T10:38:26.743" v="175" actId="20577"/>
          <ac:spMkLst>
            <pc:docMk/>
            <pc:sldMk cId="1405444350" sldId="541"/>
            <ac:spMk id="3" creationId="{0758D41A-8EEA-681F-72E1-39C7A2CCE5CF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36:54.428" v="159" actId="1076"/>
          <ac:spMkLst>
            <pc:docMk/>
            <pc:sldMk cId="1405444350" sldId="541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9197C563-33D4-E447-95D1-9F4D76FC88AC}" dt="2023-10-11T10:40:25.215" v="181" actId="1076"/>
          <ac:picMkLst>
            <pc:docMk/>
            <pc:sldMk cId="1405444350" sldId="541"/>
            <ac:picMk id="4" creationId="{A2A46774-CB04-8503-4EA3-88E588A8586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44:38.222" v="228" actId="1076"/>
        <pc:sldMkLst>
          <pc:docMk/>
          <pc:sldMk cId="2180643076" sldId="542"/>
        </pc:sldMkLst>
        <pc:spChg chg="add mod">
          <ac:chgData name="Suraj Chopade" userId="S::suraj.chopade@bostoninstituteofanalytics.org::dcc44ee8-6a65-4538-a5e1-c87e14ca7a61" providerId="AD" clId="Web-{9197C563-33D4-E447-95D1-9F4D76FC88AC}" dt="2023-10-11T10:44:38.222" v="228" actId="1076"/>
          <ac:spMkLst>
            <pc:docMk/>
            <pc:sldMk cId="2180643076" sldId="542"/>
            <ac:spMk id="2" creationId="{25F00588-5E5B-4954-4F5B-35047777532C}"/>
          </ac:spMkLst>
        </pc:spChg>
        <pc:spChg chg="del">
          <ac:chgData name="Suraj Chopade" userId="S::suraj.chopade@bostoninstituteofanalytics.org::dcc44ee8-6a65-4538-a5e1-c87e14ca7a61" providerId="AD" clId="Web-{9197C563-33D4-E447-95D1-9F4D76FC88AC}" dt="2023-10-11T10:43:12.407" v="199"/>
          <ac:spMkLst>
            <pc:docMk/>
            <pc:sldMk cId="2180643076" sldId="542"/>
            <ac:spMk id="3" creationId="{7AC6CD49-8D91-7E13-9F6A-C7C74CEBB14B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41:41.592" v="198" actId="1076"/>
          <ac:spMkLst>
            <pc:docMk/>
            <pc:sldMk cId="2180643076" sldId="54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9197C563-33D4-E447-95D1-9F4D76FC88AC}" dt="2023-10-11T10:47:35.290" v="254" actId="1076"/>
        <pc:sldMkLst>
          <pc:docMk/>
          <pc:sldMk cId="3127561705" sldId="543"/>
        </pc:sldMkLst>
        <pc:spChg chg="mod">
          <ac:chgData name="Suraj Chopade" userId="S::suraj.chopade@bostoninstituteofanalytics.org::dcc44ee8-6a65-4538-a5e1-c87e14ca7a61" providerId="AD" clId="Web-{9197C563-33D4-E447-95D1-9F4D76FC88AC}" dt="2023-10-11T10:47:35.290" v="254" actId="1076"/>
          <ac:spMkLst>
            <pc:docMk/>
            <pc:sldMk cId="3127561705" sldId="543"/>
            <ac:spMk id="2" creationId="{25F00588-5E5B-4954-4F5B-35047777532C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7BB9C32-BD62-59A5-501C-F56C20C55D50}"/>
    <pc:docChg chg="addSld">
      <pc:chgData name="Suraj Chopade" userId="S::suraj.chopade@bostoninstituteofanalytics.org::dcc44ee8-6a65-4538-a5e1-c87e14ca7a61" providerId="AD" clId="Web-{97BB9C32-BD62-59A5-501C-F56C20C55D50}" dt="2024-07-16T07:42:52.247" v="0"/>
      <pc:docMkLst>
        <pc:docMk/>
      </pc:docMkLst>
      <pc:sldChg chg="add">
        <pc:chgData name="Suraj Chopade" userId="S::suraj.chopade@bostoninstituteofanalytics.org::dcc44ee8-6a65-4538-a5e1-c87e14ca7a61" providerId="AD" clId="Web-{97BB9C32-BD62-59A5-501C-F56C20C55D50}" dt="2024-07-16T07:42:52.247" v="0"/>
        <pc:sldMkLst>
          <pc:docMk/>
          <pc:sldMk cId="228880180" sldId="566"/>
        </pc:sldMkLst>
      </pc:sldChg>
    </pc:docChg>
  </pc:docChgLst>
  <pc:docChgLst>
    <pc:chgData name="Suraj Chopade" userId="S::suraj.chopade@bostoninstituteofanalytics.org::dcc44ee8-6a65-4538-a5e1-c87e14ca7a61" providerId="AD" clId="Web-{F40DA15E-598D-BB49-473A-9EE42B5E0076}"/>
    <pc:docChg chg="addSld delSld modSld sldOrd">
      <pc:chgData name="Suraj Chopade" userId="S::suraj.chopade@bostoninstituteofanalytics.org::dcc44ee8-6a65-4538-a5e1-c87e14ca7a61" providerId="AD" clId="Web-{F40DA15E-598D-BB49-473A-9EE42B5E0076}" dt="2023-10-10T12:06:04.057" v="181"/>
      <pc:docMkLst>
        <pc:docMk/>
      </pc:docMkLst>
      <pc:sldChg chg="modSp">
        <pc:chgData name="Suraj Chopade" userId="S::suraj.chopade@bostoninstituteofanalytics.org::dcc44ee8-6a65-4538-a5e1-c87e14ca7a61" providerId="AD" clId="Web-{F40DA15E-598D-BB49-473A-9EE42B5E0076}" dt="2023-10-10T11:04:51.963" v="38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F40DA15E-598D-BB49-473A-9EE42B5E0076}" dt="2023-10-10T11:04:51.963" v="38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modSp">
        <pc:chgData name="Suraj Chopade" userId="S::suraj.chopade@bostoninstituteofanalytics.org::dcc44ee8-6a65-4538-a5e1-c87e14ca7a61" providerId="AD" clId="Web-{F40DA15E-598D-BB49-473A-9EE42B5E0076}" dt="2023-10-10T11:50:49.902" v="63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F40DA15E-598D-BB49-473A-9EE42B5E0076}" dt="2023-10-10T11:50:49.902" v="63" actId="20577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1:49:49.573" v="47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addSp delSp modSp del">
        <pc:chgData name="Suraj Chopade" userId="S::suraj.chopade@bostoninstituteofanalytics.org::dcc44ee8-6a65-4538-a5e1-c87e14ca7a61" providerId="AD" clId="Web-{F40DA15E-598D-BB49-473A-9EE42B5E0076}" dt="2023-10-10T11:51:00.043" v="65"/>
        <pc:sldMkLst>
          <pc:docMk/>
          <pc:sldMk cId="1938717767" sldId="508"/>
        </pc:sldMkLst>
        <pc:picChg chg="add del mod">
          <ac:chgData name="Suraj Chopade" userId="S::suraj.chopade@bostoninstituteofanalytics.org::dcc44ee8-6a65-4538-a5e1-c87e14ca7a61" providerId="AD" clId="Web-{F40DA15E-598D-BB49-473A-9EE42B5E0076}" dt="2023-10-10T10:59:58.146" v="1"/>
          <ac:picMkLst>
            <pc:docMk/>
            <pc:sldMk cId="1938717767" sldId="508"/>
            <ac:picMk id="3" creationId="{D5D7BC47-2E82-7AAE-66F8-F70A031E455D}"/>
          </ac:picMkLst>
        </pc:picChg>
        <pc:picChg chg="add">
          <ac:chgData name="Suraj Chopade" userId="S::suraj.chopade@bostoninstituteofanalytics.org::dcc44ee8-6a65-4538-a5e1-c87e14ca7a61" providerId="AD" clId="Web-{F40DA15E-598D-BB49-473A-9EE42B5E0076}" dt="2023-10-10T11:00:03.959" v="2"/>
          <ac:picMkLst>
            <pc:docMk/>
            <pc:sldMk cId="1938717767" sldId="508"/>
            <ac:picMk id="5" creationId="{7EF4F0B6-B73C-E23C-08F5-5F50B8731283}"/>
          </ac:picMkLst>
        </pc:picChg>
      </pc:sldChg>
      <pc:sldChg chg="addSp del">
        <pc:chgData name="Suraj Chopade" userId="S::suraj.chopade@bostoninstituteofanalytics.org::dcc44ee8-6a65-4538-a5e1-c87e14ca7a61" providerId="AD" clId="Web-{F40DA15E-598D-BB49-473A-9EE42B5E0076}" dt="2023-10-10T11:00:26.928" v="18"/>
        <pc:sldMkLst>
          <pc:docMk/>
          <pc:sldMk cId="1504108184" sldId="509"/>
        </pc:sldMkLst>
        <pc:picChg chg="add">
          <ac:chgData name="Suraj Chopade" userId="S::suraj.chopade@bostoninstituteofanalytics.org::dcc44ee8-6a65-4538-a5e1-c87e14ca7a61" providerId="AD" clId="Web-{F40DA15E-598D-BB49-473A-9EE42B5E0076}" dt="2023-10-10T11:00:06.646" v="3"/>
          <ac:picMkLst>
            <pc:docMk/>
            <pc:sldMk cId="1504108184" sldId="509"/>
            <ac:picMk id="3" creationId="{D37C6376-1544-C982-37D0-1A7971FC901B}"/>
          </ac:picMkLst>
        </pc:picChg>
      </pc:sldChg>
      <pc:sldChg chg="modSp add replId">
        <pc:chgData name="Suraj Chopade" userId="S::suraj.chopade@bostoninstituteofanalytics.org::dcc44ee8-6a65-4538-a5e1-c87e14ca7a61" providerId="AD" clId="Web-{F40DA15E-598D-BB49-473A-9EE42B5E0076}" dt="2023-10-10T11:59:00.660" v="136" actId="20577"/>
        <pc:sldMkLst>
          <pc:docMk/>
          <pc:sldMk cId="3708449144" sldId="509"/>
        </pc:sldMkLst>
        <pc:spChg chg="mod">
          <ac:chgData name="Suraj Chopade" userId="S::suraj.chopade@bostoninstituteofanalytics.org::dcc44ee8-6a65-4538-a5e1-c87e14ca7a61" providerId="AD" clId="Web-{F40DA15E-598D-BB49-473A-9EE42B5E0076}" dt="2023-10-10T11:59:00.660" v="136" actId="20577"/>
          <ac:spMkLst>
            <pc:docMk/>
            <pc:sldMk cId="3708449144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1:57:26.299" v="94" actId="1076"/>
          <ac:spMkLst>
            <pc:docMk/>
            <pc:sldMk cId="3708449144" sldId="509"/>
            <ac:spMk id="9" creationId="{2FDADD92-4E39-7713-520E-D88B1D53A255}"/>
          </ac:spMkLst>
        </pc:spChg>
      </pc:sldChg>
      <pc:sldChg chg="del ord">
        <pc:chgData name="Suraj Chopade" userId="S::suraj.chopade@bostoninstituteofanalytics.org::dcc44ee8-6a65-4538-a5e1-c87e14ca7a61" providerId="AD" clId="Web-{F40DA15E-598D-BB49-473A-9EE42B5E0076}" dt="2023-10-10T11:00:19.975" v="5"/>
        <pc:sldMkLst>
          <pc:docMk/>
          <pc:sldMk cId="2000376747" sldId="510"/>
        </pc:sldMkLst>
      </pc:sldChg>
      <pc:sldChg chg="new del">
        <pc:chgData name="Suraj Chopade" userId="S::suraj.chopade@bostoninstituteofanalytics.org::dcc44ee8-6a65-4538-a5e1-c87e14ca7a61" providerId="AD" clId="Web-{F40DA15E-598D-BB49-473A-9EE42B5E0076}" dt="2023-10-10T11:51:52.919" v="67"/>
        <pc:sldMkLst>
          <pc:docMk/>
          <pc:sldMk cId="2794823760" sldId="510"/>
        </pc:sldMkLst>
      </pc:sldChg>
      <pc:sldChg chg="modSp add replId">
        <pc:chgData name="Suraj Chopade" userId="S::suraj.chopade@bostoninstituteofanalytics.org::dcc44ee8-6a65-4538-a5e1-c87e14ca7a61" providerId="AD" clId="Web-{F40DA15E-598D-BB49-473A-9EE42B5E0076}" dt="2023-10-10T12:03:37.445" v="162" actId="20577"/>
        <pc:sldMkLst>
          <pc:docMk/>
          <pc:sldMk cId="3495677414" sldId="510"/>
        </pc:sldMkLst>
        <pc:spChg chg="mod">
          <ac:chgData name="Suraj Chopade" userId="S::suraj.chopade@bostoninstituteofanalytics.org::dcc44ee8-6a65-4538-a5e1-c87e14ca7a61" providerId="AD" clId="Web-{F40DA15E-598D-BB49-473A-9EE42B5E0076}" dt="2023-10-10T12:03:37.445" v="162" actId="20577"/>
          <ac:spMkLst>
            <pc:docMk/>
            <pc:sldMk cId="3495677414" sldId="51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2:02:08.038" v="145" actId="1076"/>
          <ac:spMkLst>
            <pc:docMk/>
            <pc:sldMk cId="3495677414" sldId="510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7"/>
        <pc:sldMkLst>
          <pc:docMk/>
          <pc:sldMk cId="561905179" sldId="511"/>
        </pc:sldMkLst>
      </pc:sldChg>
      <pc:sldChg chg="addSp delSp modSp add replId">
        <pc:chgData name="Suraj Chopade" userId="S::suraj.chopade@bostoninstituteofanalytics.org::dcc44ee8-6a65-4538-a5e1-c87e14ca7a61" providerId="AD" clId="Web-{F40DA15E-598D-BB49-473A-9EE42B5E0076}" dt="2023-10-10T12:05:40.385" v="179" actId="1076"/>
        <pc:sldMkLst>
          <pc:docMk/>
          <pc:sldMk cId="2861758974" sldId="511"/>
        </pc:sldMkLst>
        <pc:spChg chg="del">
          <ac:chgData name="Suraj Chopade" userId="S::suraj.chopade@bostoninstituteofanalytics.org::dcc44ee8-6a65-4538-a5e1-c87e14ca7a61" providerId="AD" clId="Web-{F40DA15E-598D-BB49-473A-9EE42B5E0076}" dt="2023-10-10T12:04:12.368" v="164"/>
          <ac:spMkLst>
            <pc:docMk/>
            <pc:sldMk cId="2861758974" sldId="51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2:05:33.869" v="177" actId="1076"/>
          <ac:spMkLst>
            <pc:docMk/>
            <pc:sldMk cId="2861758974" sldId="511"/>
            <ac:spMk id="9" creationId="{2FDADD92-4E39-7713-520E-D88B1D53A255}"/>
          </ac:spMkLst>
        </pc:spChg>
        <pc:picChg chg="add del mod ord">
          <ac:chgData name="Suraj Chopade" userId="S::suraj.chopade@bostoninstituteofanalytics.org::dcc44ee8-6a65-4538-a5e1-c87e14ca7a61" providerId="AD" clId="Web-{F40DA15E-598D-BB49-473A-9EE42B5E0076}" dt="2023-10-10T12:05:11.306" v="174"/>
          <ac:picMkLst>
            <pc:docMk/>
            <pc:sldMk cId="2861758974" sldId="511"/>
            <ac:picMk id="3" creationId="{61BE396A-7FBB-9F00-4F0B-A174C096BB3E}"/>
          </ac:picMkLst>
        </pc:picChg>
        <pc:picChg chg="add mod">
          <ac:chgData name="Suraj Chopade" userId="S::suraj.chopade@bostoninstituteofanalytics.org::dcc44ee8-6a65-4538-a5e1-c87e14ca7a61" providerId="AD" clId="Web-{F40DA15E-598D-BB49-473A-9EE42B5E0076}" dt="2023-10-10T12:05:40.385" v="179" actId="1076"/>
          <ac:picMkLst>
            <pc:docMk/>
            <pc:sldMk cId="2861758974" sldId="511"/>
            <ac:picMk id="5" creationId="{F80007A2-5AB2-2ED4-9533-0FE6ACBBBECC}"/>
          </ac:picMkLst>
        </pc:picChg>
      </pc:sldChg>
      <pc:sldChg chg="add ord replId">
        <pc:chgData name="Suraj Chopade" userId="S::suraj.chopade@bostoninstituteofanalytics.org::dcc44ee8-6a65-4538-a5e1-c87e14ca7a61" providerId="AD" clId="Web-{F40DA15E-598D-BB49-473A-9EE42B5E0076}" dt="2023-10-10T12:06:04.057" v="181"/>
        <pc:sldMkLst>
          <pc:docMk/>
          <pc:sldMk cId="256933436" sldId="512"/>
        </pc:sldMkLst>
      </pc:sldChg>
      <pc:sldChg chg="add del replId">
        <pc:chgData name="Suraj Chopade" userId="S::suraj.chopade@bostoninstituteofanalytics.org::dcc44ee8-6a65-4538-a5e1-c87e14ca7a61" providerId="AD" clId="Web-{F40DA15E-598D-BB49-473A-9EE42B5E0076}" dt="2023-10-10T12:04:14.477" v="166"/>
        <pc:sldMkLst>
          <pc:docMk/>
          <pc:sldMk cId="1708149265" sldId="512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6"/>
        <pc:sldMkLst>
          <pc:docMk/>
          <pc:sldMk cId="3610067102" sldId="512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5"/>
        <pc:sldMkLst>
          <pc:docMk/>
          <pc:sldMk cId="1329303612" sldId="513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4"/>
        <pc:sldMkLst>
          <pc:docMk/>
          <pc:sldMk cId="3597375417" sldId="514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3"/>
        <pc:sldMkLst>
          <pc:docMk/>
          <pc:sldMk cId="2209605686" sldId="515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2"/>
        <pc:sldMkLst>
          <pc:docMk/>
          <pc:sldMk cId="1659917688" sldId="516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1"/>
        <pc:sldMkLst>
          <pc:docMk/>
          <pc:sldMk cId="684558872" sldId="517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0"/>
        <pc:sldMkLst>
          <pc:docMk/>
          <pc:sldMk cId="4208619478" sldId="518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9"/>
        <pc:sldMkLst>
          <pc:docMk/>
          <pc:sldMk cId="968449266" sldId="519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8"/>
        <pc:sldMkLst>
          <pc:docMk/>
          <pc:sldMk cId="3670373843" sldId="520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896" v="7"/>
        <pc:sldMkLst>
          <pc:docMk/>
          <pc:sldMk cId="2931997580" sldId="521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896" v="6"/>
        <pc:sldMkLst>
          <pc:docMk/>
          <pc:sldMk cId="344914880" sldId="522"/>
        </pc:sldMkLst>
      </pc:sldChg>
    </pc:docChg>
  </pc:docChgLst>
  <pc:docChgLst>
    <pc:chgData name="Suraj Chopade" userId="S::suraj.chopade@bostoninstituteofanalytics.org::dcc44ee8-6a65-4538-a5e1-c87e14ca7a61" providerId="AD" clId="Web-{42A6E2D6-91D0-59DF-ED35-F9C2F00ACF86}"/>
    <pc:docChg chg="addSld delSld modSld sldOrd">
      <pc:chgData name="Suraj Chopade" userId="S::suraj.chopade@bostoninstituteofanalytics.org::dcc44ee8-6a65-4538-a5e1-c87e14ca7a61" providerId="AD" clId="Web-{42A6E2D6-91D0-59DF-ED35-F9C2F00ACF86}" dt="2023-10-05T10:24:48.730" v="1744"/>
      <pc:docMkLst>
        <pc:docMk/>
      </pc:docMkLst>
      <pc:sldChg chg="addSp delSp modSp">
        <pc:chgData name="Suraj Chopade" userId="S::suraj.chopade@bostoninstituteofanalytics.org::dcc44ee8-6a65-4538-a5e1-c87e14ca7a61" providerId="AD" clId="Web-{42A6E2D6-91D0-59DF-ED35-F9C2F00ACF86}" dt="2023-10-05T07:11:49.844" v="46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42A6E2D6-91D0-59DF-ED35-F9C2F00ACF86}" dt="2023-10-05T07:11:49.844" v="46" actId="20577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03:42.924" v="0" actId="20577"/>
          <ac:spMkLst>
            <pc:docMk/>
            <pc:sldMk cId="4235558439" sldId="287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42A6E2D6-91D0-59DF-ED35-F9C2F00ACF86}" dt="2023-10-05T07:04:03.549" v="2"/>
          <ac:graphicFrameMkLst>
            <pc:docMk/>
            <pc:sldMk cId="4235558439" sldId="287"/>
            <ac:graphicFrameMk id="4" creationId="{2A84703C-DFCF-A44D-ADE3-6CA3EF3CC771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42A6E2D6-91D0-59DF-ED35-F9C2F00ACF86}" dt="2023-10-05T07:04:15.565" v="6"/>
          <ac:graphicFrameMkLst>
            <pc:docMk/>
            <pc:sldMk cId="4235558439" sldId="287"/>
            <ac:graphicFrameMk id="7" creationId="{E87945AD-9ACC-C5E5-7C0C-83EC479FF95C}"/>
          </ac:graphicFrameMkLst>
        </pc:graphicFrameChg>
        <pc:graphicFrameChg chg="add del mod modGraphic">
          <ac:chgData name="Suraj Chopade" userId="S::suraj.chopade@bostoninstituteofanalytics.org::dcc44ee8-6a65-4538-a5e1-c87e14ca7a61" providerId="AD" clId="Web-{42A6E2D6-91D0-59DF-ED35-F9C2F00ACF86}" dt="2023-10-05T07:06:50.507" v="14"/>
          <ac:graphicFrameMkLst>
            <pc:docMk/>
            <pc:sldMk cId="4235558439" sldId="287"/>
            <ac:graphicFrameMk id="11" creationId="{F35CED65-E29A-0AA6-B1CE-1572A5915D9E}"/>
          </ac:graphicFrameMkLst>
        </pc:graphicFrameChg>
      </pc:sldChg>
      <pc:sldChg chg="addSp delSp modSp mod setBg">
        <pc:chgData name="Suraj Chopade" userId="S::suraj.chopade@bostoninstituteofanalytics.org::dcc44ee8-6a65-4538-a5e1-c87e14ca7a61" providerId="AD" clId="Web-{42A6E2D6-91D0-59DF-ED35-F9C2F00ACF86}" dt="2023-10-05T07:17:43.541" v="99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42A6E2D6-91D0-59DF-ED35-F9C2F00ACF86}" dt="2023-10-05T07:17:32.557" v="97" actId="20577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17:43.541" v="99" actId="1076"/>
          <ac:spMkLst>
            <pc:docMk/>
            <pc:sldMk cId="1726830" sldId="31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4" creationId="{231BF440-39FA-4087-84CC-2EEC0BBDAF29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6" creationId="{F04E4CBA-303B-48BD-8451-C2701CB0EEBF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8" creationId="{F6CA58B3-AFCC-4A40-9882-50D5080879B0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0" creationId="{75C56826-D4E5-42ED-8529-079651CB3005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2" creationId="{82095FCE-EF05-4443-B97A-85DEE3A5CA17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4" creationId="{CA00AE6B-AA30-4CF8-BA6F-339B780AD76C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6" creationId="{D2B783EE-0239-4717-BBEA-8C9EAC61C824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7" creationId="{A7B99495-F43F-4D80-A44F-2CB4764EB90B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8" creationId="{70BEB1E7-2F88-40BC-B73D-42E5B6F80BFC}"/>
          </ac:spMkLst>
        </pc:spChg>
        <pc:picChg chg="add mod ord">
          <ac:chgData name="Suraj Chopade" userId="S::suraj.chopade@bostoninstituteofanalytics.org::dcc44ee8-6a65-4538-a5e1-c87e14ca7a61" providerId="AD" clId="Web-{42A6E2D6-91D0-59DF-ED35-F9C2F00ACF86}" dt="2023-10-05T07:17:36.479" v="98" actId="1076"/>
          <ac:picMkLst>
            <pc:docMk/>
            <pc:sldMk cId="1726830" sldId="314"/>
            <ac:picMk id="3" creationId="{A72BC3AD-E280-FE3B-7BCF-AAB945570761}"/>
          </ac:picMkLst>
        </pc:picChg>
        <pc:picChg chg="mod ord">
          <ac:chgData name="Suraj Chopade" userId="S::suraj.chopade@bostoninstituteofanalytics.org::dcc44ee8-6a65-4538-a5e1-c87e14ca7a61" providerId="AD" clId="Web-{42A6E2D6-91D0-59DF-ED35-F9C2F00ACF86}" dt="2023-10-05T07:17:17.525" v="93"/>
          <ac:picMkLst>
            <pc:docMk/>
            <pc:sldMk cId="1726830" sldId="314"/>
            <ac:picMk id="6" creationId="{00000000-0000-0000-0000-000000000000}"/>
          </ac:picMkLst>
        </pc:picChg>
        <pc:picChg chg="ord">
          <ac:chgData name="Suraj Chopade" userId="S::suraj.chopade@bostoninstituteofanalytics.org::dcc44ee8-6a65-4538-a5e1-c87e14ca7a61" providerId="AD" clId="Web-{42A6E2D6-91D0-59DF-ED35-F9C2F00ACF86}" dt="2023-10-05T07:17:17.525" v="93"/>
          <ac:picMkLst>
            <pc:docMk/>
            <pc:sldMk cId="1726830" sldId="314"/>
            <ac:picMk id="8" creationId="{00000000-0000-0000-0000-000000000000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7:14:45.552" v="73"/>
          <ac:picMkLst>
            <pc:docMk/>
            <pc:sldMk cId="1726830" sldId="314"/>
            <ac:picMk id="15364" creationId="{CD64F499-172E-6C2B-794D-913EEE758973}"/>
          </ac:picMkLst>
        </pc:picChg>
      </pc:sldChg>
      <pc:sldChg chg="addSp modSp">
        <pc:chgData name="Suraj Chopade" userId="S::suraj.chopade@bostoninstituteofanalytics.org::dcc44ee8-6a65-4538-a5e1-c87e14ca7a61" providerId="AD" clId="Web-{42A6E2D6-91D0-59DF-ED35-F9C2F00ACF86}" dt="2023-10-05T08:36:34.471" v="980" actId="1076"/>
        <pc:sldMkLst>
          <pc:docMk/>
          <pc:sldMk cId="693713431" sldId="332"/>
        </pc:sldMkLst>
        <pc:spChg chg="mod">
          <ac:chgData name="Suraj Chopade" userId="S::suraj.chopade@bostoninstituteofanalytics.org::dcc44ee8-6a65-4538-a5e1-c87e14ca7a61" providerId="AD" clId="Web-{42A6E2D6-91D0-59DF-ED35-F9C2F00ACF86}" dt="2023-10-05T08:36:20.314" v="977" actId="1076"/>
          <ac:spMkLst>
            <pc:docMk/>
            <pc:sldMk cId="693713431" sldId="33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27:49.506" v="901" actId="1076"/>
          <ac:spMkLst>
            <pc:docMk/>
            <pc:sldMk cId="693713431" sldId="332"/>
            <ac:spMk id="3" creationId="{39A0719D-FF26-C8B0-15D7-26754E0CE008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36:34.471" v="980" actId="1076"/>
          <ac:picMkLst>
            <pc:docMk/>
            <pc:sldMk cId="693713431" sldId="332"/>
            <ac:picMk id="4" creationId="{80459A4B-5527-F2AA-2F2A-F5A24DCD1CCD}"/>
          </ac:picMkLst>
        </pc:picChg>
      </pc:sldChg>
      <pc:sldChg chg="modSp">
        <pc:chgData name="Suraj Chopade" userId="S::suraj.chopade@bostoninstituteofanalytics.org::dcc44ee8-6a65-4538-a5e1-c87e14ca7a61" providerId="AD" clId="Web-{42A6E2D6-91D0-59DF-ED35-F9C2F00ACF86}" dt="2023-10-05T08:58:10.412" v="1342" actId="20577"/>
        <pc:sldMkLst>
          <pc:docMk/>
          <pc:sldMk cId="4254827648" sldId="333"/>
        </pc:sldMkLst>
        <pc:spChg chg="mod">
          <ac:chgData name="Suraj Chopade" userId="S::suraj.chopade@bostoninstituteofanalytics.org::dcc44ee8-6a65-4538-a5e1-c87e14ca7a61" providerId="AD" clId="Web-{42A6E2D6-91D0-59DF-ED35-F9C2F00ACF86}" dt="2023-10-05T08:58:10.412" v="1342" actId="20577"/>
          <ac:spMkLst>
            <pc:docMk/>
            <pc:sldMk cId="4254827648" sldId="33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55:58.768" v="1298" actId="1076"/>
          <ac:spMkLst>
            <pc:docMk/>
            <pc:sldMk cId="4254827648" sldId="333"/>
            <ac:spMk id="3" creationId="{39A0719D-FF26-C8B0-15D7-26754E0CE008}"/>
          </ac:spMkLst>
        </pc:spChg>
      </pc:sldChg>
      <pc:sldChg chg="modSp del">
        <pc:chgData name="Suraj Chopade" userId="S::suraj.chopade@bostoninstituteofanalytics.org::dcc44ee8-6a65-4538-a5e1-c87e14ca7a61" providerId="AD" clId="Web-{42A6E2D6-91D0-59DF-ED35-F9C2F00ACF86}" dt="2023-10-05T10:24:25.338" v="1742"/>
        <pc:sldMkLst>
          <pc:docMk/>
          <pc:sldMk cId="1495372664" sldId="334"/>
        </pc:sldMkLst>
        <pc:spChg chg="mod">
          <ac:chgData name="Suraj Chopade" userId="S::suraj.chopade@bostoninstituteofanalytics.org::dcc44ee8-6a65-4538-a5e1-c87e14ca7a61" providerId="AD" clId="Web-{42A6E2D6-91D0-59DF-ED35-F9C2F00ACF86}" dt="2023-10-05T10:03:53.342" v="1741" actId="20577"/>
          <ac:spMkLst>
            <pc:docMk/>
            <pc:sldMk cId="1495372664" sldId="334"/>
            <ac:spMk id="3" creationId="{39A0719D-FF26-C8B0-15D7-26754E0CE008}"/>
          </ac:spMkLst>
        </pc:spChg>
      </pc:sldChg>
      <pc:sldChg chg="del">
        <pc:chgData name="Suraj Chopade" userId="S::suraj.chopade@bostoninstituteofanalytics.org::dcc44ee8-6a65-4538-a5e1-c87e14ca7a61" providerId="AD" clId="Web-{42A6E2D6-91D0-59DF-ED35-F9C2F00ACF86}" dt="2023-10-05T09:49:55.300" v="1605"/>
        <pc:sldMkLst>
          <pc:docMk/>
          <pc:sldMk cId="2391541824" sldId="335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4"/>
        <pc:sldMkLst>
          <pc:docMk/>
          <pc:sldMk cId="3716890899" sldId="336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1"/>
        <pc:sldMkLst>
          <pc:docMk/>
          <pc:sldMk cId="1795554002" sldId="337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0"/>
        <pc:sldMkLst>
          <pc:docMk/>
          <pc:sldMk cId="2148243153" sldId="338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3"/>
        <pc:sldMkLst>
          <pc:docMk/>
          <pc:sldMk cId="2285600836" sldId="339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2"/>
        <pc:sldMkLst>
          <pc:docMk/>
          <pc:sldMk cId="208652236" sldId="340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599"/>
        <pc:sldMkLst>
          <pc:docMk/>
          <pc:sldMk cId="2546236837" sldId="341"/>
        </pc:sldMkLst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7:25:43.852" v="169" actId="1076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42A6E2D6-91D0-59DF-ED35-F9C2F00ACF86}" dt="2023-10-05T07:25:11.210" v="163" actId="20577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18:48.965" v="104" actId="1076"/>
          <ac:spMkLst>
            <pc:docMk/>
            <pc:sldMk cId="3709622772" sldId="34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7:19:42.810" v="119"/>
          <ac:picMkLst>
            <pc:docMk/>
            <pc:sldMk cId="3709622772" sldId="342"/>
            <ac:picMk id="3" creationId="{A72BC3AD-E280-FE3B-7BCF-AAB945570761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7:25:43.852" v="169" actId="1076"/>
          <ac:picMkLst>
            <pc:docMk/>
            <pc:sldMk cId="3709622772" sldId="342"/>
            <ac:picMk id="4" creationId="{3D9DFF31-940B-B7E4-0D73-1911D551E929}"/>
          </ac:picMkLst>
        </pc:pic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27:51.246" v="178" actId="20577"/>
        <pc:sldMkLst>
          <pc:docMk/>
          <pc:sldMk cId="998055449" sldId="343"/>
        </pc:sldMkLst>
        <pc:spChg chg="mod">
          <ac:chgData name="Suraj Chopade" userId="S::suraj.chopade@bostoninstituteofanalytics.org::dcc44ee8-6a65-4538-a5e1-c87e14ca7a61" providerId="AD" clId="Web-{42A6E2D6-91D0-59DF-ED35-F9C2F00ACF86}" dt="2023-10-05T07:27:51.246" v="178" actId="20577"/>
          <ac:spMkLst>
            <pc:docMk/>
            <pc:sldMk cId="998055449" sldId="343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29:43.937" v="199" actId="14100"/>
        <pc:sldMkLst>
          <pc:docMk/>
          <pc:sldMk cId="3211538988" sldId="344"/>
        </pc:sldMkLst>
        <pc:spChg chg="mod">
          <ac:chgData name="Suraj Chopade" userId="S::suraj.chopade@bostoninstituteofanalytics.org::dcc44ee8-6a65-4538-a5e1-c87e14ca7a61" providerId="AD" clId="Web-{42A6E2D6-91D0-59DF-ED35-F9C2F00ACF86}" dt="2023-10-05T07:29:43.937" v="199" actId="14100"/>
          <ac:spMkLst>
            <pc:docMk/>
            <pc:sldMk cId="3211538988" sldId="344"/>
            <ac:spMk id="2" creationId="{F7761F45-99CF-5094-8BAE-64DDA34139B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7:36:43.433" v="246" actId="1076"/>
        <pc:sldMkLst>
          <pc:docMk/>
          <pc:sldMk cId="1589054290" sldId="345"/>
        </pc:sldMkLst>
        <pc:spChg chg="mod">
          <ac:chgData name="Suraj Chopade" userId="S::suraj.chopade@bostoninstituteofanalytics.org::dcc44ee8-6a65-4538-a5e1-c87e14ca7a61" providerId="AD" clId="Web-{42A6E2D6-91D0-59DF-ED35-F9C2F00ACF86}" dt="2023-10-05T07:36:40.761" v="245" actId="1076"/>
          <ac:spMkLst>
            <pc:docMk/>
            <pc:sldMk cId="1589054290" sldId="34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30:33.376" v="207" actId="1076"/>
          <ac:spMkLst>
            <pc:docMk/>
            <pc:sldMk cId="1589054290" sldId="345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42A6E2D6-91D0-59DF-ED35-F9C2F00ACF86}" dt="2023-10-05T07:35:55.776" v="231"/>
          <ac:picMkLst>
            <pc:docMk/>
            <pc:sldMk cId="1589054290" sldId="345"/>
            <ac:picMk id="3" creationId="{DCC0766E-CE35-A472-7D59-D808B3C60826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7:36:43.433" v="246" actId="1076"/>
          <ac:picMkLst>
            <pc:docMk/>
            <pc:sldMk cId="1589054290" sldId="345"/>
            <ac:picMk id="4" creationId="{F4D7C8F8-A026-DE24-CB5E-BF7312A9E7A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7:42:54.928" v="318" actId="20577"/>
        <pc:sldMkLst>
          <pc:docMk/>
          <pc:sldMk cId="2822367668" sldId="346"/>
        </pc:sldMkLst>
        <pc:spChg chg="mod">
          <ac:chgData name="Suraj Chopade" userId="S::suraj.chopade@bostoninstituteofanalytics.org::dcc44ee8-6a65-4538-a5e1-c87e14ca7a61" providerId="AD" clId="Web-{42A6E2D6-91D0-59DF-ED35-F9C2F00ACF86}" dt="2023-10-05T07:42:54.928" v="318" actId="20577"/>
          <ac:spMkLst>
            <pc:docMk/>
            <pc:sldMk cId="2822367668" sldId="34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2:44.475" v="311" actId="1076"/>
          <ac:spMkLst>
            <pc:docMk/>
            <pc:sldMk cId="2822367668" sldId="34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7:37:07.965" v="248"/>
          <ac:picMkLst>
            <pc:docMk/>
            <pc:sldMk cId="2822367668" sldId="346"/>
            <ac:picMk id="4" creationId="{F4D7C8F8-A026-DE24-CB5E-BF7312A9E7AB}"/>
          </ac:picMkLst>
        </pc:pic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43:19.695" v="327" actId="20577"/>
        <pc:sldMkLst>
          <pc:docMk/>
          <pc:sldMk cId="2851047092" sldId="347"/>
        </pc:sldMkLst>
        <pc:spChg chg="mod">
          <ac:chgData name="Suraj Chopade" userId="S::suraj.chopade@bostoninstituteofanalytics.org::dcc44ee8-6a65-4538-a5e1-c87e14ca7a61" providerId="AD" clId="Web-{42A6E2D6-91D0-59DF-ED35-F9C2F00ACF86}" dt="2023-10-05T07:43:19.695" v="327" actId="20577"/>
          <ac:spMkLst>
            <pc:docMk/>
            <pc:sldMk cId="2851047092" sldId="34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3:14.710" v="325" actId="1076"/>
          <ac:spMkLst>
            <pc:docMk/>
            <pc:sldMk cId="2851047092" sldId="34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49:32.455" v="458" actId="20577"/>
        <pc:sldMkLst>
          <pc:docMk/>
          <pc:sldMk cId="2195828354" sldId="348"/>
        </pc:sldMkLst>
        <pc:spChg chg="mod">
          <ac:chgData name="Suraj Chopade" userId="S::suraj.chopade@bostoninstituteofanalytics.org::dcc44ee8-6a65-4538-a5e1-c87e14ca7a61" providerId="AD" clId="Web-{42A6E2D6-91D0-59DF-ED35-F9C2F00ACF86}" dt="2023-10-05T07:49:32.455" v="458" actId="20577"/>
          <ac:spMkLst>
            <pc:docMk/>
            <pc:sldMk cId="2195828354" sldId="34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3:54.446" v="336" actId="1076"/>
          <ac:spMkLst>
            <pc:docMk/>
            <pc:sldMk cId="2195828354" sldId="34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9:50:40.473" v="1607" actId="20577"/>
        <pc:sldMkLst>
          <pc:docMk/>
          <pc:sldMk cId="2280237744" sldId="349"/>
        </pc:sldMkLst>
        <pc:spChg chg="mod">
          <ac:chgData name="Suraj Chopade" userId="S::suraj.chopade@bostoninstituteofanalytics.org::dcc44ee8-6a65-4538-a5e1-c87e14ca7a61" providerId="AD" clId="Web-{42A6E2D6-91D0-59DF-ED35-F9C2F00ACF86}" dt="2023-10-05T09:50:40.473" v="1607" actId="20577"/>
          <ac:spMkLst>
            <pc:docMk/>
            <pc:sldMk cId="2280237744" sldId="349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52:53.039" v="488" actId="20577"/>
        <pc:sldMkLst>
          <pc:docMk/>
          <pc:sldMk cId="1145284372" sldId="350"/>
        </pc:sldMkLst>
        <pc:spChg chg="mod">
          <ac:chgData name="Suraj Chopade" userId="S::suraj.chopade@bostoninstituteofanalytics.org::dcc44ee8-6a65-4538-a5e1-c87e14ca7a61" providerId="AD" clId="Web-{42A6E2D6-91D0-59DF-ED35-F9C2F00ACF86}" dt="2023-10-05T07:52:53.039" v="488" actId="20577"/>
          <ac:spMkLst>
            <pc:docMk/>
            <pc:sldMk cId="1145284372" sldId="35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51:55.631" v="471" actId="1076"/>
          <ac:spMkLst>
            <pc:docMk/>
            <pc:sldMk cId="1145284372" sldId="350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8:09:44.225" v="685" actId="20577"/>
        <pc:sldMkLst>
          <pc:docMk/>
          <pc:sldMk cId="3488034501" sldId="351"/>
        </pc:sldMkLst>
        <pc:spChg chg="mod">
          <ac:chgData name="Suraj Chopade" userId="S::suraj.chopade@bostoninstituteofanalytics.org::dcc44ee8-6a65-4538-a5e1-c87e14ca7a61" providerId="AD" clId="Web-{42A6E2D6-91D0-59DF-ED35-F9C2F00ACF86}" dt="2023-10-05T08:05:41.718" v="676" actId="1076"/>
          <ac:spMkLst>
            <pc:docMk/>
            <pc:sldMk cId="3488034501" sldId="35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42A6E2D6-91D0-59DF-ED35-F9C2F00ACF86}" dt="2023-10-05T08:09:44.225" v="685" actId="20577"/>
          <ac:spMkLst>
            <pc:docMk/>
            <pc:sldMk cId="3488034501" sldId="351"/>
            <ac:spMk id="3" creationId="{4D3054B6-E84C-8E2C-CFFC-073DB3A2F15B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57:52.173" v="498" actId="14100"/>
          <ac:spMkLst>
            <pc:docMk/>
            <pc:sldMk cId="3488034501" sldId="351"/>
            <ac:spMk id="9" creationId="{2FDADD92-4E39-7713-520E-D88B1D53A255}"/>
          </ac:spMkLst>
        </pc:spChg>
      </pc:sldChg>
      <pc:sldChg chg="modSp add ord replId">
        <pc:chgData name="Suraj Chopade" userId="S::suraj.chopade@bostoninstituteofanalytics.org::dcc44ee8-6a65-4538-a5e1-c87e14ca7a61" providerId="AD" clId="Web-{42A6E2D6-91D0-59DF-ED35-F9C2F00ACF86}" dt="2023-10-05T08:14:30.811" v="776" actId="1076"/>
        <pc:sldMkLst>
          <pc:docMk/>
          <pc:sldMk cId="3822785467" sldId="352"/>
        </pc:sldMkLst>
        <pc:spChg chg="mod">
          <ac:chgData name="Suraj Chopade" userId="S::suraj.chopade@bostoninstituteofanalytics.org::dcc44ee8-6a65-4538-a5e1-c87e14ca7a61" providerId="AD" clId="Web-{42A6E2D6-91D0-59DF-ED35-F9C2F00ACF86}" dt="2023-10-05T08:14:30.811" v="776" actId="1076"/>
          <ac:spMkLst>
            <pc:docMk/>
            <pc:sldMk cId="3822785467" sldId="35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11:24.821" v="701" actId="1076"/>
          <ac:spMkLst>
            <pc:docMk/>
            <pc:sldMk cId="3822785467" sldId="352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8:21:29.714" v="875" actId="1076"/>
        <pc:sldMkLst>
          <pc:docMk/>
          <pc:sldMk cId="2383408920" sldId="353"/>
        </pc:sldMkLst>
        <pc:spChg chg="mod">
          <ac:chgData name="Suraj Chopade" userId="S::suraj.chopade@bostoninstituteofanalytics.org::dcc44ee8-6a65-4538-a5e1-c87e14ca7a61" providerId="AD" clId="Web-{42A6E2D6-91D0-59DF-ED35-F9C2F00ACF86}" dt="2023-10-05T08:21:10.229" v="870" actId="20577"/>
          <ac:spMkLst>
            <pc:docMk/>
            <pc:sldMk cId="2383408920" sldId="35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21:29.714" v="875" actId="1076"/>
          <ac:spMkLst>
            <pc:docMk/>
            <pc:sldMk cId="2383408920" sldId="35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21:17.073" v="871" actId="1076"/>
          <ac:picMkLst>
            <pc:docMk/>
            <pc:sldMk cId="2383408920" sldId="353"/>
            <ac:picMk id="3" creationId="{9266A67D-1211-8D25-D282-DAB5A15CC935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39:32.226" v="985" actId="1076"/>
        <pc:sldMkLst>
          <pc:docMk/>
          <pc:sldMk cId="1637956367" sldId="354"/>
        </pc:sldMkLst>
        <pc:spChg chg="mod">
          <ac:chgData name="Suraj Chopade" userId="S::suraj.chopade@bostoninstituteofanalytics.org::dcc44ee8-6a65-4538-a5e1-c87e14ca7a61" providerId="AD" clId="Web-{42A6E2D6-91D0-59DF-ED35-F9C2F00ACF86}" dt="2023-10-05T08:36:15.830" v="976" actId="1076"/>
          <ac:spMkLst>
            <pc:docMk/>
            <pc:sldMk cId="1637956367" sldId="354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8:34:42.859" v="952"/>
          <ac:picMkLst>
            <pc:docMk/>
            <pc:sldMk cId="1637956367" sldId="354"/>
            <ac:picMk id="4" creationId="{80459A4B-5527-F2AA-2F2A-F5A24DCD1CCD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8:39:32.226" v="985" actId="1076"/>
          <ac:picMkLst>
            <pc:docMk/>
            <pc:sldMk cId="1637956367" sldId="354"/>
            <ac:picMk id="5" creationId="{7E4F4B43-5A1D-64AD-BC9E-B0FDD18FA44A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43:03.435" v="1026" actId="1076"/>
        <pc:sldMkLst>
          <pc:docMk/>
          <pc:sldMk cId="543563370" sldId="355"/>
        </pc:sldMkLst>
        <pc:spChg chg="mod">
          <ac:chgData name="Suraj Chopade" userId="S::suraj.chopade@bostoninstituteofanalytics.org::dcc44ee8-6a65-4538-a5e1-c87e14ca7a61" providerId="AD" clId="Web-{42A6E2D6-91D0-59DF-ED35-F9C2F00ACF86}" dt="2023-10-05T08:41:28.432" v="1019" actId="14100"/>
          <ac:spMkLst>
            <pc:docMk/>
            <pc:sldMk cId="543563370" sldId="355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43:03.435" v="1026" actId="1076"/>
          <ac:picMkLst>
            <pc:docMk/>
            <pc:sldMk cId="543563370" sldId="355"/>
            <ac:picMk id="4" creationId="{B19FA76C-6B7F-37AF-B2E5-C51412A12D08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8:41:19.573" v="1018"/>
          <ac:picMkLst>
            <pc:docMk/>
            <pc:sldMk cId="543563370" sldId="355"/>
            <ac:picMk id="5" creationId="{7E4F4B43-5A1D-64AD-BC9E-B0FDD18FA44A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08:40:58.541" v="1010" actId="1076"/>
          <ac:picMkLst>
            <pc:docMk/>
            <pc:sldMk cId="543563370" sldId="355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54:35.047" v="1288"/>
        <pc:sldMkLst>
          <pc:docMk/>
          <pc:sldMk cId="3509703634" sldId="356"/>
        </pc:sldMkLst>
        <pc:spChg chg="del mod">
          <ac:chgData name="Suraj Chopade" userId="S::suraj.chopade@bostoninstituteofanalytics.org::dcc44ee8-6a65-4538-a5e1-c87e14ca7a61" providerId="AD" clId="Web-{42A6E2D6-91D0-59DF-ED35-F9C2F00ACF86}" dt="2023-10-05T08:46:05.549" v="1043"/>
          <ac:spMkLst>
            <pc:docMk/>
            <pc:sldMk cId="3509703634" sldId="35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45:30.923" v="1038" actId="20577"/>
          <ac:spMkLst>
            <pc:docMk/>
            <pc:sldMk cId="3509703634" sldId="356"/>
            <ac:spMk id="3" creationId="{39A0719D-FF26-C8B0-15D7-26754E0CE008}"/>
          </ac:spMkLst>
        </pc:spChg>
        <pc:spChg chg="add del mod">
          <ac:chgData name="Suraj Chopade" userId="S::suraj.chopade@bostoninstituteofanalytics.org::dcc44ee8-6a65-4538-a5e1-c87e14ca7a61" providerId="AD" clId="Web-{42A6E2D6-91D0-59DF-ED35-F9C2F00ACF86}" dt="2023-10-05T08:48:18.834" v="1069"/>
          <ac:spMkLst>
            <pc:docMk/>
            <pc:sldMk cId="3509703634" sldId="356"/>
            <ac:spMk id="7" creationId="{9E5539D1-E91F-3D94-4D27-13CE321AB02E}"/>
          </ac:spMkLst>
        </pc:spChg>
        <pc:graphicFrameChg chg="add mod modGraphic">
          <ac:chgData name="Suraj Chopade" userId="S::suraj.chopade@bostoninstituteofanalytics.org::dcc44ee8-6a65-4538-a5e1-c87e14ca7a61" providerId="AD" clId="Web-{42A6E2D6-91D0-59DF-ED35-F9C2F00ACF86}" dt="2023-10-05T08:54:35.047" v="1288"/>
          <ac:graphicFrameMkLst>
            <pc:docMk/>
            <pc:sldMk cId="3509703634" sldId="356"/>
            <ac:graphicFrameMk id="5" creationId="{6BB52B11-AD8D-72AA-A637-AAAA2EF361D0}"/>
          </ac:graphicFrameMkLst>
        </pc:graphicFrameChg>
        <pc:picChg chg="del">
          <ac:chgData name="Suraj Chopade" userId="S::suraj.chopade@bostoninstituteofanalytics.org::dcc44ee8-6a65-4538-a5e1-c87e14ca7a61" providerId="AD" clId="Web-{42A6E2D6-91D0-59DF-ED35-F9C2F00ACF86}" dt="2023-10-05T08:45:35.470" v="1039"/>
          <ac:picMkLst>
            <pc:docMk/>
            <pc:sldMk cId="3509703634" sldId="356"/>
            <ac:picMk id="4" creationId="{B19FA76C-6B7F-37AF-B2E5-C51412A12D08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08:06.225" v="1391" actId="1076"/>
        <pc:sldMkLst>
          <pc:docMk/>
          <pc:sldMk cId="3979241048" sldId="357"/>
        </pc:sldMkLst>
        <pc:spChg chg="mod">
          <ac:chgData name="Suraj Chopade" userId="S::suraj.chopade@bostoninstituteofanalytics.org::dcc44ee8-6a65-4538-a5e1-c87e14ca7a61" providerId="AD" clId="Web-{42A6E2D6-91D0-59DF-ED35-F9C2F00ACF86}" dt="2023-10-05T09:08:06.225" v="1391" actId="1076"/>
          <ac:spMkLst>
            <pc:docMk/>
            <pc:sldMk cId="3979241048" sldId="35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06:15.410" v="1354" actId="1076"/>
          <ac:spMkLst>
            <pc:docMk/>
            <pc:sldMk cId="3979241048" sldId="357"/>
            <ac:spMk id="3" creationId="{39A0719D-FF26-C8B0-15D7-26754E0CE008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07:58.584" v="1390" actId="1076"/>
          <ac:picMkLst>
            <pc:docMk/>
            <pc:sldMk cId="3979241048" sldId="357"/>
            <ac:picMk id="4" creationId="{EFC4D815-8933-B295-F110-AAFD63235D8F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9:12:13.716" v="1446" actId="20577"/>
        <pc:sldMkLst>
          <pc:docMk/>
          <pc:sldMk cId="1574886388" sldId="358"/>
        </pc:sldMkLst>
        <pc:spChg chg="mod">
          <ac:chgData name="Suraj Chopade" userId="S::suraj.chopade@bostoninstituteofanalytics.org::dcc44ee8-6a65-4538-a5e1-c87e14ca7a61" providerId="AD" clId="Web-{42A6E2D6-91D0-59DF-ED35-F9C2F00ACF86}" dt="2023-10-05T09:12:13.716" v="1446" actId="20577"/>
          <ac:spMkLst>
            <pc:docMk/>
            <pc:sldMk cId="1574886388" sldId="35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09:28.634" v="1407" actId="20577"/>
          <ac:spMkLst>
            <pc:docMk/>
            <pc:sldMk cId="1574886388" sldId="358"/>
            <ac:spMk id="3" creationId="{39A0719D-FF26-C8B0-15D7-26754E0CE008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08:21.569" v="1393"/>
          <ac:picMkLst>
            <pc:docMk/>
            <pc:sldMk cId="1574886388" sldId="358"/>
            <ac:picMk id="4" creationId="{EFC4D815-8933-B295-F110-AAFD63235D8F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44:02.210" v="1506" actId="1076"/>
        <pc:sldMkLst>
          <pc:docMk/>
          <pc:sldMk cId="3275230534" sldId="359"/>
        </pc:sldMkLst>
        <pc:spChg chg="mod">
          <ac:chgData name="Suraj Chopade" userId="S::suraj.chopade@bostoninstituteofanalytics.org::dcc44ee8-6a65-4538-a5e1-c87e14ca7a61" providerId="AD" clId="Web-{42A6E2D6-91D0-59DF-ED35-F9C2F00ACF86}" dt="2023-10-05T09:14:00.094" v="1483" actId="20577"/>
          <ac:spMkLst>
            <pc:docMk/>
            <pc:sldMk cId="3275230534" sldId="35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13:23.437" v="1469" actId="1076"/>
          <ac:spMkLst>
            <pc:docMk/>
            <pc:sldMk cId="3275230534" sldId="359"/>
            <ac:spMk id="3" creationId="{39A0719D-FF26-C8B0-15D7-26754E0CE008}"/>
          </ac:spMkLst>
        </pc:spChg>
        <pc:spChg chg="add mod">
          <ac:chgData name="Suraj Chopade" userId="S::suraj.chopade@bostoninstituteofanalytics.org::dcc44ee8-6a65-4538-a5e1-c87e14ca7a61" providerId="AD" clId="Web-{42A6E2D6-91D0-59DF-ED35-F9C2F00ACF86}" dt="2023-10-05T09:14:38.736" v="1501" actId="1076"/>
          <ac:spMkLst>
            <pc:docMk/>
            <pc:sldMk cId="3275230534" sldId="359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44:02.210" v="1506" actId="1076"/>
          <ac:picMkLst>
            <pc:docMk/>
            <pc:sldMk cId="3275230534" sldId="359"/>
            <ac:picMk id="5" creationId="{1EAE1B0A-7F9F-373C-3C38-DE2E111E7237}"/>
          </ac:picMkLst>
        </pc:picChg>
      </pc:sldChg>
      <pc:sldChg chg="addSp delSp modSp add mod ord replId setBg">
        <pc:chgData name="Suraj Chopade" userId="S::suraj.chopade@bostoninstituteofanalytics.org::dcc44ee8-6a65-4538-a5e1-c87e14ca7a61" providerId="AD" clId="Web-{42A6E2D6-91D0-59DF-ED35-F9C2F00ACF86}" dt="2023-10-05T09:48:58.595" v="1597"/>
        <pc:sldMkLst>
          <pc:docMk/>
          <pc:sldMk cId="3209345293" sldId="360"/>
        </pc:sldMkLst>
        <pc:spChg chg="or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4" creationId="{551DFAF4-BC8F-2B04-1FB7-4B2FC318AB97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13" creationId="{8761DDFE-071F-4200-B0AA-394476C2D2D6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44:37.758" v="1520"/>
          <ac:picMkLst>
            <pc:docMk/>
            <pc:sldMk cId="3209345293" sldId="360"/>
            <ac:picMk id="5" creationId="{1EAE1B0A-7F9F-373C-3C38-DE2E111E7237}"/>
          </ac:picMkLst>
        </pc:picChg>
        <pc:picChg chg="mod ord">
          <ac:chgData name="Suraj Chopade" userId="S::suraj.chopade@bostoninstituteofanalytics.org::dcc44ee8-6a65-4538-a5e1-c87e14ca7a61" providerId="AD" clId="Web-{42A6E2D6-91D0-59DF-ED35-F9C2F00ACF86}" dt="2023-10-05T09:46:05.042" v="1540"/>
          <ac:picMkLst>
            <pc:docMk/>
            <pc:sldMk cId="3209345293" sldId="360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9:46:17.933" v="1544" actId="1076"/>
          <ac:picMkLst>
            <pc:docMk/>
            <pc:sldMk cId="3209345293" sldId="360"/>
            <ac:picMk id="7" creationId="{6D118B6B-082D-EACF-A288-08D74EC5D731}"/>
          </ac:picMkLst>
        </pc:picChg>
        <pc:picChg chg="ord">
          <ac:chgData name="Suraj Chopade" userId="S::suraj.chopade@bostoninstituteofanalytics.org::dcc44ee8-6a65-4538-a5e1-c87e14ca7a61" providerId="AD" clId="Web-{42A6E2D6-91D0-59DF-ED35-F9C2F00ACF86}" dt="2023-10-05T09:46:05.042" v="1540"/>
          <ac:picMkLst>
            <pc:docMk/>
            <pc:sldMk cId="3209345293" sldId="360"/>
            <ac:picMk id="8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9:48:37.375" v="1595" actId="1076"/>
        <pc:sldMkLst>
          <pc:docMk/>
          <pc:sldMk cId="3052401839" sldId="361"/>
        </pc:sldMkLst>
        <pc:spChg chg="mod">
          <ac:chgData name="Suraj Chopade" userId="S::suraj.chopade@bostoninstituteofanalytics.org::dcc44ee8-6a65-4538-a5e1-c87e14ca7a61" providerId="AD" clId="Web-{42A6E2D6-91D0-59DF-ED35-F9C2F00ACF86}" dt="2023-10-05T09:47:49.593" v="1590" actId="20577"/>
          <ac:spMkLst>
            <pc:docMk/>
            <pc:sldMk cId="3052401839" sldId="361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48:37.375" v="1595" actId="1076"/>
          <ac:picMkLst>
            <pc:docMk/>
            <pc:sldMk cId="3052401839" sldId="361"/>
            <ac:picMk id="5" creationId="{16B7DB54-D2DD-FB41-6E6B-12077935D93C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09:46:50.325" v="1554" actId="1076"/>
          <ac:picMkLst>
            <pc:docMk/>
            <pc:sldMk cId="3052401839" sldId="361"/>
            <ac:picMk id="6" creationId="{00000000-0000-0000-0000-000000000000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9:47:50.671" v="1591"/>
          <ac:picMkLst>
            <pc:docMk/>
            <pc:sldMk cId="3052401839" sldId="361"/>
            <ac:picMk id="7" creationId="{6D118B6B-082D-EACF-A288-08D74EC5D731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9:55:15.310" v="1645" actId="1076"/>
        <pc:sldMkLst>
          <pc:docMk/>
          <pc:sldMk cId="1604005518" sldId="362"/>
        </pc:sldMkLst>
        <pc:spChg chg="mod">
          <ac:chgData name="Suraj Chopade" userId="S::suraj.chopade@bostoninstituteofanalytics.org::dcc44ee8-6a65-4538-a5e1-c87e14ca7a61" providerId="AD" clId="Web-{42A6E2D6-91D0-59DF-ED35-F9C2F00ACF86}" dt="2023-10-05T09:53:54.167" v="1619" actId="1076"/>
          <ac:spMkLst>
            <pc:docMk/>
            <pc:sldMk cId="1604005518" sldId="362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55:15.310" v="1645" actId="1076"/>
          <ac:spMkLst>
            <pc:docMk/>
            <pc:sldMk cId="1604005518" sldId="362"/>
            <ac:spMk id="4" creationId="{551DFAF4-BC8F-2B04-1FB7-4B2FC318AB97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53:57.682" v="1620"/>
          <ac:picMkLst>
            <pc:docMk/>
            <pc:sldMk cId="1604005518" sldId="362"/>
            <ac:picMk id="5" creationId="{16B7DB54-D2DD-FB41-6E6B-12077935D93C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57:40.924" v="1670" actId="1076"/>
        <pc:sldMkLst>
          <pc:docMk/>
          <pc:sldMk cId="246319354" sldId="363"/>
        </pc:sldMkLst>
        <pc:spChg chg="mod">
          <ac:chgData name="Suraj Chopade" userId="S::suraj.chopade@bostoninstituteofanalytics.org::dcc44ee8-6a65-4538-a5e1-c87e14ca7a61" providerId="AD" clId="Web-{42A6E2D6-91D0-59DF-ED35-F9C2F00ACF86}" dt="2023-10-05T09:57:40.924" v="1670" actId="1076"/>
          <ac:spMkLst>
            <pc:docMk/>
            <pc:sldMk cId="246319354" sldId="363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57:37.548" v="1669" actId="1076"/>
          <ac:spMkLst>
            <pc:docMk/>
            <pc:sldMk cId="246319354" sldId="363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57:09.391" v="1665" actId="1076"/>
          <ac:picMkLst>
            <pc:docMk/>
            <pc:sldMk cId="246319354" sldId="363"/>
            <ac:picMk id="5" creationId="{875FA1FC-DB61-268A-FF68-431555EBA891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10:03:18.387" v="1740" actId="14100"/>
        <pc:sldMkLst>
          <pc:docMk/>
          <pc:sldMk cId="39136322" sldId="364"/>
        </pc:sldMkLst>
        <pc:spChg chg="mod">
          <ac:chgData name="Suraj Chopade" userId="S::suraj.chopade@bostoninstituteofanalytics.org::dcc44ee8-6a65-4538-a5e1-c87e14ca7a61" providerId="AD" clId="Web-{42A6E2D6-91D0-59DF-ED35-F9C2F00ACF86}" dt="2023-10-05T10:03:18.387" v="1740" actId="14100"/>
          <ac:spMkLst>
            <pc:docMk/>
            <pc:sldMk cId="39136322" sldId="364"/>
            <ac:spMk id="4" creationId="{551DFAF4-BC8F-2B04-1FB7-4B2FC318AB97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58:19.815" v="1672"/>
          <ac:picMkLst>
            <pc:docMk/>
            <pc:sldMk cId="39136322" sldId="364"/>
            <ac:picMk id="5" creationId="{875FA1FC-DB61-268A-FF68-431555EBA891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10:02:54.465" v="1735" actId="1076"/>
          <ac:picMkLst>
            <pc:docMk/>
            <pc:sldMk cId="39136322" sldId="364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10:03:10.403" v="1739" actId="14100"/>
          <ac:picMkLst>
            <pc:docMk/>
            <pc:sldMk cId="39136322" sldId="364"/>
            <ac:picMk id="7" creationId="{F42C1DAF-2741-9A58-8C85-EA14B00122C4}"/>
          </ac:picMkLst>
        </pc:picChg>
      </pc:sldChg>
      <pc:sldChg chg="modSp add ord replId">
        <pc:chgData name="Suraj Chopade" userId="S::suraj.chopade@bostoninstituteofanalytics.org::dcc44ee8-6a65-4538-a5e1-c87e14ca7a61" providerId="AD" clId="Web-{42A6E2D6-91D0-59DF-ED35-F9C2F00ACF86}" dt="2023-10-05T09:59:53.490" v="1709" actId="20577"/>
        <pc:sldMkLst>
          <pc:docMk/>
          <pc:sldMk cId="189908799" sldId="365"/>
        </pc:sldMkLst>
        <pc:spChg chg="mod">
          <ac:chgData name="Suraj Chopade" userId="S::suraj.chopade@bostoninstituteofanalytics.org::dcc44ee8-6a65-4538-a5e1-c87e14ca7a61" providerId="AD" clId="Web-{42A6E2D6-91D0-59DF-ED35-F9C2F00ACF86}" dt="2023-10-05T09:59:53.490" v="1709" actId="20577"/>
          <ac:spMkLst>
            <pc:docMk/>
            <pc:sldMk cId="189908799" sldId="365"/>
            <ac:spMk id="4" creationId="{551DFAF4-BC8F-2B04-1FB7-4B2FC318AB97}"/>
          </ac:spMkLst>
        </pc:spChg>
      </pc:sldChg>
      <pc:sldChg chg="add del replId">
        <pc:chgData name="Suraj Chopade" userId="S::suraj.chopade@bostoninstituteofanalytics.org::dcc44ee8-6a65-4538-a5e1-c87e14ca7a61" providerId="AD" clId="Web-{42A6E2D6-91D0-59DF-ED35-F9C2F00ACF86}" dt="2023-10-05T10:24:48.730" v="1744"/>
        <pc:sldMkLst>
          <pc:docMk/>
          <pc:sldMk cId="2930423653" sldId="366"/>
        </pc:sldMkLst>
      </pc:sldChg>
    </pc:docChg>
  </pc:docChgLst>
  <pc:docChgLst>
    <pc:chgData name="Suraj Chopade" userId="S::suraj.chopade@bostoninstituteofanalytics.org::dcc44ee8-6a65-4538-a5e1-c87e14ca7a61" providerId="AD" clId="Web-{07D6206A-01FE-69F2-EC07-98360DEF3651}"/>
    <pc:docChg chg="addSld modSld">
      <pc:chgData name="Suraj Chopade" userId="S::suraj.chopade@bostoninstituteofanalytics.org::dcc44ee8-6a65-4538-a5e1-c87e14ca7a61" providerId="AD" clId="Web-{07D6206A-01FE-69F2-EC07-98360DEF3651}" dt="2023-10-10T10:56:44.873" v="54"/>
      <pc:docMkLst>
        <pc:docMk/>
      </pc:docMkLst>
      <pc:sldChg chg="modNotes">
        <pc:chgData name="Suraj Chopade" userId="S::suraj.chopade@bostoninstituteofanalytics.org::dcc44ee8-6a65-4538-a5e1-c87e14ca7a61" providerId="AD" clId="Web-{07D6206A-01FE-69F2-EC07-98360DEF3651}" dt="2023-10-10T10:55:20.106" v="34"/>
        <pc:sldMkLst>
          <pc:docMk/>
          <pc:sldMk cId="578900116" sldId="49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23.606" v="35"/>
        <pc:sldMkLst>
          <pc:docMk/>
          <pc:sldMk cId="1938717767" sldId="508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26.700" v="36"/>
        <pc:sldMkLst>
          <pc:docMk/>
          <pc:sldMk cId="1504108184" sldId="50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31.137" v="37"/>
        <pc:sldMkLst>
          <pc:docMk/>
          <pc:sldMk cId="2000376747" sldId="510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36.356" v="38"/>
        <pc:sldMkLst>
          <pc:docMk/>
          <pc:sldMk cId="561905179" sldId="511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43.028" v="40"/>
        <pc:sldMkLst>
          <pc:docMk/>
          <pc:sldMk cId="3610067102" sldId="512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46.060" v="41"/>
        <pc:sldMkLst>
          <pc:docMk/>
          <pc:sldMk cId="1329303612" sldId="513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3.607" v="42"/>
        <pc:sldMkLst>
          <pc:docMk/>
          <pc:sldMk cId="3597375417" sldId="514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5.950" v="43"/>
        <pc:sldMkLst>
          <pc:docMk/>
          <pc:sldMk cId="2209605686" sldId="515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8.560" v="44"/>
        <pc:sldMkLst>
          <pc:docMk/>
          <pc:sldMk cId="1659917688" sldId="516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2.345" v="45"/>
        <pc:sldMkLst>
          <pc:docMk/>
          <pc:sldMk cId="684558872" sldId="517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4.685" v="46"/>
        <pc:sldMkLst>
          <pc:docMk/>
          <pc:sldMk cId="4208619478" sldId="518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8.826" v="47"/>
        <pc:sldMkLst>
          <pc:docMk/>
          <pc:sldMk cId="968449266" sldId="51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13.982" v="48"/>
        <pc:sldMkLst>
          <pc:docMk/>
          <pc:sldMk cId="3670373843" sldId="520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18.748" v="49"/>
        <pc:sldMkLst>
          <pc:docMk/>
          <pc:sldMk cId="2931997580" sldId="521"/>
        </pc:sldMkLst>
      </pc:sldChg>
      <pc:sldChg chg="addSp delSp modSp add replId modNotes">
        <pc:chgData name="Suraj Chopade" userId="S::suraj.chopade@bostoninstituteofanalytics.org::dcc44ee8-6a65-4538-a5e1-c87e14ca7a61" providerId="AD" clId="Web-{07D6206A-01FE-69F2-EC07-98360DEF3651}" dt="2023-10-10T10:56:44.873" v="54"/>
        <pc:sldMkLst>
          <pc:docMk/>
          <pc:sldMk cId="344914880" sldId="522"/>
        </pc:sldMkLst>
        <pc:spChg chg="add del mod">
          <ac:chgData name="Suraj Chopade" userId="S::suraj.chopade@bostoninstituteofanalytics.org::dcc44ee8-6a65-4538-a5e1-c87e14ca7a61" providerId="AD" clId="Web-{07D6206A-01FE-69F2-EC07-98360DEF3651}" dt="2023-10-10T10:54:07.245" v="6"/>
          <ac:spMkLst>
            <pc:docMk/>
            <pc:sldMk cId="344914880" sldId="522"/>
            <ac:spMk id="3" creationId="{4E256814-4C16-B636-A8DD-07434B0BFBF8}"/>
          </ac:spMkLst>
        </pc:spChg>
        <pc:spChg chg="add del mod">
          <ac:chgData name="Suraj Chopade" userId="S::suraj.chopade@bostoninstituteofanalytics.org::dcc44ee8-6a65-4538-a5e1-c87e14ca7a61" providerId="AD" clId="Web-{07D6206A-01FE-69F2-EC07-98360DEF3651}" dt="2023-10-10T10:54:26.261" v="14"/>
          <ac:spMkLst>
            <pc:docMk/>
            <pc:sldMk cId="344914880" sldId="522"/>
            <ac:spMk id="4" creationId="{4B1F2671-F99A-0AD5-C0E2-527C39D9849F}"/>
          </ac:spMkLst>
        </pc:spChg>
        <pc:spChg chg="add mod">
          <ac:chgData name="Suraj Chopade" userId="S::suraj.chopade@bostoninstituteofanalytics.org::dcc44ee8-6a65-4538-a5e1-c87e14ca7a61" providerId="AD" clId="Web-{07D6206A-01FE-69F2-EC07-98360DEF3651}" dt="2023-10-10T10:54:58.387" v="32" actId="1076"/>
          <ac:spMkLst>
            <pc:docMk/>
            <pc:sldMk cId="344914880" sldId="522"/>
            <ac:spMk id="5" creationId="{2B0E6221-EA01-32FA-7723-35B8AAD9DC71}"/>
          </ac:spMkLst>
        </pc:spChg>
        <pc:spChg chg="mod">
          <ac:chgData name="Suraj Chopade" userId="S::suraj.chopade@bostoninstituteofanalytics.org::dcc44ee8-6a65-4538-a5e1-c87e14ca7a61" providerId="AD" clId="Web-{07D6206A-01FE-69F2-EC07-98360DEF3651}" dt="2023-10-10T10:55:00.278" v="33" actId="1076"/>
          <ac:spMkLst>
            <pc:docMk/>
            <pc:sldMk cId="344914880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07D6206A-01FE-69F2-EC07-98360DEF3651}" dt="2023-10-10T10:53:58.980" v="1"/>
          <ac:picMkLst>
            <pc:docMk/>
            <pc:sldMk cId="344914880" sldId="522"/>
            <ac:picMk id="2" creationId="{79607F12-E20B-3027-8639-4BD7562450F8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39DB501E-FFF4-78BA-F345-54CE7B5191BB}"/>
    <pc:docChg chg="addSld delSld modSld sldOrd">
      <pc:chgData name="Suraj Chopade" userId="S::suraj.chopade@bostoninstituteofanalytics.org::dcc44ee8-6a65-4538-a5e1-c87e14ca7a61" providerId="AD" clId="Web-{39DB501E-FFF4-78BA-F345-54CE7B5191BB}" dt="2023-10-10T08:52:44.046" v="761" actId="1076"/>
      <pc:docMkLst>
        <pc:docMk/>
      </pc:docMkLst>
      <pc:sldChg chg="modSp">
        <pc:chgData name="Suraj Chopade" userId="S::suraj.chopade@bostoninstituteofanalytics.org::dcc44ee8-6a65-4538-a5e1-c87e14ca7a61" providerId="AD" clId="Web-{39DB501E-FFF4-78BA-F345-54CE7B5191BB}" dt="2023-10-10T07:33:54.848" v="37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39DB501E-FFF4-78BA-F345-54CE7B5191BB}" dt="2023-10-10T07:33:54.848" v="37" actId="20577"/>
          <ac:spMkLst>
            <pc:docMk/>
            <pc:sldMk cId="578900116" sldId="499"/>
            <ac:spMk id="2" creationId="{F7761F45-99CF-5094-8BAE-64DDA34139B5}"/>
          </ac:spMkLst>
        </pc:spChg>
      </pc:sldChg>
      <pc:sldChg chg="del">
        <pc:chgData name="Suraj Chopade" userId="S::suraj.chopade@bostoninstituteofanalytics.org::dcc44ee8-6a65-4538-a5e1-c87e14ca7a61" providerId="AD" clId="Web-{39DB501E-FFF4-78BA-F345-54CE7B5191BB}" dt="2023-10-10T07:34:04.364" v="39"/>
        <pc:sldMkLst>
          <pc:docMk/>
          <pc:sldMk cId="1360406204" sldId="500"/>
        </pc:sldMkLst>
      </pc:sldChg>
      <pc:sldChg chg="del">
        <pc:chgData name="Suraj Chopade" userId="S::suraj.chopade@bostoninstituteofanalytics.org::dcc44ee8-6a65-4538-a5e1-c87e14ca7a61" providerId="AD" clId="Web-{39DB501E-FFF4-78BA-F345-54CE7B5191BB}" dt="2023-10-10T07:34:04.380" v="40"/>
        <pc:sldMkLst>
          <pc:docMk/>
          <pc:sldMk cId="3429011494" sldId="507"/>
        </pc:sldMkLst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36:36.664" v="68"/>
        <pc:sldMkLst>
          <pc:docMk/>
          <pc:sldMk cId="1938717767" sldId="508"/>
        </pc:sldMkLst>
        <pc:spChg chg="mod">
          <ac:chgData name="Suraj Chopade" userId="S::suraj.chopade@bostoninstituteofanalytics.org::dcc44ee8-6a65-4538-a5e1-c87e14ca7a61" providerId="AD" clId="Web-{39DB501E-FFF4-78BA-F345-54CE7B5191BB}" dt="2023-10-10T07:35:57.741" v="63" actId="20577"/>
          <ac:spMkLst>
            <pc:docMk/>
            <pc:sldMk cId="1938717767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34:47.912" v="47" actId="1076"/>
          <ac:spMkLst>
            <pc:docMk/>
            <pc:sldMk cId="1938717767" sldId="508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39DB501E-FFF4-78BA-F345-54CE7B5191BB}" dt="2023-10-10T07:36:36.664" v="68"/>
          <ac:picMkLst>
            <pc:docMk/>
            <pc:sldMk cId="1938717767" sldId="508"/>
            <ac:picMk id="3" creationId="{FBCD1416-3751-4577-6190-33A1CCFD4A62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39:23.089" v="127" actId="14100"/>
        <pc:sldMkLst>
          <pc:docMk/>
          <pc:sldMk cId="1504108184" sldId="509"/>
        </pc:sldMkLst>
        <pc:spChg chg="del">
          <ac:chgData name="Suraj Chopade" userId="S::suraj.chopade@bostoninstituteofanalytics.org::dcc44ee8-6a65-4538-a5e1-c87e14ca7a61" providerId="AD" clId="Web-{39DB501E-FFF4-78BA-F345-54CE7B5191BB}" dt="2023-10-10T07:36:40.242" v="69"/>
          <ac:spMkLst>
            <pc:docMk/>
            <pc:sldMk cId="1504108184" sldId="509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7:38:42.010" v="109"/>
          <ac:spMkLst>
            <pc:docMk/>
            <pc:sldMk cId="1504108184" sldId="509"/>
            <ac:spMk id="4" creationId="{BB7D0003-E740-BCD3-9B3D-EB519E3426F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39:23.089" v="127" actId="14100"/>
          <ac:spMkLst>
            <pc:docMk/>
            <pc:sldMk cId="1504108184" sldId="509"/>
            <ac:spMk id="9" creationId="{2FDADD92-4E39-7713-520E-D88B1D53A255}"/>
          </ac:spMkLst>
        </pc:spChg>
        <pc:picChg chg="del mod">
          <ac:chgData name="Suraj Chopade" userId="S::suraj.chopade@bostoninstituteofanalytics.org::dcc44ee8-6a65-4538-a5e1-c87e14ca7a61" providerId="AD" clId="Web-{39DB501E-FFF4-78BA-F345-54CE7B5191BB}" dt="2023-10-10T07:38:02.525" v="78"/>
          <ac:picMkLst>
            <pc:docMk/>
            <pc:sldMk cId="1504108184" sldId="509"/>
            <ac:picMk id="3" creationId="{FBCD1416-3751-4577-6190-33A1CCFD4A62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43:48.969" v="157" actId="1076"/>
        <pc:sldMkLst>
          <pc:docMk/>
          <pc:sldMk cId="2000376747" sldId="510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7:43:48.969" v="157" actId="1076"/>
          <ac:spMkLst>
            <pc:docMk/>
            <pc:sldMk cId="2000376747" sldId="510"/>
            <ac:spMk id="2" creationId="{C46CEA40-F111-D398-50F7-1DDCA5F34ABE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7:40:32.090" v="136"/>
          <ac:spMkLst>
            <pc:docMk/>
            <pc:sldMk cId="2000376747" sldId="510"/>
            <ac:spMk id="4" creationId="{BB7D0003-E740-BCD3-9B3D-EB519E3426F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0:28.746" v="135" actId="1076"/>
          <ac:spMkLst>
            <pc:docMk/>
            <pc:sldMk cId="2000376747" sldId="51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7:43:39.515" v="155" actId="1076"/>
          <ac:picMkLst>
            <pc:docMk/>
            <pc:sldMk cId="2000376747" sldId="510"/>
            <ac:picMk id="3" creationId="{9C9EF590-6DF5-94D2-E77C-28DC74EFA8C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48:32.240" v="201" actId="1076"/>
        <pc:sldMkLst>
          <pc:docMk/>
          <pc:sldMk cId="561905179" sldId="511"/>
        </pc:sldMkLst>
        <pc:spChg chg="del">
          <ac:chgData name="Suraj Chopade" userId="S::suraj.chopade@bostoninstituteofanalytics.org::dcc44ee8-6a65-4538-a5e1-c87e14ca7a61" providerId="AD" clId="Web-{39DB501E-FFF4-78BA-F345-54CE7B5191BB}" dt="2023-10-10T07:45:26.142" v="182"/>
          <ac:spMkLst>
            <pc:docMk/>
            <pc:sldMk cId="561905179" sldId="511"/>
            <ac:spMk id="2" creationId="{C46CEA40-F111-D398-50F7-1DDCA5F34ABE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7:48:32.240" v="201" actId="1076"/>
          <ac:spMkLst>
            <pc:docMk/>
            <pc:sldMk cId="561905179" sldId="511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5:03.392" v="177" actId="1076"/>
          <ac:spMkLst>
            <pc:docMk/>
            <pc:sldMk cId="561905179" sldId="51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7:45:14.033" v="178"/>
          <ac:picMkLst>
            <pc:docMk/>
            <pc:sldMk cId="561905179" sldId="511"/>
            <ac:picMk id="3" creationId="{9C9EF590-6DF5-94D2-E77C-28DC74EFA8C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53:33.730" v="270"/>
        <pc:sldMkLst>
          <pc:docMk/>
          <pc:sldMk cId="3610067102" sldId="512"/>
        </pc:sldMkLst>
        <pc:spChg chg="add del mod">
          <ac:chgData name="Suraj Chopade" userId="S::suraj.chopade@bostoninstituteofanalytics.org::dcc44ee8-6a65-4538-a5e1-c87e14ca7a61" providerId="AD" clId="Web-{39DB501E-FFF4-78BA-F345-54CE7B5191BB}" dt="2023-10-10T07:52:39.088" v="264"/>
          <ac:spMkLst>
            <pc:docMk/>
            <pc:sldMk cId="3610067102" sldId="512"/>
            <ac:spMk id="2" creationId="{DE1BC4C4-A581-CADF-A11B-C89E9761D80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3:33.730" v="270"/>
          <ac:spMkLst>
            <pc:docMk/>
            <pc:sldMk cId="3610067102" sldId="512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9:44.991" v="215" actId="1076"/>
          <ac:spMkLst>
            <pc:docMk/>
            <pc:sldMk cId="3610067102" sldId="51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39DB501E-FFF4-78BA-F345-54CE7B5191BB}" dt="2023-10-10T07:56:23.311" v="310" actId="1076"/>
        <pc:sldMkLst>
          <pc:docMk/>
          <pc:sldMk cId="1329303612" sldId="513"/>
        </pc:sldMkLst>
        <pc:spChg chg="mod">
          <ac:chgData name="Suraj Chopade" userId="S::suraj.chopade@bostoninstituteofanalytics.org::dcc44ee8-6a65-4538-a5e1-c87e14ca7a61" providerId="AD" clId="Web-{39DB501E-FFF4-78BA-F345-54CE7B5191BB}" dt="2023-10-10T07:56:23.311" v="310" actId="1076"/>
          <ac:spMkLst>
            <pc:docMk/>
            <pc:sldMk cId="1329303612" sldId="513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4:56.106" v="288" actId="1076"/>
          <ac:spMkLst>
            <pc:docMk/>
            <pc:sldMk cId="1329303612" sldId="51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59:57.377" v="427" actId="20577"/>
        <pc:sldMkLst>
          <pc:docMk/>
          <pc:sldMk cId="3597375417" sldId="514"/>
        </pc:sldMkLst>
        <pc:spChg chg="del">
          <ac:chgData name="Suraj Chopade" userId="S::suraj.chopade@bostoninstituteofanalytics.org::dcc44ee8-6a65-4538-a5e1-c87e14ca7a61" providerId="AD" clId="Web-{39DB501E-FFF4-78BA-F345-54CE7B5191BB}" dt="2023-10-10T07:57:29.156" v="312"/>
          <ac:spMkLst>
            <pc:docMk/>
            <pc:sldMk cId="3597375417" sldId="514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9:57.377" v="427" actId="20577"/>
          <ac:spMkLst>
            <pc:docMk/>
            <pc:sldMk cId="3597375417" sldId="514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39DB501E-FFF4-78BA-F345-54CE7B5191BB}" dt="2023-10-10T07:59:15.970" v="404" actId="1076"/>
          <ac:graphicFrameMkLst>
            <pc:docMk/>
            <pc:sldMk cId="3597375417" sldId="514"/>
            <ac:graphicFrameMk id="3" creationId="{A7420E6E-66B4-059F-BDA2-FA0675AF858F}"/>
          </ac:graphicFrameMkLst>
        </pc:graphicFrameChg>
      </pc:sldChg>
      <pc:sldChg chg="addSp delSp modSp add ord replId">
        <pc:chgData name="Suraj Chopade" userId="S::suraj.chopade@bostoninstituteofanalytics.org::dcc44ee8-6a65-4538-a5e1-c87e14ca7a61" providerId="AD" clId="Web-{39DB501E-FFF4-78BA-F345-54CE7B5191BB}" dt="2023-10-10T08:05:52.228" v="499" actId="1076"/>
        <pc:sldMkLst>
          <pc:docMk/>
          <pc:sldMk cId="2209605686" sldId="515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8:05:19.493" v="493" actId="1076"/>
          <ac:spMkLst>
            <pc:docMk/>
            <pc:sldMk cId="2209605686" sldId="515"/>
            <ac:spMk id="2" creationId="{EF5A8C28-9AA0-2252-6225-C1A9328BA62C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01:44.192" v="445"/>
          <ac:spMkLst>
            <pc:docMk/>
            <pc:sldMk cId="2209605686" sldId="515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01:40.879" v="444" actId="1076"/>
          <ac:spMkLst>
            <pc:docMk/>
            <pc:sldMk cId="2209605686" sldId="515"/>
            <ac:spMk id="9" creationId="{2FDADD92-4E39-7713-520E-D88B1D53A255}"/>
          </ac:spMkLst>
        </pc:spChg>
        <pc:picChg chg="add mod ord">
          <ac:chgData name="Suraj Chopade" userId="S::suraj.chopade@bostoninstituteofanalytics.org::dcc44ee8-6a65-4538-a5e1-c87e14ca7a61" providerId="AD" clId="Web-{39DB501E-FFF4-78BA-F345-54CE7B5191BB}" dt="2023-10-10T08:05:52.228" v="499" actId="1076"/>
          <ac:picMkLst>
            <pc:docMk/>
            <pc:sldMk cId="2209605686" sldId="515"/>
            <ac:picMk id="3" creationId="{39106BB7-A379-C16F-46A2-14541FEA34E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09:05.388" v="525" actId="20577"/>
        <pc:sldMkLst>
          <pc:docMk/>
          <pc:sldMk cId="1659917688" sldId="516"/>
        </pc:sldMkLst>
        <pc:spChg chg="del">
          <ac:chgData name="Suraj Chopade" userId="S::suraj.chopade@bostoninstituteofanalytics.org::dcc44ee8-6a65-4538-a5e1-c87e14ca7a61" providerId="AD" clId="Web-{39DB501E-FFF4-78BA-F345-54CE7B5191BB}" dt="2023-10-10T08:08:19.137" v="510"/>
          <ac:spMkLst>
            <pc:docMk/>
            <pc:sldMk cId="1659917688" sldId="516"/>
            <ac:spMk id="2" creationId="{EF5A8C28-9AA0-2252-6225-C1A9328BA62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09:05.388" v="525" actId="20577"/>
          <ac:spMkLst>
            <pc:docMk/>
            <pc:sldMk cId="1659917688" sldId="516"/>
            <ac:spMk id="4" creationId="{0A21B2F7-B14E-7C03-1E67-41CBF9D742F0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08:16.246" v="509" actId="1076"/>
          <ac:spMkLst>
            <pc:docMk/>
            <pc:sldMk cId="1659917688" sldId="51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8:08:20.934" v="511"/>
          <ac:picMkLst>
            <pc:docMk/>
            <pc:sldMk cId="1659917688" sldId="516"/>
            <ac:picMk id="3" creationId="{39106BB7-A379-C16F-46A2-14541FEA34EE}"/>
          </ac:picMkLst>
        </pc:picChg>
      </pc:sldChg>
      <pc:sldChg chg="modSp add replId">
        <pc:chgData name="Suraj Chopade" userId="S::suraj.chopade@bostoninstituteofanalytics.org::dcc44ee8-6a65-4538-a5e1-c87e14ca7a61" providerId="AD" clId="Web-{39DB501E-FFF4-78BA-F345-54CE7B5191BB}" dt="2023-10-10T08:24:38.983" v="562" actId="20577"/>
        <pc:sldMkLst>
          <pc:docMk/>
          <pc:sldMk cId="684558872" sldId="517"/>
        </pc:sldMkLst>
        <pc:spChg chg="mod">
          <ac:chgData name="Suraj Chopade" userId="S::suraj.chopade@bostoninstituteofanalytics.org::dcc44ee8-6a65-4538-a5e1-c87e14ca7a61" providerId="AD" clId="Web-{39DB501E-FFF4-78BA-F345-54CE7B5191BB}" dt="2023-10-10T08:24:38.983" v="562" actId="20577"/>
          <ac:spMkLst>
            <pc:docMk/>
            <pc:sldMk cId="684558872" sldId="517"/>
            <ac:spMk id="4" creationId="{0A21B2F7-B14E-7C03-1E67-41CBF9D742F0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23:23.966" v="535" actId="1076"/>
          <ac:spMkLst>
            <pc:docMk/>
            <pc:sldMk cId="684558872" sldId="517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32:21.914" v="656" actId="20577"/>
        <pc:sldMkLst>
          <pc:docMk/>
          <pc:sldMk cId="4208619478" sldId="518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8:32:15.008" v="654"/>
          <ac:spMkLst>
            <pc:docMk/>
            <pc:sldMk cId="4208619478" sldId="518"/>
            <ac:spMk id="2" creationId="{EC3D07B2-EA9A-BC3A-2149-10708A5115C7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28:03.081" v="591"/>
          <ac:spMkLst>
            <pc:docMk/>
            <pc:sldMk cId="4208619478" sldId="518"/>
            <ac:spMk id="4" creationId="{0A21B2F7-B14E-7C03-1E67-41CBF9D742F0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32:21.914" v="656" actId="20577"/>
          <ac:spMkLst>
            <pc:docMk/>
            <pc:sldMk cId="4208619478" sldId="518"/>
            <ac:spMk id="5" creationId="{85177C3C-6174-D4F6-72D0-ED0AFEF0220B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26:33.204" v="590" actId="1076"/>
          <ac:spMkLst>
            <pc:docMk/>
            <pc:sldMk cId="4208619478" sldId="518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31:57.304" v="647" actId="1076"/>
          <ac:picMkLst>
            <pc:docMk/>
            <pc:sldMk cId="4208619478" sldId="518"/>
            <ac:picMk id="3" creationId="{D008A34D-DD5D-AA5E-5C13-C5C3484F132F}"/>
          </ac:picMkLst>
        </pc:picChg>
      </pc:sldChg>
      <pc:sldChg chg="addSp delSp modSp add">
        <pc:chgData name="Suraj Chopade" userId="S::suraj.chopade@bostoninstituteofanalytics.org::dcc44ee8-6a65-4538-a5e1-c87e14ca7a61" providerId="AD" clId="Web-{39DB501E-FFF4-78BA-F345-54CE7B5191BB}" dt="2023-10-10T08:34:43.729" v="688" actId="1076"/>
        <pc:sldMkLst>
          <pc:docMk/>
          <pc:sldMk cId="968449266" sldId="519"/>
        </pc:sldMkLst>
        <pc:spChg chg="del">
          <ac:chgData name="Suraj Chopade" userId="S::suraj.chopade@bostoninstituteofanalytics.org::dcc44ee8-6a65-4538-a5e1-c87e14ca7a61" providerId="AD" clId="Web-{39DB501E-FFF4-78BA-F345-54CE7B5191BB}" dt="2023-10-10T08:33:48.900" v="670"/>
          <ac:spMkLst>
            <pc:docMk/>
            <pc:sldMk cId="968449266" sldId="519"/>
            <ac:spMk id="2" creationId="{EC3D07B2-EA9A-BC3A-2149-10708A5115C7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34:43.729" v="688" actId="1076"/>
          <ac:spMkLst>
            <pc:docMk/>
            <pc:sldMk cId="968449266" sldId="519"/>
            <ac:spMk id="4" creationId="{DB00B215-A201-6F67-E43D-BE7A36A33A57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33:50.572" v="671"/>
          <ac:spMkLst>
            <pc:docMk/>
            <pc:sldMk cId="968449266" sldId="519"/>
            <ac:spMk id="5" creationId="{85177C3C-6174-D4F6-72D0-ED0AFEF0220B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33:44.978" v="668" actId="1076"/>
          <ac:spMkLst>
            <pc:docMk/>
            <pc:sldMk cId="968449266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8:33:46.494" v="669"/>
          <ac:picMkLst>
            <pc:docMk/>
            <pc:sldMk cId="968449266" sldId="519"/>
            <ac:picMk id="3" creationId="{D008A34D-DD5D-AA5E-5C13-C5C3484F132F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49:11.964" v="731" actId="1076"/>
        <pc:sldMkLst>
          <pc:docMk/>
          <pc:sldMk cId="3670373843" sldId="520"/>
        </pc:sldMkLst>
        <pc:spChg chg="add del">
          <ac:chgData name="Suraj Chopade" userId="S::suraj.chopade@bostoninstituteofanalytics.org::dcc44ee8-6a65-4538-a5e1-c87e14ca7a61" providerId="AD" clId="Web-{39DB501E-FFF4-78BA-F345-54CE7B5191BB}" dt="2023-10-10T08:42:18.441" v="696"/>
          <ac:spMkLst>
            <pc:docMk/>
            <pc:sldMk cId="3670373843" sldId="520"/>
            <ac:spMk id="2" creationId="{D0197B71-55F3-D130-FB13-C8D58390AEF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49:11.964" v="731" actId="1076"/>
          <ac:spMkLst>
            <pc:docMk/>
            <pc:sldMk cId="3670373843" sldId="520"/>
            <ac:spMk id="3" creationId="{4E285EF1-2200-944A-88BE-496471821D2C}"/>
          </ac:spMkLst>
        </pc:spChg>
        <pc:spChg chg="del mod">
          <ac:chgData name="Suraj Chopade" userId="S::suraj.chopade@bostoninstituteofanalytics.org::dcc44ee8-6a65-4538-a5e1-c87e14ca7a61" providerId="AD" clId="Web-{39DB501E-FFF4-78BA-F345-54CE7B5191BB}" dt="2023-10-10T08:42:28.785" v="698"/>
          <ac:spMkLst>
            <pc:docMk/>
            <pc:sldMk cId="3670373843" sldId="520"/>
            <ac:spMk id="4" creationId="{DB00B215-A201-6F67-E43D-BE7A36A33A5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42:10.550" v="694" actId="1076"/>
          <ac:spMkLst>
            <pc:docMk/>
            <pc:sldMk cId="3670373843" sldId="52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49:00.776" v="729" actId="14100"/>
          <ac:picMkLst>
            <pc:docMk/>
            <pc:sldMk cId="3670373843" sldId="520"/>
            <ac:picMk id="5" creationId="{E07F20FA-20F0-F9E4-9D73-380BDE465B3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52:44.046" v="761" actId="1076"/>
        <pc:sldMkLst>
          <pc:docMk/>
          <pc:sldMk cId="2931997580" sldId="521"/>
        </pc:sldMkLst>
        <pc:spChg chg="del">
          <ac:chgData name="Suraj Chopade" userId="S::suraj.chopade@bostoninstituteofanalytics.org::dcc44ee8-6a65-4538-a5e1-c87e14ca7a61" providerId="AD" clId="Web-{39DB501E-FFF4-78BA-F345-54CE7B5191BB}" dt="2023-10-10T08:51:59.124" v="743"/>
          <ac:spMkLst>
            <pc:docMk/>
            <pc:sldMk cId="2931997580" sldId="521"/>
            <ac:spMk id="3" creationId="{4E285EF1-2200-944A-88BE-496471821D2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52:44.046" v="761" actId="1076"/>
          <ac:spMkLst>
            <pc:docMk/>
            <pc:sldMk cId="2931997580" sldId="521"/>
            <ac:spMk id="4" creationId="{4B1F2671-F99A-0AD5-C0E2-527C39D9849F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51:30.857" v="742" actId="1076"/>
          <ac:picMkLst>
            <pc:docMk/>
            <pc:sldMk cId="2931997580" sldId="521"/>
            <ac:picMk id="2" creationId="{79607F12-E20B-3027-8639-4BD7562450F8}"/>
          </ac:picMkLst>
        </pc:picChg>
        <pc:picChg chg="del">
          <ac:chgData name="Suraj Chopade" userId="S::suraj.chopade@bostoninstituteofanalytics.org::dcc44ee8-6a65-4538-a5e1-c87e14ca7a61" providerId="AD" clId="Web-{39DB501E-FFF4-78BA-F345-54CE7B5191BB}" dt="2023-10-10T08:50:54.747" v="733"/>
          <ac:picMkLst>
            <pc:docMk/>
            <pc:sldMk cId="2931997580" sldId="521"/>
            <ac:picMk id="5" creationId="{E07F20FA-20F0-F9E4-9D73-380BDE465B30}"/>
          </ac:picMkLst>
        </pc:picChg>
      </pc:sldChg>
      <pc:sldChg chg="add del replId">
        <pc:chgData name="Suraj Chopade" userId="S::suraj.chopade@bostoninstituteofanalytics.org::dcc44ee8-6a65-4538-a5e1-c87e14ca7a61" providerId="AD" clId="Web-{39DB501E-FFF4-78BA-F345-54CE7B5191BB}" dt="2023-10-10T08:51:02.826" v="735"/>
        <pc:sldMkLst>
          <pc:docMk/>
          <pc:sldMk cId="1957087074" sldId="522"/>
        </pc:sldMkLst>
      </pc:sldChg>
    </pc:docChg>
  </pc:docChgLst>
  <pc:docChgLst>
    <pc:chgData name="Suraj Chopade" userId="S::suraj.chopade@bostoninstituteofanalytics.org::dcc44ee8-6a65-4538-a5e1-c87e14ca7a61" providerId="AD" clId="Web-{B4495D69-4365-77F7-D1D2-0C8CC5AEAEBB}"/>
    <pc:docChg chg="modSld">
      <pc:chgData name="Suraj Chopade" userId="S::suraj.chopade@bostoninstituteofanalytics.org::dcc44ee8-6a65-4538-a5e1-c87e14ca7a61" providerId="AD" clId="Web-{B4495D69-4365-77F7-D1D2-0C8CC5AEAEBB}" dt="2024-04-26T06:58:13.530" v="3" actId="1076"/>
      <pc:docMkLst>
        <pc:docMk/>
      </pc:docMkLst>
      <pc:sldChg chg="modSp">
        <pc:chgData name="Suraj Chopade" userId="S::suraj.chopade@bostoninstituteofanalytics.org::dcc44ee8-6a65-4538-a5e1-c87e14ca7a61" providerId="AD" clId="Web-{B4495D69-4365-77F7-D1D2-0C8CC5AEAEBB}" dt="2024-04-26T06:57:57.576" v="1" actId="1076"/>
        <pc:sldMkLst>
          <pc:docMk/>
          <pc:sldMk cId="174547270" sldId="547"/>
        </pc:sldMkLst>
        <pc:picChg chg="mod">
          <ac:chgData name="Suraj Chopade" userId="S::suraj.chopade@bostoninstituteofanalytics.org::dcc44ee8-6a65-4538-a5e1-c87e14ca7a61" providerId="AD" clId="Web-{B4495D69-4365-77F7-D1D2-0C8CC5AEAEBB}" dt="2024-04-26T06:57:57.576" v="1" actId="1076"/>
          <ac:picMkLst>
            <pc:docMk/>
            <pc:sldMk cId="174547270" sldId="547"/>
            <ac:picMk id="3" creationId="{39C330ED-4092-CF4F-463C-7D284EDDFA2D}"/>
          </ac:picMkLst>
        </pc:picChg>
      </pc:sldChg>
      <pc:sldChg chg="modSp">
        <pc:chgData name="Suraj Chopade" userId="S::suraj.chopade@bostoninstituteofanalytics.org::dcc44ee8-6a65-4538-a5e1-c87e14ca7a61" providerId="AD" clId="Web-{B4495D69-4365-77F7-D1D2-0C8CC5AEAEBB}" dt="2024-04-26T06:58:13.530" v="3" actId="1076"/>
        <pc:sldMkLst>
          <pc:docMk/>
          <pc:sldMk cId="2458439909" sldId="553"/>
        </pc:sldMkLst>
        <pc:picChg chg="mod">
          <ac:chgData name="Suraj Chopade" userId="S::suraj.chopade@bostoninstituteofanalytics.org::dcc44ee8-6a65-4538-a5e1-c87e14ca7a61" providerId="AD" clId="Web-{B4495D69-4365-77F7-D1D2-0C8CC5AEAEBB}" dt="2024-04-26T06:58:13.530" v="3" actId="1076"/>
          <ac:picMkLst>
            <pc:docMk/>
            <pc:sldMk cId="2458439909" sldId="553"/>
            <ac:picMk id="3" creationId="{BE7F6C93-148A-C656-42BC-AE411CBB6EED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287512FF-025C-8CF0-92E6-75D0CA8655A4}"/>
    <pc:docChg chg="addSld delSld modSld addMainMaster delMainMaster">
      <pc:chgData name="Suraj Chopade" userId="S::suraj.chopade@bostoninstituteofanalytics.org::dcc44ee8-6a65-4538-a5e1-c87e14ca7a61" providerId="AD" clId="Web-{287512FF-025C-8CF0-92E6-75D0CA8655A4}" dt="2023-10-11T08:41:58.717" v="310" actId="1076"/>
      <pc:docMkLst>
        <pc:docMk/>
      </pc:docMkLst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0" sldId="257"/>
        </pc:sldMkLst>
      </pc:sldChg>
      <pc:sldChg chg="modSp 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03897231" sldId="283"/>
        </pc:sldMkLst>
        <pc:spChg chg="mod ord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2503897231" sldId="283"/>
            <ac:spMk id="5" creationId="{F1E094BE-D838-D72B-D901-D29AF46966E7}"/>
          </ac:spMkLst>
        </pc:spChg>
      </pc:sldChg>
      <pc:sldChg chg="modSp 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059647043" sldId="408"/>
        </pc:sldMkLst>
        <pc:spChg chg="mod ord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4059647043" sldId="408"/>
            <ac:spMk id="5" creationId="{F1E094BE-D838-D72B-D901-D29AF46966E7}"/>
          </ac:spMkLst>
        </pc:sp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076578880" sldId="484"/>
        </pc:sldMkLst>
      </pc:sldChg>
      <pc:sldChg chg="modSp mo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6933436" sldId="512"/>
        </pc:sldMkLst>
        <pc:spChg chg="mod">
          <ac:chgData name="Suraj Chopade" userId="S::suraj.chopade@bostoninstituteofanalytics.org::dcc44ee8-6a65-4538-a5e1-c87e14ca7a61" providerId="AD" clId="Web-{287512FF-025C-8CF0-92E6-75D0CA8655A4}" dt="2023-10-11T07:23:58.635" v="106" actId="20577"/>
          <ac:spMkLst>
            <pc:docMk/>
            <pc:sldMk cId="256933436" sldId="512"/>
            <ac:spMk id="2" creationId="{F7761F45-99CF-5094-8BAE-64DDA34139B5}"/>
          </ac:spMkLst>
        </pc:sp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080017173" sldId="513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573858950" sldId="514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217137610" sldId="515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1413599815" sldId="516"/>
        </pc:sldMkLst>
      </pc:sldChg>
      <pc:sldChg chg="addSp delSp modSp del mod setBg modClrScheme chgLayout">
        <pc:chgData name="Suraj Chopade" userId="S::suraj.chopade@bostoninstituteofanalytics.org::dcc44ee8-6a65-4538-a5e1-c87e14ca7a61" providerId="AD" clId="Web-{287512FF-025C-8CF0-92E6-75D0CA8655A4}" dt="2023-10-11T07:55:49.615" v="241"/>
        <pc:sldMkLst>
          <pc:docMk/>
          <pc:sldMk cId="68176441" sldId="517"/>
        </pc:sldMkLst>
        <pc:spChg chg="del">
          <ac:chgData name="Suraj Chopade" userId="S::suraj.chopade@bostoninstituteofanalytics.org::dcc44ee8-6a65-4538-a5e1-c87e14ca7a61" providerId="AD" clId="Web-{287512FF-025C-8CF0-92E6-75D0CA8655A4}" dt="2023-10-11T07:53:45.579" v="221"/>
          <ac:spMkLst>
            <pc:docMk/>
            <pc:sldMk cId="68176441" sldId="517"/>
            <ac:spMk id="2" creationId="{B3E70237-C77C-EF87-F908-8DF624C25C9E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7:54:09.314" v="224" actId="20577"/>
          <ac:spMkLst>
            <pc:docMk/>
            <pc:sldMk cId="68176441" sldId="517"/>
            <ac:spMk id="3" creationId="{69EA2DF2-EAE8-61EE-8C67-178266082AEC}"/>
          </ac:spMkLst>
        </pc:spChg>
        <pc:spChg chg="add del mod">
          <ac:chgData name="Suraj Chopade" userId="S::suraj.chopade@bostoninstituteofanalytics.org::dcc44ee8-6a65-4538-a5e1-c87e14ca7a61" providerId="AD" clId="Web-{287512FF-025C-8CF0-92E6-75D0CA8655A4}" dt="2023-10-11T07:54:42.268" v="232"/>
          <ac:spMkLst>
            <pc:docMk/>
            <pc:sldMk cId="68176441" sldId="517"/>
            <ac:spMk id="4" creationId="{3BCDA07F-E343-79A0-0FB2-B6FC6486FF25}"/>
          </ac:spMkLst>
        </pc:spChg>
        <pc:spChg chg="del mod">
          <ac:chgData name="Suraj Chopade" userId="S::suraj.chopade@bostoninstituteofanalytics.org::dcc44ee8-6a65-4538-a5e1-c87e14ca7a61" providerId="AD" clId="Web-{287512FF-025C-8CF0-92E6-75D0CA8655A4}" dt="2023-10-11T07:55:05.676" v="234"/>
          <ac:spMkLst>
            <pc:docMk/>
            <pc:sldMk cId="68176441" sldId="517"/>
            <ac:spMk id="9" creationId="{2FDADD92-4E39-7713-520E-D88B1D53A255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54:42.268" v="232"/>
          <ac:spMkLst>
            <pc:docMk/>
            <pc:sldMk cId="68176441" sldId="517"/>
            <ac:spMk id="12" creationId="{2659FDB4-FCBE-4A89-B46D-43D4FA54464D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54:27.440" v="230"/>
          <ac:spMkLst>
            <pc:docMk/>
            <pc:sldMk cId="68176441" sldId="517"/>
            <ac:spMk id="15" creationId="{2659FDB4-FCBE-4A89-B46D-43D4FA54464D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54:55.269" v="233"/>
          <ac:spMkLst>
            <pc:docMk/>
            <pc:sldMk cId="68176441" sldId="517"/>
            <ac:spMk id="43" creationId="{579338D3-1516-6C27-90E0-6FC354DF77A3}"/>
          </ac:spMkLst>
        </pc:spChg>
        <pc:graphicFrameChg chg="add del">
          <ac:chgData name="Suraj Chopade" userId="S::suraj.chopade@bostoninstituteofanalytics.org::dcc44ee8-6a65-4538-a5e1-c87e14ca7a61" providerId="AD" clId="Web-{287512FF-025C-8CF0-92E6-75D0CA8655A4}" dt="2023-10-11T07:54:27.440" v="230"/>
          <ac:graphicFrameMkLst>
            <pc:docMk/>
            <pc:sldMk cId="68176441" sldId="517"/>
            <ac:graphicFrameMk id="11" creationId="{DC6081C2-32E3-8AAE-EEAC-C543E8F7C936}"/>
          </ac:graphicFrameMkLst>
        </pc:graphicFrameChg>
        <pc:graphicFrameChg chg="add">
          <ac:chgData name="Suraj Chopade" userId="S::suraj.chopade@bostoninstituteofanalytics.org::dcc44ee8-6a65-4538-a5e1-c87e14ca7a61" providerId="AD" clId="Web-{287512FF-025C-8CF0-92E6-75D0CA8655A4}" dt="2023-10-11T07:54:42.268" v="232"/>
          <ac:graphicFrameMkLst>
            <pc:docMk/>
            <pc:sldMk cId="68176441" sldId="517"/>
            <ac:graphicFrameMk id="14" creationId="{E6BA5C0C-ED46-DA98-F4BF-5D1D08EEF14E}"/>
          </ac:graphicFrameMkLst>
        </pc:graphicFrameChg>
        <pc:cxnChg chg="add">
          <ac:chgData name="Suraj Chopade" userId="S::suraj.chopade@bostoninstituteofanalytics.org::dcc44ee8-6a65-4538-a5e1-c87e14ca7a61" providerId="AD" clId="Web-{287512FF-025C-8CF0-92E6-75D0CA8655A4}" dt="2023-10-11T07:54:42.268" v="232"/>
          <ac:cxnSpMkLst>
            <pc:docMk/>
            <pc:sldMk cId="68176441" sldId="517"/>
            <ac:cxnSpMk id="13" creationId="{C8F51B3F-8331-4E4A-AE96-D47B1006EEAD}"/>
          </ac:cxnSpMkLst>
        </pc:cxnChg>
        <pc:cxnChg chg="add del">
          <ac:chgData name="Suraj Chopade" userId="S::suraj.chopade@bostoninstituteofanalytics.org::dcc44ee8-6a65-4538-a5e1-c87e14ca7a61" providerId="AD" clId="Web-{287512FF-025C-8CF0-92E6-75D0CA8655A4}" dt="2023-10-11T07:54:27.440" v="230"/>
          <ac:cxnSpMkLst>
            <pc:docMk/>
            <pc:sldMk cId="68176441" sldId="517"/>
            <ac:cxnSpMk id="17" creationId="{C8F51B3F-8331-4E4A-AE96-D47B1006EEAD}"/>
          </ac:cxnSpMkLst>
        </pc:cxn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978294003" sldId="518"/>
        </pc:sldMkLst>
      </pc:sldChg>
      <pc:sldChg chg="addSp delSp modSp add mod replI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146570716" sldId="519"/>
        </pc:sldMkLst>
        <pc:spChg chg="add del mod">
          <ac:chgData name="Suraj Chopade" userId="S::suraj.chopade@bostoninstituteofanalytics.org::dcc44ee8-6a65-4538-a5e1-c87e14ca7a61" providerId="AD" clId="Web-{287512FF-025C-8CF0-92E6-75D0CA8655A4}" dt="2023-10-11T06:47:21.213" v="37"/>
          <ac:spMkLst>
            <pc:docMk/>
            <pc:sldMk cId="3146570716" sldId="519"/>
            <ac:spMk id="2" creationId="{385BB980-1B10-F304-DAF3-86B6294C049A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6:49:46.717" v="87" actId="1076"/>
          <ac:spMkLst>
            <pc:docMk/>
            <pc:sldMk cId="3146570716" sldId="519"/>
            <ac:spMk id="3" creationId="{B44D20FF-9B64-EB45-50DB-385C350EC2D0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6:49:52.170" v="88" actId="14100"/>
          <ac:spMkLst>
            <pc:docMk/>
            <pc:sldMk cId="3146570716" sldId="519"/>
            <ac:spMk id="5" creationId="{B47B69D1-4DA5-1DB8-AAF6-F9BDF4BCE02A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6:50:02.248" v="89" actId="1076"/>
          <ac:spMkLst>
            <pc:docMk/>
            <pc:sldMk cId="3146570716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6:43:30.144" v="1"/>
          <ac:picMkLst>
            <pc:docMk/>
            <pc:sldMk cId="3146570716" sldId="519"/>
            <ac:picMk id="4" creationId="{B4BFDF50-4B33-B365-5CEA-C6231AB5E679}"/>
          </ac:picMkLst>
        </pc:picChg>
      </pc:sldChg>
      <pc:sldChg chg="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84275484" sldId="520"/>
        </pc:sldMkLst>
        <pc:spChg chg="mod">
          <ac:chgData name="Suraj Chopade" userId="S::suraj.chopade@bostoninstituteofanalytics.org::dcc44ee8-6a65-4538-a5e1-c87e14ca7a61" providerId="AD" clId="Web-{287512FF-025C-8CF0-92E6-75D0CA8655A4}" dt="2023-10-11T07:40:24.595" v="127" actId="20577"/>
          <ac:spMkLst>
            <pc:docMk/>
            <pc:sldMk cId="2584275484" sldId="52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41:30.926" v="129" actId="20577"/>
          <ac:spMkLst>
            <pc:docMk/>
            <pc:sldMk cId="2584275484" sldId="520"/>
            <ac:spMk id="9" creationId="{2FDADD92-4E39-7713-520E-D88B1D53A255}"/>
          </ac:spMkLst>
        </pc:sp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812030640" sldId="521"/>
        </pc:sldMkLst>
        <pc:spChg chg="del">
          <ac:chgData name="Suraj Chopade" userId="S::suraj.chopade@bostoninstituteofanalytics.org::dcc44ee8-6a65-4538-a5e1-c87e14ca7a61" providerId="AD" clId="Web-{287512FF-025C-8CF0-92E6-75D0CA8655A4}" dt="2023-10-11T07:41:41.629" v="132"/>
          <ac:spMkLst>
            <pc:docMk/>
            <pc:sldMk cId="812030640" sldId="521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287512FF-025C-8CF0-92E6-75D0CA8655A4}" dt="2023-10-11T07:41:53.551" v="135" actId="1076"/>
          <ac:picMkLst>
            <pc:docMk/>
            <pc:sldMk cId="812030640" sldId="521"/>
            <ac:picMk id="3" creationId="{2037C250-D37B-3F71-E0BC-2C5AE7B5757B}"/>
          </ac:picMkLst>
        </pc:pic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1337093339" sldId="522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44:09.119" v="164" actId="1076"/>
          <ac:spMkLst>
            <pc:docMk/>
            <pc:sldMk cId="1337093339" sldId="522"/>
            <ac:spMk id="2" creationId="{1D0DC7BE-0814-E387-6483-710FAC5DE239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44:06.322" v="163" actId="1076"/>
          <ac:spMkLst>
            <pc:docMk/>
            <pc:sldMk cId="1337093339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7:42:00.802" v="137"/>
          <ac:picMkLst>
            <pc:docMk/>
            <pc:sldMk cId="1337093339" sldId="522"/>
            <ac:picMk id="3" creationId="{2037C250-D37B-3F71-E0BC-2C5AE7B5757B}"/>
          </ac:picMkLst>
        </pc:pic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496386567" sldId="523"/>
        </pc:sldMkLst>
        <pc:spChg chg="del">
          <ac:chgData name="Suraj Chopade" userId="S::suraj.chopade@bostoninstituteofanalytics.org::dcc44ee8-6a65-4538-a5e1-c87e14ca7a61" providerId="AD" clId="Web-{287512FF-025C-8CF0-92E6-75D0CA8655A4}" dt="2023-10-11T07:45:54.951" v="166"/>
          <ac:spMkLst>
            <pc:docMk/>
            <pc:sldMk cId="2496386567" sldId="523"/>
            <ac:spMk id="2" creationId="{1D0DC7BE-0814-E387-6483-710FAC5DE239}"/>
          </ac:spMkLst>
        </pc:spChg>
        <pc:picChg chg="add mod">
          <ac:chgData name="Suraj Chopade" userId="S::suraj.chopade@bostoninstituteofanalytics.org::dcc44ee8-6a65-4538-a5e1-c87e14ca7a61" providerId="AD" clId="Web-{287512FF-025C-8CF0-92E6-75D0CA8655A4}" dt="2023-10-11T07:46:03.577" v="169" actId="14100"/>
          <ac:picMkLst>
            <pc:docMk/>
            <pc:sldMk cId="2496386567" sldId="523"/>
            <ac:picMk id="3" creationId="{2D68222C-E5A1-4F16-B5AB-BCFB67F434C2}"/>
          </ac:picMkLst>
        </pc:picChg>
      </pc:sldChg>
      <pc:sldChg chg="addSp delSp modSp add mod replId setBg modClrScheme delDesignElem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667405245" sldId="524"/>
        </pc:sldMkLst>
        <pc:spChg chg="add del mod">
          <ac:chgData name="Suraj Chopade" userId="S::suraj.chopade@bostoninstituteofanalytics.org::dcc44ee8-6a65-4538-a5e1-c87e14ca7a61" providerId="AD" clId="Web-{287512FF-025C-8CF0-92E6-75D0CA8655A4}" dt="2023-10-11T07:49:02.271" v="187"/>
          <ac:spMkLst>
            <pc:docMk/>
            <pc:sldMk cId="667405245" sldId="524"/>
            <ac:spMk id="2" creationId="{9CCE88F9-4D8C-6764-3466-EE030F75327F}"/>
          </ac:spMkLst>
        </pc:spChg>
        <pc:spChg chg="del mod">
          <ac:chgData name="Suraj Chopade" userId="S::suraj.chopade@bostoninstituteofanalytics.org::dcc44ee8-6a65-4538-a5e1-c87e14ca7a61" providerId="AD" clId="Web-{287512FF-025C-8CF0-92E6-75D0CA8655A4}" dt="2023-10-11T07:49:22.912" v="189"/>
          <ac:spMkLst>
            <pc:docMk/>
            <pc:sldMk cId="667405245" sldId="52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667405245" sldId="524"/>
            <ac:spMk id="12" creationId="{2659FDB4-FCBE-4A89-B46D-43D4FA54464D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48:50.099" v="185"/>
          <ac:spMkLst>
            <pc:docMk/>
            <pc:sldMk cId="667405245" sldId="524"/>
            <ac:spMk id="15" creationId="{2659FDB4-FCBE-4A89-B46D-43D4FA54464D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49:16.428" v="188"/>
          <ac:spMkLst>
            <pc:docMk/>
            <pc:sldMk cId="667405245" sldId="524"/>
            <ac:spMk id="42" creationId="{4DE12BAA-D951-66C6-87E9-430D959C7A69}"/>
          </ac:spMkLst>
        </pc:spChg>
        <pc:graphicFrameChg chg="add del">
          <ac:chgData name="Suraj Chopade" userId="S::suraj.chopade@bostoninstituteofanalytics.org::dcc44ee8-6a65-4538-a5e1-c87e14ca7a61" providerId="AD" clId="Web-{287512FF-025C-8CF0-92E6-75D0CA8655A4}" dt="2023-10-11T07:48:50.099" v="185"/>
          <ac:graphicFrameMkLst>
            <pc:docMk/>
            <pc:sldMk cId="667405245" sldId="524"/>
            <ac:graphicFrameMk id="11" creationId="{EDF0DED0-7E0B-EBFA-E37B-A62C098124F8}"/>
          </ac:graphicFrameMkLst>
        </pc:graphicFrameChg>
        <pc:graphicFrameChg chg="add mod modGraphic">
          <ac:chgData name="Suraj Chopade" userId="S::suraj.chopade@bostoninstituteofanalytics.org::dcc44ee8-6a65-4538-a5e1-c87e14ca7a61" providerId="AD" clId="Web-{287512FF-025C-8CF0-92E6-75D0CA8655A4}" dt="2023-10-11T07:50:09.727" v="194" actId="20577"/>
          <ac:graphicFrameMkLst>
            <pc:docMk/>
            <pc:sldMk cId="667405245" sldId="524"/>
            <ac:graphicFrameMk id="14" creationId="{F2E3ED99-FFD5-111A-0085-EC705E2EA008}"/>
          </ac:graphicFrameMkLst>
        </pc:graphicFrameChg>
        <pc:picChg chg="del">
          <ac:chgData name="Suraj Chopade" userId="S::suraj.chopade@bostoninstituteofanalytics.org::dcc44ee8-6a65-4538-a5e1-c87e14ca7a61" providerId="AD" clId="Web-{287512FF-025C-8CF0-92E6-75D0CA8655A4}" dt="2023-10-11T07:47:06.329" v="175"/>
          <ac:picMkLst>
            <pc:docMk/>
            <pc:sldMk cId="667405245" sldId="524"/>
            <ac:picMk id="3" creationId="{2D68222C-E5A1-4F16-B5AB-BCFB67F434C2}"/>
          </ac:picMkLst>
        </pc:picChg>
        <pc:cxnChg chg="add del">
          <ac:chgData name="Suraj Chopade" userId="S::suraj.chopade@bostoninstituteofanalytics.org::dcc44ee8-6a65-4538-a5e1-c87e14ca7a61" providerId="AD" clId="Web-{287512FF-025C-8CF0-92E6-75D0CA8655A4}" dt="2023-10-11T07:50:58.291" v="195"/>
          <ac:cxnSpMkLst>
            <pc:docMk/>
            <pc:sldMk cId="667405245" sldId="524"/>
            <ac:cxnSpMk id="13" creationId="{C8F51B3F-8331-4E4A-AE96-D47B1006EEAD}"/>
          </ac:cxnSpMkLst>
        </pc:cxnChg>
        <pc:cxnChg chg="add del">
          <ac:chgData name="Suraj Chopade" userId="S::suraj.chopade@bostoninstituteofanalytics.org::dcc44ee8-6a65-4538-a5e1-c87e14ca7a61" providerId="AD" clId="Web-{287512FF-025C-8CF0-92E6-75D0CA8655A4}" dt="2023-10-11T07:48:50.099" v="185"/>
          <ac:cxnSpMkLst>
            <pc:docMk/>
            <pc:sldMk cId="667405245" sldId="524"/>
            <ac:cxnSpMk id="17" creationId="{C8F51B3F-8331-4E4A-AE96-D47B1006EEAD}"/>
          </ac:cxnSpMkLst>
        </pc:cxnChg>
      </pc:sldChg>
      <pc:sldChg chg="add del mod replId modClrScheme chgLayout">
        <pc:chgData name="Suraj Chopade" userId="S::suraj.chopade@bostoninstituteofanalytics.org::dcc44ee8-6a65-4538-a5e1-c87e14ca7a61" providerId="AD" clId="Web-{287512FF-025C-8CF0-92E6-75D0CA8655A4}" dt="2023-10-11T07:51:36.574" v="196"/>
        <pc:sldMkLst>
          <pc:docMk/>
          <pc:sldMk cId="1577361826" sldId="525"/>
        </pc:sldMkLst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3:26.328" v="219" actId="1076"/>
        <pc:sldMkLst>
          <pc:docMk/>
          <pc:sldMk cId="3679715467" sldId="525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53:26.328" v="219" actId="1076"/>
          <ac:spMkLst>
            <pc:docMk/>
            <pc:sldMk cId="3679715467" sldId="525"/>
            <ac:spMk id="20" creationId="{8A1CB3EE-AE02-38F2-181D-369D48E9CE61}"/>
          </ac:spMkLst>
        </pc:spChg>
        <pc:graphicFrameChg chg="del">
          <ac:chgData name="Suraj Chopade" userId="S::suraj.chopade@bostoninstituteofanalytics.org::dcc44ee8-6a65-4538-a5e1-c87e14ca7a61" providerId="AD" clId="Web-{287512FF-025C-8CF0-92E6-75D0CA8655A4}" dt="2023-10-11T07:52:11.825" v="198"/>
          <ac:graphicFrameMkLst>
            <pc:docMk/>
            <pc:sldMk cId="3679715467" sldId="525"/>
            <ac:graphicFrameMk id="14" creationId="{F2E3ED99-FFD5-111A-0085-EC705E2EA008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9:01.294" v="271" actId="20577"/>
        <pc:sldMkLst>
          <pc:docMk/>
          <pc:sldMk cId="2410424579" sldId="526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59:01.294" v="271" actId="20577"/>
          <ac:spMkLst>
            <pc:docMk/>
            <pc:sldMk cId="2410424579" sldId="526"/>
            <ac:spMk id="2" creationId="{2FA5B2BB-3652-C5DE-6222-8243D8D55BFE}"/>
          </ac:spMkLst>
        </pc:spChg>
        <pc:spChg chg="del">
          <ac:chgData name="Suraj Chopade" userId="S::suraj.chopade@bostoninstituteofanalytics.org::dcc44ee8-6a65-4538-a5e1-c87e14ca7a61" providerId="AD" clId="Web-{287512FF-025C-8CF0-92E6-75D0CA8655A4}" dt="2023-10-11T07:58:15.808" v="252"/>
          <ac:spMkLst>
            <pc:docMk/>
            <pc:sldMk cId="2410424579" sldId="526"/>
            <ac:spMk id="20" creationId="{8A1CB3EE-AE02-38F2-181D-369D48E9CE61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58:08.558" v="251" actId="1076"/>
          <ac:spMkLst>
            <pc:docMk/>
            <pc:sldMk cId="2410424579" sldId="526"/>
            <ac:spMk id="42" creationId="{4DE12BAA-D951-66C6-87E9-430D959C7A69}"/>
          </ac:spMkLst>
        </pc:spChg>
      </pc:sldChg>
      <pc:sldChg chg="add del replId">
        <pc:chgData name="Suraj Chopade" userId="S::suraj.chopade@bostoninstituteofanalytics.org::dcc44ee8-6a65-4538-a5e1-c87e14ca7a61" providerId="AD" clId="Web-{287512FF-025C-8CF0-92E6-75D0CA8655A4}" dt="2023-10-11T07:54:23.971" v="229"/>
        <pc:sldMkLst>
          <pc:docMk/>
          <pc:sldMk cId="1146243214" sldId="527"/>
        </pc:sldMkLst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6:15.022" v="244" actId="1076"/>
        <pc:sldMkLst>
          <pc:docMk/>
          <pc:sldMk cId="1434123831" sldId="527"/>
        </pc:sldMkLst>
        <pc:spChg chg="del">
          <ac:chgData name="Suraj Chopade" userId="S::suraj.chopade@bostoninstituteofanalytics.org::dcc44ee8-6a65-4538-a5e1-c87e14ca7a61" providerId="AD" clId="Web-{287512FF-025C-8CF0-92E6-75D0CA8655A4}" dt="2023-10-11T07:55:17.504" v="236"/>
          <ac:spMkLst>
            <pc:docMk/>
            <pc:sldMk cId="1434123831" sldId="527"/>
            <ac:spMk id="4" creationId="{3BCDA07F-E343-79A0-0FB2-B6FC6486FF25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56:15.022" v="244" actId="1076"/>
          <ac:spMkLst>
            <pc:docMk/>
            <pc:sldMk cId="1434123831" sldId="527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287512FF-025C-8CF0-92E6-75D0CA8655A4}" dt="2023-10-11T07:56:08.897" v="243" actId="20577"/>
          <ac:graphicFrameMkLst>
            <pc:docMk/>
            <pc:sldMk cId="1434123831" sldId="527"/>
            <ac:graphicFrameMk id="5" creationId="{03565D8B-73E2-6CC4-0442-B968604B19C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8:41:58.717" v="310" actId="1076"/>
        <pc:sldMkLst>
          <pc:docMk/>
          <pc:sldMk cId="3005070709" sldId="528"/>
        </pc:sldMkLst>
        <pc:spChg chg="del">
          <ac:chgData name="Suraj Chopade" userId="S::suraj.chopade@bostoninstituteofanalytics.org::dcc44ee8-6a65-4538-a5e1-c87e14ca7a61" providerId="AD" clId="Web-{287512FF-025C-8CF0-92E6-75D0CA8655A4}" dt="2023-10-11T08:00:51.423" v="273"/>
          <ac:spMkLst>
            <pc:docMk/>
            <pc:sldMk cId="3005070709" sldId="528"/>
            <ac:spMk id="2" creationId="{2FA5B2BB-3652-C5DE-6222-8243D8D55BFE}"/>
          </ac:spMkLst>
        </pc:spChg>
        <pc:picChg chg="add mod modCrop">
          <ac:chgData name="Suraj Chopade" userId="S::suraj.chopade@bostoninstituteofanalytics.org::dcc44ee8-6a65-4538-a5e1-c87e14ca7a61" providerId="AD" clId="Web-{287512FF-025C-8CF0-92E6-75D0CA8655A4}" dt="2023-10-11T08:41:58.717" v="310" actId="1076"/>
          <ac:picMkLst>
            <pc:docMk/>
            <pc:sldMk cId="3005070709" sldId="528"/>
            <ac:picMk id="3" creationId="{A6CB3201-1464-6C70-5900-4BEDF6B60715}"/>
          </ac:picMkLst>
        </pc:picChg>
      </pc:sldChg>
      <pc:sldChg chg="addSp delSp modSp add replId modNotes">
        <pc:chgData name="Suraj Chopade" userId="S::suraj.chopade@bostoninstituteofanalytics.org::dcc44ee8-6a65-4538-a5e1-c87e14ca7a61" providerId="AD" clId="Web-{287512FF-025C-8CF0-92E6-75D0CA8655A4}" dt="2023-10-11T08:41:47.232" v="308"/>
        <pc:sldMkLst>
          <pc:docMk/>
          <pc:sldMk cId="636485698" sldId="529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8:39:23.337" v="304" actId="20577"/>
          <ac:spMkLst>
            <pc:docMk/>
            <pc:sldMk cId="636485698" sldId="529"/>
            <ac:spMk id="2" creationId="{E36AEE38-EC92-D9D5-41AC-FA8728CF9D2A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8:39:08.789" v="301" actId="1076"/>
          <ac:spMkLst>
            <pc:docMk/>
            <pc:sldMk cId="636485698" sldId="529"/>
            <ac:spMk id="42" creationId="{4DE12BAA-D951-66C6-87E9-430D959C7A69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8:02:42.146" v="284"/>
          <ac:picMkLst>
            <pc:docMk/>
            <pc:sldMk cId="636485698" sldId="529"/>
            <ac:picMk id="3" creationId="{A6CB3201-1464-6C70-5900-4BEDF6B60715}"/>
          </ac:picMkLst>
        </pc:picChg>
      </pc:sldChg>
      <pc:sldMasterChg chg="del delSldLayout">
        <pc:chgData name="Suraj Chopade" userId="S::suraj.chopade@bostoninstituteofanalytics.org::dcc44ee8-6a65-4538-a5e1-c87e14ca7a61" providerId="AD" clId="Web-{287512FF-025C-8CF0-92E6-75D0CA8655A4}" dt="2023-10-11T07:50:58.291" v="195"/>
        <pc:sldMasterMkLst>
          <pc:docMk/>
          <pc:sldMasterMk cId="0" sldId="2147483648"/>
        </pc:sldMasterMkLst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 modSldLayout">
        <pc:chgData name="Suraj Chopade" userId="S::suraj.chopade@bostoninstituteofanalytics.org::dcc44ee8-6a65-4538-a5e1-c87e14ca7a61" providerId="AD" clId="Web-{287512FF-025C-8CF0-92E6-75D0CA8655A4}" dt="2023-10-11T07:50:58.291" v="195"/>
        <pc:sldMasterMkLst>
          <pc:docMk/>
          <pc:sldMasterMk cId="1628178356" sldId="2147483660"/>
        </pc:sldMasterMkLst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331126872" sldId="2147483661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412652330" sldId="2147483662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07278455" sldId="2147483663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409934384" sldId="2147483664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819789000" sldId="2147483665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831256556" sldId="2147483666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295593171" sldId="2147483667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828349371" sldId="2147483668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3336815643" sldId="2147483669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075053668" sldId="2147483670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4167474205" sldId="2147483671"/>
          </pc:sldLayoutMkLst>
        </pc:sldLayoutChg>
      </pc:sldMasterChg>
    </pc:docChg>
  </pc:docChgLst>
  <pc:docChgLst>
    <pc:chgData name="Suraj Chopade" userId="S::suraj.chopade@bostoninstituteofanalytics.org::dcc44ee8-6a65-4538-a5e1-c87e14ca7a61" providerId="AD" clId="Web-{EB6028C9-3CE6-72C2-31FE-0226BAD6DA27}"/>
    <pc:docChg chg="modSld">
      <pc:chgData name="Suraj Chopade" userId="S::suraj.chopade@bostoninstituteofanalytics.org::dcc44ee8-6a65-4538-a5e1-c87e14ca7a61" providerId="AD" clId="Web-{EB6028C9-3CE6-72C2-31FE-0226BAD6DA27}" dt="2023-10-10T10:58:24.875" v="1"/>
      <pc:docMkLst>
        <pc:docMk/>
      </pc:docMkLst>
      <pc:sldChg chg="modSp">
        <pc:chgData name="Suraj Chopade" userId="S::suraj.chopade@bostoninstituteofanalytics.org::dcc44ee8-6a65-4538-a5e1-c87e14ca7a61" providerId="AD" clId="Web-{EB6028C9-3CE6-72C2-31FE-0226BAD6DA27}" dt="2023-10-10T10:58:00.735" v="0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EB6028C9-3CE6-72C2-31FE-0226BAD6DA27}" dt="2023-10-10T10:58:00.735" v="0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addSp">
        <pc:chgData name="Suraj Chopade" userId="S::suraj.chopade@bostoninstituteofanalytics.org::dcc44ee8-6a65-4538-a5e1-c87e14ca7a61" providerId="AD" clId="Web-{EB6028C9-3CE6-72C2-31FE-0226BAD6DA27}" dt="2023-10-10T10:58:24.875" v="1"/>
        <pc:sldMkLst>
          <pc:docMk/>
          <pc:sldMk cId="578900116" sldId="499"/>
        </pc:sldMkLst>
        <pc:picChg chg="add">
          <ac:chgData name="Suraj Chopade" userId="S::suraj.chopade@bostoninstituteofanalytics.org::dcc44ee8-6a65-4538-a5e1-c87e14ca7a61" providerId="AD" clId="Web-{EB6028C9-3CE6-72C2-31FE-0226BAD6DA27}" dt="2023-10-10T10:58:24.875" v="1"/>
          <ac:picMkLst>
            <pc:docMk/>
            <pc:sldMk cId="578900116" sldId="499"/>
            <ac:picMk id="4" creationId="{5CE34AC3-D227-7C3A-5E21-C259BF1A92C4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9CC10B81-8784-2E8C-0748-42A0263960C3}"/>
    <pc:docChg chg="addSld modSld">
      <pc:chgData name="Suraj Chopade" userId="S::suraj.chopade@bostoninstituteofanalytics.org::dcc44ee8-6a65-4538-a5e1-c87e14ca7a61" providerId="AD" clId="Web-{9CC10B81-8784-2E8C-0748-42A0263960C3}" dt="2023-10-12T05:41:58.364" v="47"/>
      <pc:docMkLst>
        <pc:docMk/>
      </pc:docMkLst>
      <pc:sldChg chg="modSp add replId modNotes">
        <pc:chgData name="Suraj Chopade" userId="S::suraj.chopade@bostoninstituteofanalytics.org::dcc44ee8-6a65-4538-a5e1-c87e14ca7a61" providerId="AD" clId="Web-{9CC10B81-8784-2E8C-0748-42A0263960C3}" dt="2023-10-12T05:41:58.364" v="47"/>
        <pc:sldMkLst>
          <pc:docMk/>
          <pc:sldMk cId="3440828800" sldId="559"/>
        </pc:sldMkLst>
        <pc:spChg chg="mod">
          <ac:chgData name="Suraj Chopade" userId="S::suraj.chopade@bostoninstituteofanalytics.org::dcc44ee8-6a65-4538-a5e1-c87e14ca7a61" providerId="AD" clId="Web-{9CC10B81-8784-2E8C-0748-42A0263960C3}" dt="2023-10-12T05:35:22.758" v="44" actId="20577"/>
          <ac:spMkLst>
            <pc:docMk/>
            <pc:sldMk cId="3440828800" sldId="559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9CC10B81-8784-2E8C-0748-42A0263960C3}" dt="2023-10-12T05:34:31.772" v="13" actId="1076"/>
          <ac:spMkLst>
            <pc:docMk/>
            <pc:sldMk cId="3440828800" sldId="559"/>
            <ac:spMk id="5" creationId="{9D03BB2D-CD52-503A-B59A-F9D3014F1AB4}"/>
          </ac:spMkLst>
        </pc:spChg>
      </pc:sldChg>
    </pc:docChg>
  </pc:docChgLst>
  <pc:docChgLst>
    <pc:chgData name="Suraj Chopade" userId="S::suraj.chopade@bostoninstituteofanalytics.org::dcc44ee8-6a65-4538-a5e1-c87e14ca7a61" providerId="AD" clId="Web-{79E99A0B-E89E-FE9B-ACD5-3761BDB18D36}"/>
    <pc:docChg chg="addSld delSld modSld sldOrd">
      <pc:chgData name="Suraj Chopade" userId="S::suraj.chopade@bostoninstituteofanalytics.org::dcc44ee8-6a65-4538-a5e1-c87e14ca7a61" providerId="AD" clId="Web-{79E99A0B-E89E-FE9B-ACD5-3761BDB18D36}" dt="2023-10-06T09:30:34.181" v="1868" actId="20577"/>
      <pc:docMkLst>
        <pc:docMk/>
      </pc:docMkLst>
      <pc:sldChg chg="modSp">
        <pc:chgData name="Suraj Chopade" userId="S::suraj.chopade@bostoninstituteofanalytics.org::dcc44ee8-6a65-4538-a5e1-c87e14ca7a61" providerId="AD" clId="Web-{79E99A0B-E89E-FE9B-ACD5-3761BDB18D36}" dt="2023-10-06T07:51:11.782" v="1288" actId="20577"/>
        <pc:sldMkLst>
          <pc:docMk/>
          <pc:sldMk cId="2503897231" sldId="283"/>
        </pc:sldMkLst>
        <pc:spChg chg="mod">
          <ac:chgData name="Suraj Chopade" userId="S::suraj.chopade@bostoninstituteofanalytics.org::dcc44ee8-6a65-4538-a5e1-c87e14ca7a61" providerId="AD" clId="Web-{79E99A0B-E89E-FE9B-ACD5-3761BDB18D36}" dt="2023-10-06T07:51:11.782" v="1288" actId="20577"/>
          <ac:spMkLst>
            <pc:docMk/>
            <pc:sldMk cId="2503897231" sldId="283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79E99A0B-E89E-FE9B-ACD5-3761BDB18D36}" dt="2023-10-06T05:39:46.033" v="29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79E99A0B-E89E-FE9B-ACD5-3761BDB18D36}" dt="2023-10-06T05:39:40.798" v="28" actId="1076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39:46.033" v="29" actId="20577"/>
          <ac:spMkLst>
            <pc:docMk/>
            <pc:sldMk cId="4235558439" sldId="287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79E99A0B-E89E-FE9B-ACD5-3761BDB18D36}" dt="2023-10-06T05:39:30.533" v="25" actId="1076"/>
          <ac:picMkLst>
            <pc:docMk/>
            <pc:sldMk cId="4235558439" sldId="287"/>
            <ac:picMk id="6" creationId="{00000000-0000-0000-0000-000000000000}"/>
          </ac:picMkLst>
        </pc:picChg>
      </pc:sldChg>
      <pc:sldChg chg="addSp delSp modSp">
        <pc:chgData name="Suraj Chopade" userId="S::suraj.chopade@bostoninstituteofanalytics.org::dcc44ee8-6a65-4538-a5e1-c87e14ca7a61" providerId="AD" clId="Web-{79E99A0B-E89E-FE9B-ACD5-3761BDB18D36}" dt="2023-10-06T05:49:17.102" v="103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79E99A0B-E89E-FE9B-ACD5-3761BDB18D36}" dt="2023-10-06T05:49:08.430" v="100" actId="1076"/>
          <ac:spMkLst>
            <pc:docMk/>
            <pc:sldMk cId="1726830" sldId="314"/>
            <ac:spMk id="2" creationId="{F7761F45-99CF-5094-8BAE-64DDA34139B5}"/>
          </ac:spMkLst>
        </pc:spChg>
        <pc:spChg chg="del mod">
          <ac:chgData name="Suraj Chopade" userId="S::suraj.chopade@bostoninstituteofanalytics.org::dcc44ee8-6a65-4538-a5e1-c87e14ca7a61" providerId="AD" clId="Web-{79E99A0B-E89E-FE9B-ACD5-3761BDB18D36}" dt="2023-10-06T05:41:36.331" v="46"/>
          <ac:spMkLst>
            <pc:docMk/>
            <pc:sldMk cId="1726830" sldId="314"/>
            <ac:spMk id="3" creationId="{1065F7F5-0662-8B7F-C981-331BAFCF0D3C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41:30.909" v="44" actId="1076"/>
          <ac:spMkLst>
            <pc:docMk/>
            <pc:sldMk cId="1726830" sldId="314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5:49:17.102" v="103" actId="1076"/>
          <ac:picMkLst>
            <pc:docMk/>
            <pc:sldMk cId="1726830" sldId="314"/>
            <ac:picMk id="4" creationId="{5EA61A63-65C1-FED2-3A4B-00628A98ACD7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5:48:36.227" v="97"/>
          <ac:picMkLst>
            <pc:docMk/>
            <pc:sldMk cId="1726830" sldId="314"/>
            <ac:picMk id="8" creationId="{00000000-0000-0000-0000-000000000000}"/>
          </ac:picMkLst>
        </pc:picChg>
      </pc:sldChg>
      <pc:sldChg chg="modSp">
        <pc:chgData name="Suraj Chopade" userId="S::suraj.chopade@bostoninstituteofanalytics.org::dcc44ee8-6a65-4538-a5e1-c87e14ca7a61" providerId="AD" clId="Web-{79E99A0B-E89E-FE9B-ACD5-3761BDB18D36}" dt="2023-10-06T07:51:07.126" v="1287" actId="20577"/>
        <pc:sldMkLst>
          <pc:docMk/>
          <pc:sldMk cId="4059647043" sldId="408"/>
        </pc:sldMkLst>
        <pc:spChg chg="mod">
          <ac:chgData name="Suraj Chopade" userId="S::suraj.chopade@bostoninstituteofanalytics.org::dcc44ee8-6a65-4538-a5e1-c87e14ca7a61" providerId="AD" clId="Web-{79E99A0B-E89E-FE9B-ACD5-3761BDB18D36}" dt="2023-10-06T07:51:07.126" v="1287" actId="20577"/>
          <ac:spMkLst>
            <pc:docMk/>
            <pc:sldMk cId="4059647043" sldId="408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79E99A0B-E89E-FE9B-ACD5-3761BDB18D36}" dt="2023-10-06T05:37:59.032" v="1"/>
        <pc:sldMkLst>
          <pc:docMk/>
          <pc:sldMk cId="876099985" sldId="409"/>
        </pc:sldMkLst>
        <pc:graphicFrameChg chg="mod modGraphic">
          <ac:chgData name="Suraj Chopade" userId="S::suraj.chopade@bostoninstituteofanalytics.org::dcc44ee8-6a65-4538-a5e1-c87e14ca7a61" providerId="AD" clId="Web-{79E99A0B-E89E-FE9B-ACD5-3761BDB18D36}" dt="2023-10-06T05:37:59.032" v="1"/>
          <ac:graphicFrameMkLst>
            <pc:docMk/>
            <pc:sldMk cId="876099985" sldId="409"/>
            <ac:graphicFrameMk id="7" creationId="{FBF120AC-CEA3-E6FB-1F60-5853288C1B5C}"/>
          </ac:graphicFrameMkLst>
        </pc:graphicFrameChg>
      </pc:sldChg>
      <pc:sldChg chg="addSp delSp modSp add del replId">
        <pc:chgData name="Suraj Chopade" userId="S::suraj.chopade@bostoninstituteofanalytics.org::dcc44ee8-6a65-4538-a5e1-c87e14ca7a61" providerId="AD" clId="Web-{79E99A0B-E89E-FE9B-ACD5-3761BDB18D36}" dt="2023-10-06T05:58:28.515" v="179"/>
        <pc:sldMkLst>
          <pc:docMk/>
          <pc:sldMk cId="3606357210" sldId="411"/>
        </pc:sldMkLst>
        <pc:spChg chg="mod">
          <ac:chgData name="Suraj Chopade" userId="S::suraj.chopade@bostoninstituteofanalytics.org::dcc44ee8-6a65-4538-a5e1-c87e14ca7a61" providerId="AD" clId="Web-{79E99A0B-E89E-FE9B-ACD5-3761BDB18D36}" dt="2023-10-06T05:53:39.746" v="151" actId="20577"/>
          <ac:spMkLst>
            <pc:docMk/>
            <pc:sldMk cId="3606357210" sldId="41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5:53:04.511" v="144" actId="20577"/>
          <ac:spMkLst>
            <pc:docMk/>
            <pc:sldMk cId="3606357210" sldId="411"/>
            <ac:spMk id="3" creationId="{7BBA8A75-F3CC-D908-D2B3-842720557A9A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51:23.260" v="121" actId="1076"/>
          <ac:spMkLst>
            <pc:docMk/>
            <pc:sldMk cId="3606357210" sldId="41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5:50:37.384" v="105"/>
          <ac:picMkLst>
            <pc:docMk/>
            <pc:sldMk cId="3606357210" sldId="411"/>
            <ac:picMk id="4" creationId="{5EA61A63-65C1-FED2-3A4B-00628A98ACD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5:58:01.468" v="176" actId="1076"/>
        <pc:sldMkLst>
          <pc:docMk/>
          <pc:sldMk cId="1716880795" sldId="412"/>
        </pc:sldMkLst>
        <pc:spChg chg="del">
          <ac:chgData name="Suraj Chopade" userId="S::suraj.chopade@bostoninstituteofanalytics.org::dcc44ee8-6a65-4538-a5e1-c87e14ca7a61" providerId="AD" clId="Web-{79E99A0B-E89E-FE9B-ACD5-3761BDB18D36}" dt="2023-10-06T05:54:51.294" v="153"/>
          <ac:spMkLst>
            <pc:docMk/>
            <pc:sldMk cId="1716880795" sldId="412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79E99A0B-E89E-FE9B-ACD5-3761BDB18D36}" dt="2023-10-06T05:54:53.028" v="154"/>
          <ac:spMkLst>
            <pc:docMk/>
            <pc:sldMk cId="1716880795" sldId="412"/>
            <ac:spMk id="3" creationId="{7BBA8A75-F3CC-D908-D2B3-842720557A9A}"/>
          </ac:spMkLst>
        </pc:spChg>
        <pc:picChg chg="add del mod">
          <ac:chgData name="Suraj Chopade" userId="S::suraj.chopade@bostoninstituteofanalytics.org::dcc44ee8-6a65-4538-a5e1-c87e14ca7a61" providerId="AD" clId="Web-{79E99A0B-E89E-FE9B-ACD5-3761BDB18D36}" dt="2023-10-06T05:56:28.498" v="162"/>
          <ac:picMkLst>
            <pc:docMk/>
            <pc:sldMk cId="1716880795" sldId="412"/>
            <ac:picMk id="4" creationId="{B280F8D9-4555-28CD-BA16-B081372BFBC8}"/>
          </ac:picMkLst>
        </pc:picChg>
        <pc:picChg chg="add del mod">
          <ac:chgData name="Suraj Chopade" userId="S::suraj.chopade@bostoninstituteofanalytics.org::dcc44ee8-6a65-4538-a5e1-c87e14ca7a61" providerId="AD" clId="Web-{79E99A0B-E89E-FE9B-ACD5-3761BDB18D36}" dt="2023-10-06T05:56:46.764" v="169"/>
          <ac:picMkLst>
            <pc:docMk/>
            <pc:sldMk cId="1716880795" sldId="412"/>
            <ac:picMk id="5" creationId="{A5A46FFD-0BF3-3020-7652-969956F79603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5:55:03.559" v="157" actId="1076"/>
          <ac:picMkLst>
            <pc:docMk/>
            <pc:sldMk cId="1716880795" sldId="412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5:58:01.468" v="176" actId="1076"/>
          <ac:picMkLst>
            <pc:docMk/>
            <pc:sldMk cId="1716880795" sldId="412"/>
            <ac:picMk id="7" creationId="{3FE07F17-869D-8D18-D9A2-C6BA93E6A55D}"/>
          </ac:picMkLst>
        </pc:picChg>
      </pc:sldChg>
      <pc:sldChg chg="delSp modSp add ord replId">
        <pc:chgData name="Suraj Chopade" userId="S::suraj.chopade@bostoninstituteofanalytics.org::dcc44ee8-6a65-4538-a5e1-c87e14ca7a61" providerId="AD" clId="Web-{79E99A0B-E89E-FE9B-ACD5-3761BDB18D36}" dt="2023-10-06T06:08:47.210" v="246" actId="20577"/>
        <pc:sldMkLst>
          <pc:docMk/>
          <pc:sldMk cId="2788898658" sldId="413"/>
        </pc:sldMkLst>
        <pc:spChg chg="mod">
          <ac:chgData name="Suraj Chopade" userId="S::suraj.chopade@bostoninstituteofanalytics.org::dcc44ee8-6a65-4538-a5e1-c87e14ca7a61" providerId="AD" clId="Web-{79E99A0B-E89E-FE9B-ACD5-3761BDB18D36}" dt="2023-10-06T06:08:47.210" v="246" actId="20577"/>
          <ac:spMkLst>
            <pc:docMk/>
            <pc:sldMk cId="2788898658" sldId="413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79E99A0B-E89E-FE9B-ACD5-3761BDB18D36}" dt="2023-10-06T06:05:41.348" v="198"/>
          <ac:spMkLst>
            <pc:docMk/>
            <pc:sldMk cId="2788898658" sldId="413"/>
            <ac:spMk id="3" creationId="{7BBA8A75-F3CC-D908-D2B3-842720557A9A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07:38.349" v="234" actId="1076"/>
          <ac:spMkLst>
            <pc:docMk/>
            <pc:sldMk cId="2788898658" sldId="41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6:31:05.304" v="526" actId="1076"/>
        <pc:sldMkLst>
          <pc:docMk/>
          <pc:sldMk cId="3599271236" sldId="414"/>
        </pc:sldMkLst>
        <pc:spChg chg="del mod">
          <ac:chgData name="Suraj Chopade" userId="S::suraj.chopade@bostoninstituteofanalytics.org::dcc44ee8-6a65-4538-a5e1-c87e14ca7a61" providerId="AD" clId="Web-{79E99A0B-E89E-FE9B-ACD5-3761BDB18D36}" dt="2023-10-06T06:30:18.772" v="522"/>
          <ac:spMkLst>
            <pc:docMk/>
            <pc:sldMk cId="3599271236" sldId="4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17:08.497" v="333" actId="14100"/>
          <ac:spMkLst>
            <pc:docMk/>
            <pc:sldMk cId="3599271236" sldId="414"/>
            <ac:spMk id="4" creationId="{940CD870-AE67-23D8-C88F-A3BC62949A80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5" creationId="{E5B78B91-3908-CBA5-4EE3-855573E5269A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5.029" v="345"/>
          <ac:spMkLst>
            <pc:docMk/>
            <pc:sldMk cId="3599271236" sldId="414"/>
            <ac:spMk id="7" creationId="{6F11F779-D656-4DE3-F7D9-1365448D2269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2.263" v="344"/>
          <ac:spMkLst>
            <pc:docMk/>
            <pc:sldMk cId="3599271236" sldId="414"/>
            <ac:spMk id="8" creationId="{973A9F05-0CA1-A74F-786D-7925254FB33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28:40.958" v="510" actId="1076"/>
          <ac:spMkLst>
            <pc:docMk/>
            <pc:sldMk cId="3599271236" sldId="41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1.045" v="343"/>
          <ac:spMkLst>
            <pc:docMk/>
            <pc:sldMk cId="3599271236" sldId="414"/>
            <ac:spMk id="10" creationId="{5CDE3D55-C7D2-90A7-73B9-A8E36070483D}"/>
          </ac:spMkLst>
        </pc:spChg>
        <pc:spChg chg="add del mod">
          <ac:chgData name="Suraj Chopade" userId="S::suraj.chopade@bostoninstituteofanalytics.org::dcc44ee8-6a65-4538-a5e1-c87e14ca7a61" providerId="AD" clId="Web-{79E99A0B-E89E-FE9B-ACD5-3761BDB18D36}" dt="2023-10-06T06:18:18.076" v="342"/>
          <ac:spMkLst>
            <pc:docMk/>
            <pc:sldMk cId="3599271236" sldId="414"/>
            <ac:spMk id="11" creationId="{C269328A-EC79-8669-6419-733F226EE0A3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48.299" v="477" actId="1076"/>
          <ac:spMkLst>
            <pc:docMk/>
            <pc:sldMk cId="3599271236" sldId="414"/>
            <ac:spMk id="14" creationId="{3FC50C57-AC3C-83E0-3AD4-D10DC8047C9A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53.487" v="479" actId="1076"/>
          <ac:spMkLst>
            <pc:docMk/>
            <pc:sldMk cId="3599271236" sldId="414"/>
            <ac:spMk id="15" creationId="{ECB6AC0C-D8DE-0FBA-274A-2C3216E71720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50.862" v="478" actId="1076"/>
          <ac:spMkLst>
            <pc:docMk/>
            <pc:sldMk cId="3599271236" sldId="414"/>
            <ac:spMk id="16" creationId="{94D71B9C-5399-3173-3240-ABF3F92337B2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42.411" v="503" actId="1076"/>
          <ac:spMkLst>
            <pc:docMk/>
            <pc:sldMk cId="3599271236" sldId="414"/>
            <ac:spMk id="17" creationId="{32CE4387-E548-ED42-25B7-94BD839D9863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18" creationId="{EB0E7637-534D-D354-CFAD-B82252BC5AC4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19" creationId="{E440F50B-B3ED-8A1C-E829-CBB0A8E54E3D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20" creationId="{37AAE1DA-12D9-F109-9B49-C0CDFB909263}"/>
          </ac:spMkLst>
        </pc:spChg>
        <pc:grpChg chg="add mod">
          <ac:chgData name="Suraj Chopade" userId="S::suraj.chopade@bostoninstituteofanalytics.org::dcc44ee8-6a65-4538-a5e1-c87e14ca7a61" providerId="AD" clId="Web-{79E99A0B-E89E-FE9B-ACD5-3761BDB18D36}" dt="2023-10-06T06:28:18.614" v="508" actId="1076"/>
          <ac:grpSpMkLst>
            <pc:docMk/>
            <pc:sldMk cId="3599271236" sldId="414"/>
            <ac:grpSpMk id="28" creationId="{8CFA5530-2B80-EB39-9BAC-535DDC6D969E}"/>
          </ac:grpSpMkLst>
        </pc:grpChg>
        <pc:grpChg chg="add del">
          <ac:chgData name="Suraj Chopade" userId="S::suraj.chopade@bostoninstituteofanalytics.org::dcc44ee8-6a65-4538-a5e1-c87e14ca7a61" providerId="AD" clId="Web-{79E99A0B-E89E-FE9B-ACD5-3761BDB18D36}" dt="2023-10-06T06:27:05.301" v="499"/>
          <ac:grpSpMkLst>
            <pc:docMk/>
            <pc:sldMk cId="3599271236" sldId="414"/>
            <ac:grpSpMk id="29" creationId="{9306DB1D-71FC-432D-D8D8-6451DD1157F9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28:28.114" v="509" actId="1076"/>
          <ac:grpSpMkLst>
            <pc:docMk/>
            <pc:sldMk cId="3599271236" sldId="414"/>
            <ac:grpSpMk id="30" creationId="{2322F036-B154-EB55-E337-AD960CE3F595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29:02.255" v="512" actId="1076"/>
          <ac:grpSpMkLst>
            <pc:docMk/>
            <pc:sldMk cId="3599271236" sldId="414"/>
            <ac:grpSpMk id="31" creationId="{8EB4EF59-F02F-3174-E884-27976EF9A3AF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31:05.304" v="526" actId="1076"/>
          <ac:grpSpMkLst>
            <pc:docMk/>
            <pc:sldMk cId="3599271236" sldId="414"/>
            <ac:grpSpMk id="35" creationId="{0E23EA80-0DF5-CB84-BC0B-2DBABC31849C}"/>
          </ac:grpSpMkLst>
        </pc:grpChg>
        <pc:picChg chg="add del mod modCrop">
          <ac:chgData name="Suraj Chopade" userId="S::suraj.chopade@bostoninstituteofanalytics.org::dcc44ee8-6a65-4538-a5e1-c87e14ca7a61" providerId="AD" clId="Web-{79E99A0B-E89E-FE9B-ACD5-3761BDB18D36}" dt="2023-10-06T06:15:52.043" v="301"/>
          <ac:picMkLst>
            <pc:docMk/>
            <pc:sldMk cId="3599271236" sldId="414"/>
            <ac:picMk id="3" creationId="{015DA699-21A7-09C7-067F-C37BB508DC54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6:28:13.942" v="507" actId="1076"/>
          <ac:picMkLst>
            <pc:docMk/>
            <pc:sldMk cId="3599271236" sldId="414"/>
            <ac:picMk id="6" creationId="{00000000-0000-0000-0000-000000000000}"/>
          </ac:picMkLst>
        </pc:picChg>
        <pc:cxnChg chg="add mod">
          <ac:chgData name="Suraj Chopade" userId="S::suraj.chopade@bostoninstituteofanalytics.org::dcc44ee8-6a65-4538-a5e1-c87e14ca7a61" providerId="AD" clId="Web-{79E99A0B-E89E-FE9B-ACD5-3761BDB18D36}" dt="2023-10-06T06:21:06.875" v="388" actId="14100"/>
          <ac:cxnSpMkLst>
            <pc:docMk/>
            <pc:sldMk cId="3599271236" sldId="414"/>
            <ac:cxnSpMk id="12" creationId="{9CB7E62A-583A-0B57-58D6-3CCE9B95679A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13" creationId="{E14BA2F3-A1C6-7B78-9393-18B358F9B380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1" creationId="{5E44639F-8DD7-F3AA-6689-FAC4883094BF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2" creationId="{40D5EE23-14D7-C540-F334-63EC4D99ADB5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3" creationId="{CC0049E4-F893-AEAB-BC00-994878614313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4" creationId="{B1EB2C2B-FB21-F7E5-DD7E-2F81F94B0DAE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4:59.831" v="480" actId="1076"/>
          <ac:cxnSpMkLst>
            <pc:docMk/>
            <pc:sldMk cId="3599271236" sldId="414"/>
            <ac:cxnSpMk id="25" creationId="{DBA8370B-F59D-A021-F6DD-31209350A9DE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5:19.346" v="486" actId="1076"/>
          <ac:cxnSpMkLst>
            <pc:docMk/>
            <pc:sldMk cId="3599271236" sldId="414"/>
            <ac:cxnSpMk id="26" creationId="{99F7AA88-A29D-B3A8-6612-EC5CC361647D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5:15.159" v="485" actId="1076"/>
          <ac:cxnSpMkLst>
            <pc:docMk/>
            <pc:sldMk cId="3599271236" sldId="414"/>
            <ac:cxnSpMk id="27" creationId="{E64E7688-8183-8382-10BC-93E8CAF91323}"/>
          </ac:cxnSpMkLst>
        </pc:cxnChg>
        <pc:cxnChg chg="add del mod">
          <ac:chgData name="Suraj Chopade" userId="S::suraj.chopade@bostoninstituteofanalytics.org::dcc44ee8-6a65-4538-a5e1-c87e14ca7a61" providerId="AD" clId="Web-{79E99A0B-E89E-FE9B-ACD5-3761BDB18D36}" dt="2023-10-06T06:29:39.928" v="515"/>
          <ac:cxnSpMkLst>
            <pc:docMk/>
            <pc:sldMk cId="3599271236" sldId="414"/>
            <ac:cxnSpMk id="32" creationId="{32CEA1A0-EB92-9594-D482-435637868D14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30:05.569" v="518" actId="14100"/>
          <ac:cxnSpMkLst>
            <pc:docMk/>
            <pc:sldMk cId="3599271236" sldId="414"/>
            <ac:cxnSpMk id="33" creationId="{F3574FDE-2313-8562-DA15-F76AF1B7D9E9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30:33.366" v="524" actId="14100"/>
          <ac:cxnSpMkLst>
            <pc:docMk/>
            <pc:sldMk cId="3599271236" sldId="414"/>
            <ac:cxnSpMk id="34" creationId="{A0AEDD3E-DDB0-F7F3-3280-046A188C7E99}"/>
          </ac:cxnSpMkLst>
        </pc:cxnChg>
      </pc:sldChg>
      <pc:sldChg chg="modSp add ord replId">
        <pc:chgData name="Suraj Chopade" userId="S::suraj.chopade@bostoninstituteofanalytics.org::dcc44ee8-6a65-4538-a5e1-c87e14ca7a61" providerId="AD" clId="Web-{79E99A0B-E89E-FE9B-ACD5-3761BDB18D36}" dt="2023-10-06T06:33:05.758" v="567" actId="1076"/>
        <pc:sldMkLst>
          <pc:docMk/>
          <pc:sldMk cId="1862185736" sldId="415"/>
        </pc:sldMkLst>
        <pc:spChg chg="mod">
          <ac:chgData name="Suraj Chopade" userId="S::suraj.chopade@bostoninstituteofanalytics.org::dcc44ee8-6a65-4538-a5e1-c87e14ca7a61" providerId="AD" clId="Web-{79E99A0B-E89E-FE9B-ACD5-3761BDB18D36}" dt="2023-10-06T06:33:05.758" v="567" actId="1076"/>
          <ac:spMkLst>
            <pc:docMk/>
            <pc:sldMk cId="1862185736" sldId="41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31:47.898" v="542" actId="14100"/>
          <ac:spMkLst>
            <pc:docMk/>
            <pc:sldMk cId="1862185736" sldId="415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6:52:41.663" v="842" actId="1076"/>
        <pc:sldMkLst>
          <pc:docMk/>
          <pc:sldMk cId="473788288" sldId="416"/>
        </pc:sldMkLst>
        <pc:spChg chg="mod">
          <ac:chgData name="Suraj Chopade" userId="S::suraj.chopade@bostoninstituteofanalytics.org::dcc44ee8-6a65-4538-a5e1-c87e14ca7a61" providerId="AD" clId="Web-{79E99A0B-E89E-FE9B-ACD5-3761BDB18D36}" dt="2023-10-06T06:52:29.475" v="838" actId="20577"/>
          <ac:spMkLst>
            <pc:docMk/>
            <pc:sldMk cId="473788288" sldId="41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38:14.746" v="620" actId="1076"/>
          <ac:spMkLst>
            <pc:docMk/>
            <pc:sldMk cId="473788288" sldId="416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6:52:41.663" v="842" actId="1076"/>
          <ac:picMkLst>
            <pc:docMk/>
            <pc:sldMk cId="473788288" sldId="416"/>
            <ac:picMk id="3" creationId="{79D7470E-4F1A-51F3-2189-7D1E1D6C633D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6:51:23.302" v="809" actId="1076"/>
        <pc:sldMkLst>
          <pc:docMk/>
          <pc:sldMk cId="1830556282" sldId="417"/>
        </pc:sldMkLst>
        <pc:spChg chg="mod">
          <ac:chgData name="Suraj Chopade" userId="S::suraj.chopade@bostoninstituteofanalytics.org::dcc44ee8-6a65-4538-a5e1-c87e14ca7a61" providerId="AD" clId="Web-{79E99A0B-E89E-FE9B-ACD5-3761BDB18D36}" dt="2023-10-06T06:47:38.487" v="692" actId="20577"/>
          <ac:spMkLst>
            <pc:docMk/>
            <pc:sldMk cId="1830556282" sldId="41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43:42.672" v="637" actId="1076"/>
          <ac:spMkLst>
            <pc:docMk/>
            <pc:sldMk cId="1830556282" sldId="417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79E99A0B-E89E-FE9B-ACD5-3761BDB18D36}" dt="2023-10-06T06:51:23.302" v="809" actId="1076"/>
          <ac:picMkLst>
            <pc:docMk/>
            <pc:sldMk cId="1830556282" sldId="417"/>
            <ac:picMk id="3" creationId="{E15D979B-831E-D767-00AB-1F0930F7B253}"/>
          </ac:picMkLst>
        </pc:picChg>
      </pc:sldChg>
      <pc:sldChg chg="addSp modSp add del replId">
        <pc:chgData name="Suraj Chopade" userId="S::suraj.chopade@bostoninstituteofanalytics.org::dcc44ee8-6a65-4538-a5e1-c87e14ca7a61" providerId="AD" clId="Web-{79E99A0B-E89E-FE9B-ACD5-3761BDB18D36}" dt="2023-10-06T06:56:44.978" v="911" actId="1076"/>
        <pc:sldMkLst>
          <pc:docMk/>
          <pc:sldMk cId="3759979835" sldId="418"/>
        </pc:sldMkLst>
        <pc:spChg chg="mod">
          <ac:chgData name="Suraj Chopade" userId="S::suraj.chopade@bostoninstituteofanalytics.org::dcc44ee8-6a65-4538-a5e1-c87e14ca7a61" providerId="AD" clId="Web-{79E99A0B-E89E-FE9B-ACD5-3761BDB18D36}" dt="2023-10-06T06:55:27.961" v="894" actId="20577"/>
          <ac:spMkLst>
            <pc:docMk/>
            <pc:sldMk cId="3759979835" sldId="418"/>
            <ac:spMk id="2" creationId="{F7761F45-99CF-5094-8BAE-64DDA34139B5}"/>
          </ac:spMkLst>
        </pc:spChg>
        <pc:picChg chg="add mod modCrop">
          <ac:chgData name="Suraj Chopade" userId="S::suraj.chopade@bostoninstituteofanalytics.org::dcc44ee8-6a65-4538-a5e1-c87e14ca7a61" providerId="AD" clId="Web-{79E99A0B-E89E-FE9B-ACD5-3761BDB18D36}" dt="2023-10-06T06:56:42.556" v="910" actId="1076"/>
          <ac:picMkLst>
            <pc:docMk/>
            <pc:sldMk cId="3759979835" sldId="418"/>
            <ac:picMk id="3" creationId="{786DF826-893C-0014-2C84-56A2D15B953D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6:56:03.931" v="902" actId="1076"/>
          <ac:picMkLst>
            <pc:docMk/>
            <pc:sldMk cId="3759979835" sldId="418"/>
            <ac:picMk id="4" creationId="{E3A9DAE9-4AB1-8B84-C4C2-5FEE08F2D3BB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6:56:44.978" v="911" actId="1076"/>
          <ac:picMkLst>
            <pc:docMk/>
            <pc:sldMk cId="3759979835" sldId="418"/>
            <ac:picMk id="5" creationId="{4E327D36-D83D-06A9-F973-F8B772ED02FB}"/>
          </ac:picMkLst>
        </pc:picChg>
      </pc:sldChg>
      <pc:sldChg chg="modSp add del ord replId">
        <pc:chgData name="Suraj Chopade" userId="S::suraj.chopade@bostoninstituteofanalytics.org::dcc44ee8-6a65-4538-a5e1-c87e14ca7a61" providerId="AD" clId="Web-{79E99A0B-E89E-FE9B-ACD5-3761BDB18D36}" dt="2023-10-06T07:04:52.124" v="973"/>
        <pc:sldMkLst>
          <pc:docMk/>
          <pc:sldMk cId="4269819218" sldId="419"/>
        </pc:sldMkLst>
        <pc:spChg chg="mod">
          <ac:chgData name="Suraj Chopade" userId="S::suraj.chopade@bostoninstituteofanalytics.org::dcc44ee8-6a65-4538-a5e1-c87e14ca7a61" providerId="AD" clId="Web-{79E99A0B-E89E-FE9B-ACD5-3761BDB18D36}" dt="2023-10-06T07:04:27.062" v="972" actId="20577"/>
          <ac:spMkLst>
            <pc:docMk/>
            <pc:sldMk cId="4269819218" sldId="41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01:55.544" v="922" actId="1076"/>
          <ac:spMkLst>
            <pc:docMk/>
            <pc:sldMk cId="4269819218" sldId="419"/>
            <ac:spMk id="9" creationId="{2FDADD92-4E39-7713-520E-D88B1D53A255}"/>
          </ac:spMkLst>
        </pc:spChg>
      </pc:sldChg>
      <pc:sldChg chg="modSp add del replId">
        <pc:chgData name="Suraj Chopade" userId="S::suraj.chopade@bostoninstituteofanalytics.org::dcc44ee8-6a65-4538-a5e1-c87e14ca7a61" providerId="AD" clId="Web-{79E99A0B-E89E-FE9B-ACD5-3761BDB18D36}" dt="2023-10-06T07:07:58.689" v="998"/>
        <pc:sldMkLst>
          <pc:docMk/>
          <pc:sldMk cId="2206983601" sldId="420"/>
        </pc:sldMkLst>
        <pc:spChg chg="mod">
          <ac:chgData name="Suraj Chopade" userId="S::suraj.chopade@bostoninstituteofanalytics.org::dcc44ee8-6a65-4538-a5e1-c87e14ca7a61" providerId="AD" clId="Web-{79E99A0B-E89E-FE9B-ACD5-3761BDB18D36}" dt="2023-10-06T07:03:35.639" v="957" actId="1076"/>
          <ac:spMkLst>
            <pc:docMk/>
            <pc:sldMk cId="2206983601" sldId="420"/>
            <ac:spMk id="2" creationId="{F7761F45-99CF-5094-8BAE-64DDA34139B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79E99A0B-E89E-FE9B-ACD5-3761BDB18D36}" dt="2023-10-06T07:07:45.439" v="996" actId="20577"/>
        <pc:sldMkLst>
          <pc:docMk/>
          <pc:sldMk cId="2201374662" sldId="421"/>
        </pc:sldMkLst>
        <pc:spChg chg="mod">
          <ac:chgData name="Suraj Chopade" userId="S::suraj.chopade@bostoninstituteofanalytics.org::dcc44ee8-6a65-4538-a5e1-c87e14ca7a61" providerId="AD" clId="Web-{79E99A0B-E89E-FE9B-ACD5-3761BDB18D36}" dt="2023-10-06T07:07:45.439" v="996" actId="20577"/>
          <ac:spMkLst>
            <pc:docMk/>
            <pc:sldMk cId="2201374662" sldId="421"/>
            <ac:spMk id="2" creationId="{F7761F45-99CF-5094-8BAE-64DDA34139B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79E99A0B-E89E-FE9B-ACD5-3761BDB18D36}" dt="2023-10-06T07:17:36.211" v="1101" actId="20577"/>
        <pc:sldMkLst>
          <pc:docMk/>
          <pc:sldMk cId="3628698905" sldId="422"/>
        </pc:sldMkLst>
        <pc:spChg chg="mod">
          <ac:chgData name="Suraj Chopade" userId="S::suraj.chopade@bostoninstituteofanalytics.org::dcc44ee8-6a65-4538-a5e1-c87e14ca7a61" providerId="AD" clId="Web-{79E99A0B-E89E-FE9B-ACD5-3761BDB18D36}" dt="2023-10-06T07:17:36.211" v="1101" actId="20577"/>
          <ac:spMkLst>
            <pc:docMk/>
            <pc:sldMk cId="3628698905" sldId="422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7:15:35.382" v="1084" actId="1076"/>
          <ac:spMkLst>
            <pc:docMk/>
            <pc:sldMk cId="3628698905" sldId="422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10:33.691" v="1019" actId="1076"/>
          <ac:spMkLst>
            <pc:docMk/>
            <pc:sldMk cId="3628698905" sldId="422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15:38.538" v="1085" actId="1076"/>
          <ac:picMkLst>
            <pc:docMk/>
            <pc:sldMk cId="3628698905" sldId="422"/>
            <ac:picMk id="3" creationId="{7410B02C-68A6-75F6-D628-0BB51E2C3F59}"/>
          </ac:picMkLst>
        </pc:picChg>
      </pc:sldChg>
      <pc:sldChg chg="addSp delSp modSp add ord replId modNotes">
        <pc:chgData name="Suraj Chopade" userId="S::suraj.chopade@bostoninstituteofanalytics.org::dcc44ee8-6a65-4538-a5e1-c87e14ca7a61" providerId="AD" clId="Web-{79E99A0B-E89E-FE9B-ACD5-3761BDB18D36}" dt="2023-10-06T07:50:35" v="1284"/>
        <pc:sldMkLst>
          <pc:docMk/>
          <pc:sldMk cId="3719171295" sldId="423"/>
        </pc:sldMkLst>
        <pc:spChg chg="mod">
          <ac:chgData name="Suraj Chopade" userId="S::suraj.chopade@bostoninstituteofanalytics.org::dcc44ee8-6a65-4538-a5e1-c87e14ca7a61" providerId="AD" clId="Web-{79E99A0B-E89E-FE9B-ACD5-3761BDB18D36}" dt="2023-10-06T07:16:54.508" v="1096" actId="1076"/>
          <ac:spMkLst>
            <pc:docMk/>
            <pc:sldMk cId="3719171295" sldId="423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79E99A0B-E89E-FE9B-ACD5-3761BDB18D36}" dt="2023-10-06T07:16:38.695" v="1091"/>
          <ac:spMkLst>
            <pc:docMk/>
            <pc:sldMk cId="3719171295" sldId="423"/>
            <ac:spMk id="3" creationId="{2E0375BB-94A8-3EF1-9D6B-5E159AFCBEC4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17:02.070" v="1099" actId="1076"/>
          <ac:picMkLst>
            <pc:docMk/>
            <pc:sldMk cId="3719171295" sldId="423"/>
            <ac:picMk id="4" creationId="{3A4A93A5-3A9F-65CF-3FFF-2C53F5307652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7:24:12.982" v="1189" actId="20577"/>
        <pc:sldMkLst>
          <pc:docMk/>
          <pc:sldMk cId="3099422123" sldId="424"/>
        </pc:sldMkLst>
        <pc:spChg chg="del">
          <ac:chgData name="Suraj Chopade" userId="S::suraj.chopade@bostoninstituteofanalytics.org::dcc44ee8-6a65-4538-a5e1-c87e14ca7a61" providerId="AD" clId="Web-{79E99A0B-E89E-FE9B-ACD5-3761BDB18D36}" dt="2023-10-06T07:19:23.447" v="1104"/>
          <ac:spMkLst>
            <pc:docMk/>
            <pc:sldMk cId="3099422123" sldId="42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24:12.982" v="1189" actId="20577"/>
          <ac:spMkLst>
            <pc:docMk/>
            <pc:sldMk cId="3099422123" sldId="424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7:19:16.978" v="1103"/>
          <ac:picMkLst>
            <pc:docMk/>
            <pc:sldMk cId="3099422123" sldId="424"/>
            <ac:picMk id="3" creationId="{7410B02C-68A6-75F6-D628-0BB51E2C3F59}"/>
          </ac:picMkLst>
        </pc:picChg>
      </pc:sldChg>
      <pc:sldChg chg="addSp modSp add ord replId">
        <pc:chgData name="Suraj Chopade" userId="S::suraj.chopade@bostoninstituteofanalytics.org::dcc44ee8-6a65-4538-a5e1-c87e14ca7a61" providerId="AD" clId="Web-{79E99A0B-E89E-FE9B-ACD5-3761BDB18D36}" dt="2023-10-06T07:50:44.813" v="1285"/>
        <pc:sldMkLst>
          <pc:docMk/>
          <pc:sldMk cId="4285754358" sldId="425"/>
        </pc:sldMkLst>
        <pc:spChg chg="mod">
          <ac:chgData name="Suraj Chopade" userId="S::suraj.chopade@bostoninstituteofanalytics.org::dcc44ee8-6a65-4538-a5e1-c87e14ca7a61" providerId="AD" clId="Web-{79E99A0B-E89E-FE9B-ACD5-3761BDB18D36}" dt="2023-10-06T07:50:44.813" v="1285"/>
          <ac:spMkLst>
            <pc:docMk/>
            <pc:sldMk cId="4285754358" sldId="425"/>
            <ac:spMk id="4" creationId="{2086DAE7-4184-13BD-A374-B3B74CFBF5D7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42:29.370" v="1282" actId="1076"/>
          <ac:picMkLst>
            <pc:docMk/>
            <pc:sldMk cId="4285754358" sldId="425"/>
            <ac:picMk id="2" creationId="{65D88C47-E170-EE2A-74D4-690ED31174B5}"/>
          </ac:picMkLst>
        </pc:picChg>
      </pc:sldChg>
      <pc:sldChg chg="addSp modSp add ord replId">
        <pc:chgData name="Suraj Chopade" userId="S::suraj.chopade@bostoninstituteofanalytics.org::dcc44ee8-6a65-4538-a5e1-c87e14ca7a61" providerId="AD" clId="Web-{79E99A0B-E89E-FE9B-ACD5-3761BDB18D36}" dt="2023-10-06T08:01:02.383" v="1339" actId="1076"/>
        <pc:sldMkLst>
          <pc:docMk/>
          <pc:sldMk cId="3130724772" sldId="426"/>
        </pc:sldMkLst>
        <pc:spChg chg="mod">
          <ac:chgData name="Suraj Chopade" userId="S::suraj.chopade@bostoninstituteofanalytics.org::dcc44ee8-6a65-4538-a5e1-c87e14ca7a61" providerId="AD" clId="Web-{79E99A0B-E89E-FE9B-ACD5-3761BDB18D36}" dt="2023-10-06T08:00:56.305" v="1337" actId="14100"/>
          <ac:spMkLst>
            <pc:docMk/>
            <pc:sldMk cId="3130724772" sldId="426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54:41.753" v="1308" actId="1076"/>
          <ac:spMkLst>
            <pc:docMk/>
            <pc:sldMk cId="3130724772" sldId="426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8:01:02.383" v="1339" actId="1076"/>
          <ac:picMkLst>
            <pc:docMk/>
            <pc:sldMk cId="3130724772" sldId="426"/>
            <ac:picMk id="2" creationId="{40B904C5-795D-16F4-7A38-7CBA112F0CEC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8:07:11.971" v="1389" actId="20577"/>
        <pc:sldMkLst>
          <pc:docMk/>
          <pc:sldMk cId="534715058" sldId="427"/>
        </pc:sldMkLst>
        <pc:spChg chg="mod">
          <ac:chgData name="Suraj Chopade" userId="S::suraj.chopade@bostoninstituteofanalytics.org::dcc44ee8-6a65-4538-a5e1-c87e14ca7a61" providerId="AD" clId="Web-{79E99A0B-E89E-FE9B-ACD5-3761BDB18D36}" dt="2023-10-06T08:07:11.971" v="1389" actId="20577"/>
          <ac:spMkLst>
            <pc:docMk/>
            <pc:sldMk cId="534715058" sldId="427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04:07.994" v="1372"/>
          <ac:picMkLst>
            <pc:docMk/>
            <pc:sldMk cId="534715058" sldId="427"/>
            <ac:picMk id="2" creationId="{40B904C5-795D-16F4-7A38-7CBA112F0CEC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8:06:42.768" v="1386" actId="1076"/>
          <ac:picMkLst>
            <pc:docMk/>
            <pc:sldMk cId="534715058" sldId="427"/>
            <ac:picMk id="3" creationId="{8FBB3B13-9D89-1E5F-F360-1770BDBAE313}"/>
          </ac:picMkLst>
        </pc:picChg>
      </pc:sldChg>
      <pc:sldChg chg="addSp delSp modSp add del replId">
        <pc:chgData name="Suraj Chopade" userId="S::suraj.chopade@bostoninstituteofanalytics.org::dcc44ee8-6a65-4538-a5e1-c87e14ca7a61" providerId="AD" clId="Web-{79E99A0B-E89E-FE9B-ACD5-3761BDB18D36}" dt="2023-10-06T08:16:35.197" v="1433"/>
        <pc:sldMkLst>
          <pc:docMk/>
          <pc:sldMk cId="2012388065" sldId="428"/>
        </pc:sldMkLst>
        <pc:spChg chg="mod">
          <ac:chgData name="Suraj Chopade" userId="S::suraj.chopade@bostoninstituteofanalytics.org::dcc44ee8-6a65-4538-a5e1-c87e14ca7a61" providerId="AD" clId="Web-{79E99A0B-E89E-FE9B-ACD5-3761BDB18D36}" dt="2023-10-06T08:16:05.962" v="1428" actId="14100"/>
          <ac:spMkLst>
            <pc:docMk/>
            <pc:sldMk cId="2012388065" sldId="428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07:57.659" v="1397" actId="1076"/>
          <ac:spMkLst>
            <pc:docMk/>
            <pc:sldMk cId="2012388065" sldId="428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79E99A0B-E89E-FE9B-ACD5-3761BDB18D36}" dt="2023-10-06T08:14:28.539" v="1423"/>
          <ac:picMkLst>
            <pc:docMk/>
            <pc:sldMk cId="2012388065" sldId="428"/>
            <ac:picMk id="2" creationId="{85613AE8-1FB6-4F69-DBD0-3A8EBEAFA5FA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8:13:22.226" v="1398"/>
          <ac:picMkLst>
            <pc:docMk/>
            <pc:sldMk cId="2012388065" sldId="428"/>
            <ac:picMk id="3" creationId="{8FBB3B13-9D89-1E5F-F360-1770BDBAE313}"/>
          </ac:picMkLst>
        </pc:picChg>
        <pc:picChg chg="add del mod">
          <ac:chgData name="Suraj Chopade" userId="S::suraj.chopade@bostoninstituteofanalytics.org::dcc44ee8-6a65-4538-a5e1-c87e14ca7a61" providerId="AD" clId="Web-{79E99A0B-E89E-FE9B-ACD5-3761BDB18D36}" dt="2023-10-06T08:14:34.445" v="1425"/>
          <ac:picMkLst>
            <pc:docMk/>
            <pc:sldMk cId="2012388065" sldId="428"/>
            <ac:picMk id="5" creationId="{36A6EC29-76B7-FC25-1972-F82AD611EBC6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8:16:11.650" v="1431" actId="1076"/>
          <ac:picMkLst>
            <pc:docMk/>
            <pc:sldMk cId="2012388065" sldId="428"/>
            <ac:picMk id="7" creationId="{4CB7DF53-408D-76DE-4E08-9AD3FBD3BBE4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8:23:06.295" v="1476" actId="1076"/>
        <pc:sldMkLst>
          <pc:docMk/>
          <pc:sldMk cId="437294114" sldId="429"/>
        </pc:sldMkLst>
        <pc:spChg chg="mod">
          <ac:chgData name="Suraj Chopade" userId="S::suraj.chopade@bostoninstituteofanalytics.org::dcc44ee8-6a65-4538-a5e1-c87e14ca7a61" providerId="AD" clId="Web-{79E99A0B-E89E-FE9B-ACD5-3761BDB18D36}" dt="2023-10-06T08:22:56.826" v="1473" actId="1076"/>
          <ac:spMkLst>
            <pc:docMk/>
            <pc:sldMk cId="437294114" sldId="429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23:06.295" v="1476" actId="1076"/>
          <ac:spMkLst>
            <pc:docMk/>
            <pc:sldMk cId="437294114" sldId="42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22:11.248" v="1454"/>
          <ac:picMkLst>
            <pc:docMk/>
            <pc:sldMk cId="437294114" sldId="429"/>
            <ac:picMk id="7" creationId="{4CB7DF53-408D-76DE-4E08-9AD3FBD3BBE4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8:39:04.150" v="1609" actId="1076"/>
        <pc:sldMkLst>
          <pc:docMk/>
          <pc:sldMk cId="2327297602" sldId="430"/>
        </pc:sldMkLst>
        <pc:spChg chg="add mod">
          <ac:chgData name="Suraj Chopade" userId="S::suraj.chopade@bostoninstituteofanalytics.org::dcc44ee8-6a65-4538-a5e1-c87e14ca7a61" providerId="AD" clId="Web-{79E99A0B-E89E-FE9B-ACD5-3761BDB18D36}" dt="2023-10-06T08:37:53.649" v="1605" actId="14100"/>
          <ac:spMkLst>
            <pc:docMk/>
            <pc:sldMk cId="2327297602" sldId="430"/>
            <ac:spMk id="3" creationId="{38C023BB-7C4D-CA80-60BE-5DC072DFDA2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38:37.416" v="1608"/>
          <ac:spMkLst>
            <pc:docMk/>
            <pc:sldMk cId="2327297602" sldId="430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39:04.150" v="1609" actId="1076"/>
          <ac:spMkLst>
            <pc:docMk/>
            <pc:sldMk cId="2327297602" sldId="43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8:37:59.571" v="1606" actId="1076"/>
          <ac:picMkLst>
            <pc:docMk/>
            <pc:sldMk cId="2327297602" sldId="430"/>
            <ac:picMk id="2" creationId="{44D11193-9C3D-4692-5192-EB7B90C2A9D1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8:30:22.957" v="1561" actId="1076"/>
          <ac:picMkLst>
            <pc:docMk/>
            <pc:sldMk cId="2327297602" sldId="430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8:43:26.091" v="1657" actId="1076"/>
        <pc:sldMkLst>
          <pc:docMk/>
          <pc:sldMk cId="1635862421" sldId="431"/>
        </pc:sldMkLst>
        <pc:spChg chg="del">
          <ac:chgData name="Suraj Chopade" userId="S::suraj.chopade@bostoninstituteofanalytics.org::dcc44ee8-6a65-4538-a5e1-c87e14ca7a61" providerId="AD" clId="Web-{79E99A0B-E89E-FE9B-ACD5-3761BDB18D36}" dt="2023-10-06T08:40:20.542" v="1622"/>
          <ac:spMkLst>
            <pc:docMk/>
            <pc:sldMk cId="1635862421" sldId="431"/>
            <ac:spMk id="3" creationId="{38C023BB-7C4D-CA80-60BE-5DC072DFDA2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43:26.091" v="1657" actId="1076"/>
          <ac:spMkLst>
            <pc:docMk/>
            <pc:sldMk cId="1635862421" sldId="431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42:48.700" v="1648" actId="1076"/>
          <ac:spMkLst>
            <pc:docMk/>
            <pc:sldMk cId="1635862421" sldId="43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40:13.479" v="1621"/>
          <ac:picMkLst>
            <pc:docMk/>
            <pc:sldMk cId="1635862421" sldId="431"/>
            <ac:picMk id="2" creationId="{44D11193-9C3D-4692-5192-EB7B90C2A9D1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8:43:17.059" v="1655" actId="1076"/>
          <ac:picMkLst>
            <pc:docMk/>
            <pc:sldMk cId="1635862421" sldId="431"/>
            <ac:picMk id="5" creationId="{85AC0149-59A8-F811-A337-972A741A9CC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22:00.409" v="1743" actId="1076"/>
        <pc:sldMkLst>
          <pc:docMk/>
          <pc:sldMk cId="728911902" sldId="432"/>
        </pc:sldMkLst>
        <pc:spChg chg="mod">
          <ac:chgData name="Suraj Chopade" userId="S::suraj.chopade@bostoninstituteofanalytics.org::dcc44ee8-6a65-4538-a5e1-c87e14ca7a61" providerId="AD" clId="Web-{79E99A0B-E89E-FE9B-ACD5-3761BDB18D36}" dt="2023-10-06T09:14:26.779" v="1690" actId="1076"/>
          <ac:spMkLst>
            <pc:docMk/>
            <pc:sldMk cId="728911902" sldId="432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2:00.409" v="1743" actId="1076"/>
          <ac:spMkLst>
            <pc:docMk/>
            <pc:sldMk cId="728911902" sldId="43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48:50.485" v="1673"/>
          <ac:picMkLst>
            <pc:docMk/>
            <pc:sldMk cId="728911902" sldId="432"/>
            <ac:picMk id="5" creationId="{85AC0149-59A8-F811-A337-972A741A9CCB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79E99A0B-E89E-FE9B-ACD5-3761BDB18D36}" dt="2023-10-06T09:22:04.128" v="1744" actId="1076"/>
        <pc:sldMkLst>
          <pc:docMk/>
          <pc:sldMk cId="2124791131" sldId="433"/>
        </pc:sldMkLst>
        <pc:spChg chg="mod">
          <ac:chgData name="Suraj Chopade" userId="S::suraj.chopade@bostoninstituteofanalytics.org::dcc44ee8-6a65-4538-a5e1-c87e14ca7a61" providerId="AD" clId="Web-{79E99A0B-E89E-FE9B-ACD5-3761BDB18D36}" dt="2023-10-06T09:21:38.347" v="1739" actId="14100"/>
          <ac:spMkLst>
            <pc:docMk/>
            <pc:sldMk cId="2124791131" sldId="433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2:04.128" v="1744" actId="1076"/>
          <ac:spMkLst>
            <pc:docMk/>
            <pc:sldMk cId="2124791131" sldId="43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9:21:45.831" v="1742" actId="1076"/>
          <ac:picMkLst>
            <pc:docMk/>
            <pc:sldMk cId="2124791131" sldId="433"/>
            <ac:picMk id="2" creationId="{9058DE11-7EAE-03A4-6CA1-662F68D0150F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9:19:50.658" v="1714"/>
          <ac:picMkLst>
            <pc:docMk/>
            <pc:sldMk cId="2124791131" sldId="433"/>
            <ac:picMk id="5" creationId="{85AC0149-59A8-F811-A337-972A741A9CC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25:34.646" v="1796" actId="14100"/>
        <pc:sldMkLst>
          <pc:docMk/>
          <pc:sldMk cId="1863556272" sldId="434"/>
        </pc:sldMkLst>
        <pc:spChg chg="mod">
          <ac:chgData name="Suraj Chopade" userId="S::suraj.chopade@bostoninstituteofanalytics.org::dcc44ee8-6a65-4538-a5e1-c87e14ca7a61" providerId="AD" clId="Web-{79E99A0B-E89E-FE9B-ACD5-3761BDB18D36}" dt="2023-10-06T09:25:34.646" v="1796" actId="14100"/>
          <ac:spMkLst>
            <pc:docMk/>
            <pc:sldMk cId="1863556272" sldId="434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3:14.254" v="1759" actId="1076"/>
          <ac:spMkLst>
            <pc:docMk/>
            <pc:sldMk cId="1863556272" sldId="43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9:23:15.879" v="1760"/>
          <ac:picMkLst>
            <pc:docMk/>
            <pc:sldMk cId="1863556272" sldId="434"/>
            <ac:picMk id="2" creationId="{9058DE11-7EAE-03A4-6CA1-662F68D0150F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9:28:31.539" v="1827" actId="1076"/>
        <pc:sldMkLst>
          <pc:docMk/>
          <pc:sldMk cId="411251168" sldId="435"/>
        </pc:sldMkLst>
        <pc:spChg chg="mod">
          <ac:chgData name="Suraj Chopade" userId="S::suraj.chopade@bostoninstituteofanalytics.org::dcc44ee8-6a65-4538-a5e1-c87e14ca7a61" providerId="AD" clId="Web-{79E99A0B-E89E-FE9B-ACD5-3761BDB18D36}" dt="2023-10-06T09:28:26.695" v="1826" actId="1076"/>
          <ac:spMkLst>
            <pc:docMk/>
            <pc:sldMk cId="411251168" sldId="435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7:34.039" v="1817" actId="1076"/>
          <ac:spMkLst>
            <pc:docMk/>
            <pc:sldMk cId="411251168" sldId="435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9:28:31.539" v="1827" actId="1076"/>
          <ac:picMkLst>
            <pc:docMk/>
            <pc:sldMk cId="411251168" sldId="435"/>
            <ac:picMk id="2" creationId="{EDB9DACE-BB74-AA08-7D00-D574FAF89D0B}"/>
          </ac:picMkLst>
        </pc:picChg>
      </pc:sldChg>
      <pc:sldChg chg="add del replId">
        <pc:chgData name="Suraj Chopade" userId="S::suraj.chopade@bostoninstituteofanalytics.org::dcc44ee8-6a65-4538-a5e1-c87e14ca7a61" providerId="AD" clId="Web-{79E99A0B-E89E-FE9B-ACD5-3761BDB18D36}" dt="2023-10-06T09:23:22.598" v="1764"/>
        <pc:sldMkLst>
          <pc:docMk/>
          <pc:sldMk cId="4250501126" sldId="435"/>
        </pc:sldMkLst>
      </pc:sldChg>
      <pc:sldChg chg="add ord replId">
        <pc:chgData name="Suraj Chopade" userId="S::suraj.chopade@bostoninstituteofanalytics.org::dcc44ee8-6a65-4538-a5e1-c87e14ca7a61" providerId="AD" clId="Web-{79E99A0B-E89E-FE9B-ACD5-3761BDB18D36}" dt="2023-10-06T09:27:00.163" v="1816"/>
        <pc:sldMkLst>
          <pc:docMk/>
          <pc:sldMk cId="3427110777" sldId="436"/>
        </pc:sldMkLst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30:34.181" v="1868" actId="20577"/>
        <pc:sldMkLst>
          <pc:docMk/>
          <pc:sldMk cId="2873889658" sldId="437"/>
        </pc:sldMkLst>
        <pc:spChg chg="mod">
          <ac:chgData name="Suraj Chopade" userId="S::suraj.chopade@bostoninstituteofanalytics.org::dcc44ee8-6a65-4538-a5e1-c87e14ca7a61" providerId="AD" clId="Web-{79E99A0B-E89E-FE9B-ACD5-3761BDB18D36}" dt="2023-10-06T09:30:34.181" v="1868" actId="20577"/>
          <ac:spMkLst>
            <pc:docMk/>
            <pc:sldMk cId="2873889658" sldId="437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9:29:02.696" v="1834"/>
          <ac:picMkLst>
            <pc:docMk/>
            <pc:sldMk cId="2873889658" sldId="437"/>
            <ac:picMk id="2" creationId="{EDB9DACE-BB74-AA08-7D00-D574FAF89D0B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42544C3E-FB58-70A6-CC1F-8FE66E61D5EE}"/>
    <pc:docChg chg="addSld modSld">
      <pc:chgData name="Suraj Chopade" userId="S::suraj.chopade@bostoninstituteofanalytics.org::dcc44ee8-6a65-4538-a5e1-c87e14ca7a61" providerId="AD" clId="Web-{42544C3E-FB58-70A6-CC1F-8FE66E61D5EE}" dt="2023-10-09T10:16:04.061" v="358" actId="20577"/>
      <pc:docMkLst>
        <pc:docMk/>
      </pc:docMkLst>
      <pc:sldChg chg="delSp modSp">
        <pc:chgData name="Suraj Chopade" userId="S::suraj.chopade@bostoninstituteofanalytics.org::dcc44ee8-6a65-4538-a5e1-c87e14ca7a61" providerId="AD" clId="Web-{42544C3E-FB58-70A6-CC1F-8FE66E61D5EE}" dt="2023-10-09T09:32:41.543" v="137" actId="1076"/>
        <pc:sldMkLst>
          <pc:docMk/>
          <pc:sldMk cId="1726830" sldId="314"/>
        </pc:sldMkLst>
        <pc:picChg chg="mod">
          <ac:chgData name="Suraj Chopade" userId="S::suraj.chopade@bostoninstituteofanalytics.org::dcc44ee8-6a65-4538-a5e1-c87e14ca7a61" providerId="AD" clId="Web-{42544C3E-FB58-70A6-CC1F-8FE66E61D5EE}" dt="2023-10-09T09:32:41.543" v="137" actId="1076"/>
          <ac:picMkLst>
            <pc:docMk/>
            <pc:sldMk cId="1726830" sldId="314"/>
            <ac:picMk id="3" creationId="{04C05F6D-535B-1CDB-D8A2-B023A2342190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32:36.871" v="136"/>
          <ac:picMkLst>
            <pc:docMk/>
            <pc:sldMk cId="1726830" sldId="314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42544C3E-FB58-70A6-CC1F-8FE66E61D5EE}" dt="2023-10-09T09:32:44.137" v="138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42544C3E-FB58-70A6-CC1F-8FE66E61D5EE}" dt="2023-10-09T09:21:44.398" v="11" actId="1076"/>
          <ac:spMkLst>
            <pc:docMk/>
            <pc:sldMk cId="4076578880" sldId="484"/>
            <ac:spMk id="3" creationId="{5FAF0B8B-2FA0-7D88-B529-85CF2FDB866C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32:44.137" v="138"/>
          <ac:picMkLst>
            <pc:docMk/>
            <pc:sldMk cId="4076578880" sldId="48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46.512" v="139"/>
        <pc:sldMkLst>
          <pc:docMk/>
          <pc:sldMk cId="3582198988" sldId="485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46.512" v="139"/>
          <ac:picMkLst>
            <pc:docMk/>
            <pc:sldMk cId="3582198988" sldId="485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49.684" v="140"/>
        <pc:sldMkLst>
          <pc:docMk/>
          <pc:sldMk cId="3025139516" sldId="486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49.684" v="140"/>
          <ac:picMkLst>
            <pc:docMk/>
            <pc:sldMk cId="3025139516" sldId="486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4.418" v="135"/>
        <pc:sldMkLst>
          <pc:docMk/>
          <pc:sldMk cId="170298293" sldId="487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4.418" v="135"/>
          <ac:picMkLst>
            <pc:docMk/>
            <pc:sldMk cId="170298293" sldId="48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2.652" v="134"/>
        <pc:sldMkLst>
          <pc:docMk/>
          <pc:sldMk cId="2393680182" sldId="488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2.652" v="134"/>
          <ac:picMkLst>
            <pc:docMk/>
            <pc:sldMk cId="2393680182" sldId="488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0.355" v="133"/>
        <pc:sldMkLst>
          <pc:docMk/>
          <pc:sldMk cId="1794145806" sldId="489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0.355" v="133"/>
          <ac:picMkLst>
            <pc:docMk/>
            <pc:sldMk cId="1794145806" sldId="489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3.418" v="130"/>
        <pc:sldMkLst>
          <pc:docMk/>
          <pc:sldMk cId="1281757821" sldId="490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3.418" v="130"/>
          <ac:picMkLst>
            <pc:docMk/>
            <pc:sldMk cId="1281757821" sldId="490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8.715" v="132"/>
        <pc:sldMkLst>
          <pc:docMk/>
          <pc:sldMk cId="3802794363" sldId="491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8.715" v="132"/>
          <ac:picMkLst>
            <pc:docMk/>
            <pc:sldMk cId="3802794363" sldId="491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6.261" v="131"/>
        <pc:sldMkLst>
          <pc:docMk/>
          <pc:sldMk cId="15428375" sldId="492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6.261" v="131"/>
          <ac:picMkLst>
            <pc:docMk/>
            <pc:sldMk cId="15428375" sldId="492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58.981" v="141"/>
        <pc:sldMkLst>
          <pc:docMk/>
          <pc:sldMk cId="2447148602" sldId="493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58.981" v="141"/>
          <ac:picMkLst>
            <pc:docMk/>
            <pc:sldMk cId="2447148602" sldId="493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3:01.903" v="142"/>
        <pc:sldMkLst>
          <pc:docMk/>
          <pc:sldMk cId="3592800487" sldId="494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3:01.903" v="142"/>
          <ac:picMkLst>
            <pc:docMk/>
            <pc:sldMk cId="3592800487" sldId="49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3:04.825" v="143"/>
        <pc:sldMkLst>
          <pc:docMk/>
          <pc:sldMk cId="3469038299" sldId="495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3:04.825" v="143"/>
          <ac:picMkLst>
            <pc:docMk/>
            <pc:sldMk cId="3469038299" sldId="495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42544C3E-FB58-70A6-CC1F-8FE66E61D5EE}" dt="2023-10-09T10:16:04.061" v="358" actId="20577"/>
        <pc:sldMkLst>
          <pc:docMk/>
          <pc:sldMk cId="3658381137" sldId="496"/>
        </pc:sldMkLst>
        <pc:spChg chg="mod">
          <ac:chgData name="Suraj Chopade" userId="S::suraj.chopade@bostoninstituteofanalytics.org::dcc44ee8-6a65-4538-a5e1-c87e14ca7a61" providerId="AD" clId="Web-{42544C3E-FB58-70A6-CC1F-8FE66E61D5EE}" dt="2023-10-09T10:16:04.061" v="358" actId="20577"/>
          <ac:spMkLst>
            <pc:docMk/>
            <pc:sldMk cId="3658381137" sldId="496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33:08.575" v="144"/>
          <ac:picMkLst>
            <pc:docMk/>
            <pc:sldMk cId="3658381137" sldId="496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544C3E-FB58-70A6-CC1F-8FE66E61D5EE}" dt="2023-10-09T09:31:56.792" v="129"/>
        <pc:sldMkLst>
          <pc:docMk/>
          <pc:sldMk cId="889843261" sldId="504"/>
        </pc:sldMkLst>
        <pc:spChg chg="mod">
          <ac:chgData name="Suraj Chopade" userId="S::suraj.chopade@bostoninstituteofanalytics.org::dcc44ee8-6a65-4538-a5e1-c87e14ca7a61" providerId="AD" clId="Web-{42544C3E-FB58-70A6-CC1F-8FE66E61D5EE}" dt="2023-10-09T09:25:07.951" v="75" actId="14100"/>
          <ac:spMkLst>
            <pc:docMk/>
            <pc:sldMk cId="889843261" sldId="50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09:22:31.431" v="29" actId="1076"/>
          <ac:spMkLst>
            <pc:docMk/>
            <pc:sldMk cId="889843261" sldId="504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42544C3E-FB58-70A6-CC1F-8FE66E61D5EE}" dt="2023-10-09T09:26:53.454" v="84" actId="1076"/>
          <ac:picMkLst>
            <pc:docMk/>
            <pc:sldMk cId="889843261" sldId="504"/>
            <ac:picMk id="3" creationId="{58064BE5-9B1B-FD78-B2DA-EBBF92C4CBE9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22:33.337" v="30"/>
          <ac:picMkLst>
            <pc:docMk/>
            <pc:sldMk cId="889843261" sldId="504"/>
            <ac:picMk id="5" creationId="{40C7FF46-B97B-CF57-6999-DAA562307A0E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31:56.792" v="129"/>
          <ac:picMkLst>
            <pc:docMk/>
            <pc:sldMk cId="889843261" sldId="504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544C3E-FB58-70A6-CC1F-8FE66E61D5EE}" dt="2023-10-09T09:57:50.684" v="150" actId="20577"/>
        <pc:sldMkLst>
          <pc:docMk/>
          <pc:sldMk cId="189096696" sldId="505"/>
        </pc:sldMkLst>
        <pc:spChg chg="mod">
          <ac:chgData name="Suraj Chopade" userId="S::suraj.chopade@bostoninstituteofanalytics.org::dcc44ee8-6a65-4538-a5e1-c87e14ca7a61" providerId="AD" clId="Web-{42544C3E-FB58-70A6-CC1F-8FE66E61D5EE}" dt="2023-10-09T09:57:50.684" v="150" actId="20577"/>
          <ac:spMkLst>
            <pc:docMk/>
            <pc:sldMk cId="189096696" sldId="50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09:27:14.314" v="93" actId="1076"/>
          <ac:spMkLst>
            <pc:docMk/>
            <pc:sldMk cId="189096696" sldId="505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27:42.362" v="94"/>
          <ac:picMkLst>
            <pc:docMk/>
            <pc:sldMk cId="189096696" sldId="505"/>
            <ac:picMk id="3" creationId="{58064BE5-9B1B-FD78-B2DA-EBBF92C4CBE9}"/>
          </ac:picMkLst>
        </pc:picChg>
        <pc:picChg chg="add mod modCrop">
          <ac:chgData name="Suraj Chopade" userId="S::suraj.chopade@bostoninstituteofanalytics.org::dcc44ee8-6a65-4538-a5e1-c87e14ca7a61" providerId="AD" clId="Web-{42544C3E-FB58-70A6-CC1F-8FE66E61D5EE}" dt="2023-10-09T09:33:35.842" v="148" actId="1076"/>
          <ac:picMkLst>
            <pc:docMk/>
            <pc:sldMk cId="189096696" sldId="505"/>
            <ac:picMk id="4" creationId="{0EA51E83-AB3F-39B7-2367-8A0833312A5B}"/>
          </ac:picMkLst>
        </pc:picChg>
        <pc:picChg chg="del mod">
          <ac:chgData name="Suraj Chopade" userId="S::suraj.chopade@bostoninstituteofanalytics.org::dcc44ee8-6a65-4538-a5e1-c87e14ca7a61" providerId="AD" clId="Web-{42544C3E-FB58-70A6-CC1F-8FE66E61D5EE}" dt="2023-10-09T09:31:36.651" v="125"/>
          <ac:picMkLst>
            <pc:docMk/>
            <pc:sldMk cId="189096696" sldId="505"/>
            <ac:picMk id="6" creationId="{00000000-0000-0000-0000-000000000000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544C3E-FB58-70A6-CC1F-8FE66E61D5EE}" dt="2023-10-09T09:59:35.343" v="189" actId="20577"/>
        <pc:sldMkLst>
          <pc:docMk/>
          <pc:sldMk cId="3932013374" sldId="506"/>
        </pc:sldMkLst>
        <pc:spChg chg="mod">
          <ac:chgData name="Suraj Chopade" userId="S::suraj.chopade@bostoninstituteofanalytics.org::dcc44ee8-6a65-4538-a5e1-c87e14ca7a61" providerId="AD" clId="Web-{42544C3E-FB58-70A6-CC1F-8FE66E61D5EE}" dt="2023-10-09T09:59:35.343" v="189" actId="20577"/>
          <ac:spMkLst>
            <pc:docMk/>
            <pc:sldMk cId="3932013374" sldId="506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57:57.340" v="152"/>
          <ac:picMkLst>
            <pc:docMk/>
            <pc:sldMk cId="3932013374" sldId="506"/>
            <ac:picMk id="4" creationId="{0EA51E83-AB3F-39B7-2367-8A0833312A5B}"/>
          </ac:picMkLst>
        </pc:picChg>
      </pc:sldChg>
      <pc:sldChg chg="modSp add replId">
        <pc:chgData name="Suraj Chopade" userId="S::suraj.chopade@bostoninstituteofanalytics.org::dcc44ee8-6a65-4538-a5e1-c87e14ca7a61" providerId="AD" clId="Web-{42544C3E-FB58-70A6-CC1F-8FE66E61D5EE}" dt="2023-10-09T09:59:59.672" v="200" actId="20577"/>
        <pc:sldMkLst>
          <pc:docMk/>
          <pc:sldMk cId="4290452773" sldId="507"/>
        </pc:sldMkLst>
        <pc:spChg chg="mod">
          <ac:chgData name="Suraj Chopade" userId="S::suraj.chopade@bostoninstituteofanalytics.org::dcc44ee8-6a65-4538-a5e1-c87e14ca7a61" providerId="AD" clId="Web-{42544C3E-FB58-70A6-CC1F-8FE66E61D5EE}" dt="2023-10-09T09:59:59.672" v="200" actId="20577"/>
          <ac:spMkLst>
            <pc:docMk/>
            <pc:sldMk cId="4290452773" sldId="507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544C3E-FB58-70A6-CC1F-8FE66E61D5EE}" dt="2023-10-09T10:14:35.840" v="334" actId="1076"/>
        <pc:sldMkLst>
          <pc:docMk/>
          <pc:sldMk cId="39558220" sldId="508"/>
        </pc:sldMkLst>
        <pc:spChg chg="mod">
          <ac:chgData name="Suraj Chopade" userId="S::suraj.chopade@bostoninstituteofanalytics.org::dcc44ee8-6a65-4538-a5e1-c87e14ca7a61" providerId="AD" clId="Web-{42544C3E-FB58-70A6-CC1F-8FE66E61D5EE}" dt="2023-10-09T10:14:35.840" v="334" actId="1076"/>
          <ac:spMkLst>
            <pc:docMk/>
            <pc:sldMk cId="39558220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08:29.656" v="210" actId="20577"/>
          <ac:spMkLst>
            <pc:docMk/>
            <pc:sldMk cId="39558220" sldId="508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42544C3E-FB58-70A6-CC1F-8FE66E61D5EE}" dt="2023-10-09T10:14:51.106" v="336" actId="20577"/>
        <pc:sldMkLst>
          <pc:docMk/>
          <pc:sldMk cId="4287738320" sldId="509"/>
        </pc:sldMkLst>
        <pc:spChg chg="del">
          <ac:chgData name="Suraj Chopade" userId="S::suraj.chopade@bostoninstituteofanalytics.org::dcc44ee8-6a65-4538-a5e1-c87e14ca7a61" providerId="AD" clId="Web-{42544C3E-FB58-70A6-CC1F-8FE66E61D5EE}" dt="2023-10-09T10:10:44.786" v="263"/>
          <ac:spMkLst>
            <pc:docMk/>
            <pc:sldMk cId="4287738320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14:51.106" v="336" actId="20577"/>
          <ac:spMkLst>
            <pc:docMk/>
            <pc:sldMk cId="4287738320" sldId="509"/>
            <ac:spMk id="8" creationId="{437EBE6B-C5A9-D984-0471-B2A5155127E8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14:12.714" v="329" actId="1076"/>
          <ac:spMkLst>
            <pc:docMk/>
            <pc:sldMk cId="4287738320" sldId="50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10:09:30.830" v="233"/>
          <ac:picMkLst>
            <pc:docMk/>
            <pc:sldMk cId="4287738320" sldId="509"/>
            <ac:picMk id="7" creationId="{2D87856E-140B-00DD-1CDC-0ED8280D91AD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50FF7B62-4CB6-3914-F762-3A21A5A2CAD8}"/>
    <pc:docChg chg="addSld delSld modSld">
      <pc:chgData name="Suraj Chopade" userId="S::suraj.chopade@bostoninstituteofanalytics.org::dcc44ee8-6a65-4538-a5e1-c87e14ca7a61" providerId="AD" clId="Web-{50FF7B62-4CB6-3914-F762-3A21A5A2CAD8}" dt="2023-10-11T06:40:01.597" v="208" actId="14100"/>
      <pc:docMkLst>
        <pc:docMk/>
      </pc:docMkLst>
      <pc:sldChg chg="modSp">
        <pc:chgData name="Suraj Chopade" userId="S::suraj.chopade@bostoninstituteofanalytics.org::dcc44ee8-6a65-4538-a5e1-c87e14ca7a61" providerId="AD" clId="Web-{50FF7B62-4CB6-3914-F762-3A21A5A2CAD8}" dt="2023-10-11T06:19:14.271" v="12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50FF7B62-4CB6-3914-F762-3A21A5A2CAD8}" dt="2023-10-11T06:19:14.271" v="12" actId="20577"/>
          <ac:spMkLst>
            <pc:docMk/>
            <pc:sldMk cId="4076578880" sldId="484"/>
            <ac:spMk id="3" creationId="{5FAF0B8B-2FA0-7D88-B529-85CF2FDB866C}"/>
          </ac:spMkLst>
        </pc:spChg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6"/>
        <pc:sldMkLst>
          <pc:docMk/>
          <pc:sldMk cId="578900116" sldId="49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5"/>
        <pc:sldMkLst>
          <pc:docMk/>
          <pc:sldMk cId="3708449144" sldId="50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4"/>
        <pc:sldMkLst>
          <pc:docMk/>
          <pc:sldMk cId="3495677414" sldId="510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3"/>
        <pc:sldMkLst>
          <pc:docMk/>
          <pc:sldMk cId="2861758974" sldId="511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4"/>
        <pc:sldMkLst>
          <pc:docMk/>
          <pc:sldMk cId="614264639" sldId="513"/>
        </pc:sldMkLst>
      </pc:sldChg>
      <pc:sldChg chg="addSp modSp add replId">
        <pc:chgData name="Suraj Chopade" userId="S::suraj.chopade@bostoninstituteofanalytics.org::dcc44ee8-6a65-4538-a5e1-c87e14ca7a61" providerId="AD" clId="Web-{50FF7B62-4CB6-3914-F762-3A21A5A2CAD8}" dt="2023-10-11T06:24:33.813" v="62" actId="1076"/>
        <pc:sldMkLst>
          <pc:docMk/>
          <pc:sldMk cId="3080017173" sldId="513"/>
        </pc:sldMkLst>
        <pc:spChg chg="mod">
          <ac:chgData name="Suraj Chopade" userId="S::suraj.chopade@bostoninstituteofanalytics.org::dcc44ee8-6a65-4538-a5e1-c87e14ca7a61" providerId="AD" clId="Web-{50FF7B62-4CB6-3914-F762-3A21A5A2CAD8}" dt="2023-10-11T06:24:33.813" v="62" actId="1076"/>
          <ac:spMkLst>
            <pc:docMk/>
            <pc:sldMk cId="3080017173" sldId="513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0:52.493" v="30" actId="1076"/>
          <ac:spMkLst>
            <pc:docMk/>
            <pc:sldMk cId="3080017173" sldId="513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50FF7B62-4CB6-3914-F762-3A21A5A2CAD8}" dt="2023-10-11T06:24:13.547" v="60" actId="1076"/>
          <ac:picMkLst>
            <pc:docMk/>
            <pc:sldMk cId="3080017173" sldId="513"/>
            <ac:picMk id="2" creationId="{7067247F-B941-AC42-6EDA-96906FDBCCFA}"/>
          </ac:picMkLst>
        </pc:picChg>
        <pc:picChg chg="ord">
          <ac:chgData name="Suraj Chopade" userId="S::suraj.chopade@bostoninstituteofanalytics.org::dcc44ee8-6a65-4538-a5e1-c87e14ca7a61" providerId="AD" clId="Web-{50FF7B62-4CB6-3914-F762-3A21A5A2CAD8}" dt="2023-10-11T06:23:58.234" v="58"/>
          <ac:picMkLst>
            <pc:docMk/>
            <pc:sldMk cId="3080017173" sldId="513"/>
            <ac:picMk id="8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3"/>
        <pc:sldMkLst>
          <pc:docMk/>
          <pc:sldMk cId="1087223380" sldId="514"/>
        </pc:sldMkLst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26:52.990" v="98" actId="20577"/>
        <pc:sldMkLst>
          <pc:docMk/>
          <pc:sldMk cId="3573858950" sldId="514"/>
        </pc:sldMkLst>
        <pc:spChg chg="del">
          <ac:chgData name="Suraj Chopade" userId="S::suraj.chopade@bostoninstituteofanalytics.org::dcc44ee8-6a65-4538-a5e1-c87e14ca7a61" providerId="AD" clId="Web-{50FF7B62-4CB6-3914-F762-3A21A5A2CAD8}" dt="2023-10-11T06:25:36.409" v="77"/>
          <ac:spMkLst>
            <pc:docMk/>
            <pc:sldMk cId="3573858950" sldId="514"/>
            <ac:spMk id="3" creationId="{5FAF0B8B-2FA0-7D88-B529-85CF2FDB866C}"/>
          </ac:spMkLst>
        </pc:spChg>
        <pc:spChg chg="add mod">
          <ac:chgData name="Suraj Chopade" userId="S::suraj.chopade@bostoninstituteofanalytics.org::dcc44ee8-6a65-4538-a5e1-c87e14ca7a61" providerId="AD" clId="Web-{50FF7B62-4CB6-3914-F762-3A21A5A2CAD8}" dt="2023-10-11T06:26:52.990" v="98" actId="20577"/>
          <ac:spMkLst>
            <pc:docMk/>
            <pc:sldMk cId="3573858950" sldId="514"/>
            <ac:spMk id="4" creationId="{31B1A91B-FC85-1ABF-D739-299A9ED2EC4D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5:16.815" v="73" actId="1076"/>
          <ac:spMkLst>
            <pc:docMk/>
            <pc:sldMk cId="3573858950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50FF7B62-4CB6-3914-F762-3A21A5A2CAD8}" dt="2023-10-11T06:25:17.893" v="74"/>
          <ac:picMkLst>
            <pc:docMk/>
            <pc:sldMk cId="3573858950" sldId="514"/>
            <ac:picMk id="2" creationId="{7067247F-B941-AC42-6EDA-96906FDBCCFA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2"/>
        <pc:sldMkLst>
          <pc:docMk/>
          <pc:sldMk cId="3366673927" sldId="515"/>
        </pc:sldMkLst>
      </pc:sldChg>
      <pc:sldChg chg="modSp add replId">
        <pc:chgData name="Suraj Chopade" userId="S::suraj.chopade@bostoninstituteofanalytics.org::dcc44ee8-6a65-4538-a5e1-c87e14ca7a61" providerId="AD" clId="Web-{50FF7B62-4CB6-3914-F762-3A21A5A2CAD8}" dt="2023-10-11T06:29:31.293" v="153" actId="20577"/>
        <pc:sldMkLst>
          <pc:docMk/>
          <pc:sldMk cId="4217137610" sldId="515"/>
        </pc:sldMkLst>
        <pc:spChg chg="mod">
          <ac:chgData name="Suraj Chopade" userId="S::suraj.chopade@bostoninstituteofanalytics.org::dcc44ee8-6a65-4538-a5e1-c87e14ca7a61" providerId="AD" clId="Web-{50FF7B62-4CB6-3914-F762-3A21A5A2CAD8}" dt="2023-10-11T06:29:31.293" v="153" actId="20577"/>
          <ac:spMkLst>
            <pc:docMk/>
            <pc:sldMk cId="4217137610" sldId="515"/>
            <ac:spMk id="4" creationId="{31B1A91B-FC85-1ABF-D739-299A9ED2EC4D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7:47.805" v="104" actId="20577"/>
          <ac:spMkLst>
            <pc:docMk/>
            <pc:sldMk cId="4217137610" sldId="515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1"/>
        <pc:sldMkLst>
          <pc:docMk/>
          <pc:sldMk cId="420446522" sldId="516"/>
        </pc:sldMkLst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31:33.563" v="169" actId="1076"/>
        <pc:sldMkLst>
          <pc:docMk/>
          <pc:sldMk cId="1413599815" sldId="516"/>
        </pc:sldMkLst>
        <pc:spChg chg="del">
          <ac:chgData name="Suraj Chopade" userId="S::suraj.chopade@bostoninstituteofanalytics.org::dcc44ee8-6a65-4538-a5e1-c87e14ca7a61" providerId="AD" clId="Web-{50FF7B62-4CB6-3914-F762-3A21A5A2CAD8}" dt="2023-10-11T06:29:39.653" v="155"/>
          <ac:spMkLst>
            <pc:docMk/>
            <pc:sldMk cId="1413599815" sldId="516"/>
            <ac:spMk id="4" creationId="{31B1A91B-FC85-1ABF-D739-299A9ED2EC4D}"/>
          </ac:spMkLst>
        </pc:spChg>
        <pc:picChg chg="add del mod">
          <ac:chgData name="Suraj Chopade" userId="S::suraj.chopade@bostoninstituteofanalytics.org::dcc44ee8-6a65-4538-a5e1-c87e14ca7a61" providerId="AD" clId="Web-{50FF7B62-4CB6-3914-F762-3A21A5A2CAD8}" dt="2023-10-11T06:31:16.015" v="164"/>
          <ac:picMkLst>
            <pc:docMk/>
            <pc:sldMk cId="1413599815" sldId="516"/>
            <ac:picMk id="2" creationId="{A516378E-566B-06B5-23A1-3B16614399BC}"/>
          </ac:picMkLst>
        </pc:picChg>
        <pc:picChg chg="add mod">
          <ac:chgData name="Suraj Chopade" userId="S::suraj.chopade@bostoninstituteofanalytics.org::dcc44ee8-6a65-4538-a5e1-c87e14ca7a61" providerId="AD" clId="Web-{50FF7B62-4CB6-3914-F762-3A21A5A2CAD8}" dt="2023-10-11T06:31:33.563" v="169" actId="1076"/>
          <ac:picMkLst>
            <pc:docMk/>
            <pc:sldMk cId="1413599815" sldId="516"/>
            <ac:picMk id="3" creationId="{B397B50B-15BC-E0AD-BA71-28507C501339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40:01.597" v="208" actId="14100"/>
        <pc:sldMkLst>
          <pc:docMk/>
          <pc:sldMk cId="68176441" sldId="517"/>
        </pc:sldMkLst>
        <pc:spChg chg="add mod">
          <ac:chgData name="Suraj Chopade" userId="S::suraj.chopade@bostoninstituteofanalytics.org::dcc44ee8-6a65-4538-a5e1-c87e14ca7a61" providerId="AD" clId="Web-{50FF7B62-4CB6-3914-F762-3A21A5A2CAD8}" dt="2023-10-11T06:40:01.597" v="208" actId="14100"/>
          <ac:spMkLst>
            <pc:docMk/>
            <pc:sldMk cId="68176441" sldId="517"/>
            <ac:spMk id="2" creationId="{B3E70237-C77C-EF87-F908-8DF624C25C9E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33:51.521" v="175" actId="1076"/>
          <ac:spMkLst>
            <pc:docMk/>
            <pc:sldMk cId="68176441" sldId="517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50FF7B62-4CB6-3914-F762-3A21A5A2CAD8}" dt="2023-10-11T06:33:39.364" v="171"/>
          <ac:picMkLst>
            <pc:docMk/>
            <pc:sldMk cId="68176441" sldId="517"/>
            <ac:picMk id="3" creationId="{B397B50B-15BC-E0AD-BA71-28507C501339}"/>
          </ac:picMkLst>
        </pc:picChg>
        <pc:picChg chg="add del mod">
          <ac:chgData name="Suraj Chopade" userId="S::suraj.chopade@bostoninstituteofanalytics.org::dcc44ee8-6a65-4538-a5e1-c87e14ca7a61" providerId="AD" clId="Web-{50FF7B62-4CB6-3914-F762-3A21A5A2CAD8}" dt="2023-10-11T06:39:56.597" v="207"/>
          <ac:picMkLst>
            <pc:docMk/>
            <pc:sldMk cId="68176441" sldId="517"/>
            <ac:picMk id="4" creationId="{B4BFDF50-4B33-B365-5CEA-C6231AB5E679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0"/>
        <pc:sldMkLst>
          <pc:docMk/>
          <pc:sldMk cId="696253128" sldId="518"/>
        </pc:sldMkLst>
      </pc:sldChg>
      <pc:sldChg chg="delSp modSp add replId">
        <pc:chgData name="Suraj Chopade" userId="S::suraj.chopade@bostoninstituteofanalytics.org::dcc44ee8-6a65-4538-a5e1-c87e14ca7a61" providerId="AD" clId="Web-{50FF7B62-4CB6-3914-F762-3A21A5A2CAD8}" dt="2023-10-11T06:39:18.798" v="206" actId="14100"/>
        <pc:sldMkLst>
          <pc:docMk/>
          <pc:sldMk cId="978294003" sldId="518"/>
        </pc:sldMkLst>
        <pc:spChg chg="del">
          <ac:chgData name="Suraj Chopade" userId="S::suraj.chopade@bostoninstituteofanalytics.org::dcc44ee8-6a65-4538-a5e1-c87e14ca7a61" providerId="AD" clId="Web-{50FF7B62-4CB6-3914-F762-3A21A5A2CAD8}" dt="2023-10-11T06:38:29.906" v="197"/>
          <ac:spMkLst>
            <pc:docMk/>
            <pc:sldMk cId="978294003" sldId="518"/>
            <ac:spMk id="2" creationId="{B3E70237-C77C-EF87-F908-8DF624C25C9E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39:12.361" v="204" actId="1076"/>
          <ac:spMkLst>
            <pc:docMk/>
            <pc:sldMk cId="978294003" sldId="518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50FF7B62-4CB6-3914-F762-3A21A5A2CAD8}" dt="2023-10-11T06:39:18.798" v="206" actId="14100"/>
          <ac:picMkLst>
            <pc:docMk/>
            <pc:sldMk cId="978294003" sldId="518"/>
            <ac:picMk id="4" creationId="{B4BFDF50-4B33-B365-5CEA-C6231AB5E679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9"/>
        <pc:sldMkLst>
          <pc:docMk/>
          <pc:sldMk cId="3421483834" sldId="51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8"/>
        <pc:sldMkLst>
          <pc:docMk/>
          <pc:sldMk cId="3840755790" sldId="521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7"/>
        <pc:sldMkLst>
          <pc:docMk/>
          <pc:sldMk cId="236609953" sldId="522"/>
        </pc:sldMkLst>
      </pc:sldChg>
    </pc:docChg>
  </pc:docChgLst>
  <pc:docChgLst>
    <pc:chgData name="Suraj Chopade" userId="S::suraj.chopade@bostoninstituteofanalytics.org::dcc44ee8-6a65-4538-a5e1-c87e14ca7a61" providerId="AD" clId="Web-{AF2B5A5F-65D2-6392-C48C-B9C1F8BBE302}"/>
    <pc:docChg chg="addSld modSld">
      <pc:chgData name="Suraj Chopade" userId="S::suraj.chopade@bostoninstituteofanalytics.org::dcc44ee8-6a65-4538-a5e1-c87e14ca7a61" providerId="AD" clId="Web-{AF2B5A5F-65D2-6392-C48C-B9C1F8BBE302}" dt="2023-10-11T12:17:44.431" v="88"/>
      <pc:docMkLst>
        <pc:docMk/>
      </pc:docMkLst>
      <pc:sldChg chg="modSp add replId modNotes">
        <pc:chgData name="Suraj Chopade" userId="S::suraj.chopade@bostoninstituteofanalytics.org::dcc44ee8-6a65-4538-a5e1-c87e14ca7a61" providerId="AD" clId="Web-{AF2B5A5F-65D2-6392-C48C-B9C1F8BBE302}" dt="2023-10-11T12:17:15.305" v="86" actId="20577"/>
        <pc:sldMkLst>
          <pc:docMk/>
          <pc:sldMk cId="4106276862" sldId="544"/>
        </pc:sldMkLst>
        <pc:spChg chg="mod">
          <ac:chgData name="Suraj Chopade" userId="S::suraj.chopade@bostoninstituteofanalytics.org::dcc44ee8-6a65-4538-a5e1-c87e14ca7a61" providerId="AD" clId="Web-{AF2B5A5F-65D2-6392-C48C-B9C1F8BBE302}" dt="2023-10-11T12:17:15.305" v="86" actId="20577"/>
          <ac:spMkLst>
            <pc:docMk/>
            <pc:sldMk cId="4106276862" sldId="544"/>
            <ac:spMk id="2" creationId="{25F00588-5E5B-4954-4F5B-35047777532C}"/>
          </ac:spMkLst>
        </pc:spChg>
        <pc:spChg chg="mod">
          <ac:chgData name="Suraj Chopade" userId="S::suraj.chopade@bostoninstituteofanalytics.org::dcc44ee8-6a65-4538-a5e1-c87e14ca7a61" providerId="AD" clId="Web-{AF2B5A5F-65D2-6392-C48C-B9C1F8BBE302}" dt="2023-10-11T12:10:44.949" v="48" actId="1076"/>
          <ac:spMkLst>
            <pc:docMk/>
            <pc:sldMk cId="4106276862" sldId="544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AF2B5A5F-65D2-6392-C48C-B9C1F8BBE302}" dt="2023-10-11T12:17:44.431" v="88"/>
        <pc:sldMkLst>
          <pc:docMk/>
          <pc:sldMk cId="962054905" sldId="545"/>
        </pc:sldMkLst>
        <pc:spChg chg="mod">
          <ac:chgData name="Suraj Chopade" userId="S::suraj.chopade@bostoninstituteofanalytics.org::dcc44ee8-6a65-4538-a5e1-c87e14ca7a61" providerId="AD" clId="Web-{AF2B5A5F-65D2-6392-C48C-B9C1F8BBE302}" dt="2023-10-11T12:17:02.836" v="84" actId="20577"/>
          <ac:spMkLst>
            <pc:docMk/>
            <pc:sldMk cId="962054905" sldId="545"/>
            <ac:spMk id="2" creationId="{25F00588-5E5B-4954-4F5B-35047777532C}"/>
          </ac:spMkLst>
        </pc:spChg>
        <pc:spChg chg="mod">
          <ac:chgData name="Suraj Chopade" userId="S::suraj.chopade@bostoninstituteofanalytics.org::dcc44ee8-6a65-4538-a5e1-c87e14ca7a61" providerId="AD" clId="Web-{AF2B5A5F-65D2-6392-C48C-B9C1F8BBE302}" dt="2023-10-11T12:11:35.623" v="59" actId="1076"/>
          <ac:spMkLst>
            <pc:docMk/>
            <pc:sldMk cId="962054905" sldId="545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053F1D2B-53AA-6ADE-167B-F3376F0E876B}"/>
    <pc:docChg chg="addSld delSld modSld">
      <pc:chgData name="Suraj Chopade" userId="S::suraj.chopade@bostoninstituteofanalytics.org::dcc44ee8-6a65-4538-a5e1-c87e14ca7a61" providerId="AD" clId="Web-{053F1D2B-53AA-6ADE-167B-F3376F0E876B}" dt="2023-10-05T13:51:56.032" v="1691" actId="14100"/>
      <pc:docMkLst>
        <pc:docMk/>
      </pc:docMkLst>
      <pc:sldChg chg="modSp">
        <pc:chgData name="Suraj Chopade" userId="S::suraj.chopade@bostoninstituteofanalytics.org::dcc44ee8-6a65-4538-a5e1-c87e14ca7a61" providerId="AD" clId="Web-{053F1D2B-53AA-6ADE-167B-F3376F0E876B}" dt="2023-10-05T13:50:43.248" v="1673" actId="20577"/>
        <pc:sldMkLst>
          <pc:docMk/>
          <pc:sldMk cId="2503897231" sldId="283"/>
        </pc:sldMkLst>
        <pc:spChg chg="mod">
          <ac:chgData name="Suraj Chopade" userId="S::suraj.chopade@bostoninstituteofanalytics.org::dcc44ee8-6a65-4538-a5e1-c87e14ca7a61" providerId="AD" clId="Web-{053F1D2B-53AA-6ADE-167B-F3376F0E876B}" dt="2023-10-05T13:50:43.248" v="1673" actId="20577"/>
          <ac:spMkLst>
            <pc:docMk/>
            <pc:sldMk cId="2503897231" sldId="283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05:35.941" v="31" actId="1076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053F1D2B-53AA-6ADE-167B-F3376F0E876B}" dt="2023-10-05T12:05:35.941" v="31" actId="1076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04:47.892" v="3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addSp modSp">
        <pc:chgData name="Suraj Chopade" userId="S::suraj.chopade@bostoninstituteofanalytics.org::dcc44ee8-6a65-4538-a5e1-c87e14ca7a61" providerId="AD" clId="Web-{053F1D2B-53AA-6ADE-167B-F3376F0E876B}" dt="2023-10-05T12:13:52.177" v="103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053F1D2B-53AA-6ADE-167B-F3376F0E876B}" dt="2023-10-05T12:13:46.083" v="102" actId="20577"/>
          <ac:spMkLst>
            <pc:docMk/>
            <pc:sldMk cId="1726830" sldId="3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053F1D2B-53AA-6ADE-167B-F3376F0E876B}" dt="2023-10-05T12:13:52.177" v="103" actId="1076"/>
          <ac:spMkLst>
            <pc:docMk/>
            <pc:sldMk cId="1726830" sldId="314"/>
            <ac:spMk id="3" creationId="{1065F7F5-0662-8B7F-C981-331BAFCF0D3C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11:06.265" v="37" actId="20577"/>
          <ac:spMkLst>
            <pc:docMk/>
            <pc:sldMk cId="1726830" sldId="314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16:24.152" v="156" actId="20577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053F1D2B-53AA-6ADE-167B-F3376F0E876B}" dt="2023-10-05T12:16:24.152" v="156" actId="20577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15:13.852" v="116" actId="1076"/>
          <ac:spMkLst>
            <pc:docMk/>
            <pc:sldMk cId="3709622772" sldId="342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8"/>
        <pc:sldMkLst>
          <pc:docMk/>
          <pc:sldMk cId="998055449" sldId="343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2:02:54.341" v="1"/>
        <pc:sldMkLst>
          <pc:docMk/>
          <pc:sldMk cId="3428756411" sldId="366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2:02:53.028" v="0"/>
        <pc:sldMkLst>
          <pc:docMk/>
          <pc:sldMk cId="4006553666" sldId="367"/>
        </pc:sldMkLst>
      </pc:sldChg>
      <pc:sldChg chg="modSp">
        <pc:chgData name="Suraj Chopade" userId="S::suraj.chopade@bostoninstituteofanalytics.org::dcc44ee8-6a65-4538-a5e1-c87e14ca7a61" providerId="AD" clId="Web-{053F1D2B-53AA-6ADE-167B-F3376F0E876B}" dt="2023-10-05T12:23:57.293" v="217" actId="1076"/>
        <pc:sldMkLst>
          <pc:docMk/>
          <pc:sldMk cId="689801169" sldId="368"/>
        </pc:sldMkLst>
        <pc:spChg chg="mod">
          <ac:chgData name="Suraj Chopade" userId="S::suraj.chopade@bostoninstituteofanalytics.org::dcc44ee8-6a65-4538-a5e1-c87e14ca7a61" providerId="AD" clId="Web-{053F1D2B-53AA-6ADE-167B-F3376F0E876B}" dt="2023-10-05T12:23:57.293" v="217" actId="1076"/>
          <ac:spMkLst>
            <pc:docMk/>
            <pc:sldMk cId="689801169" sldId="36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21:58.273" v="185" actId="1076"/>
          <ac:spMkLst>
            <pc:docMk/>
            <pc:sldMk cId="689801169" sldId="368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31:34.091" v="320" actId="20577"/>
        <pc:sldMkLst>
          <pc:docMk/>
          <pc:sldMk cId="3124109817" sldId="369"/>
        </pc:sldMkLst>
        <pc:spChg chg="mod">
          <ac:chgData name="Suraj Chopade" userId="S::suraj.chopade@bostoninstituteofanalytics.org::dcc44ee8-6a65-4538-a5e1-c87e14ca7a61" providerId="AD" clId="Web-{053F1D2B-53AA-6ADE-167B-F3376F0E876B}" dt="2023-10-05T12:31:34.091" v="320" actId="20577"/>
          <ac:spMkLst>
            <pc:docMk/>
            <pc:sldMk cId="3124109817" sldId="36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30:06.166" v="292"/>
          <ac:spMkLst>
            <pc:docMk/>
            <pc:sldMk cId="3124109817" sldId="369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3"/>
        <pc:sldMkLst>
          <pc:docMk/>
          <pc:sldMk cId="4260842086" sldId="370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2"/>
        <pc:sldMkLst>
          <pc:docMk/>
          <pc:sldMk cId="1367509122" sldId="371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1"/>
        <pc:sldMkLst>
          <pc:docMk/>
          <pc:sldMk cId="1839542696" sldId="372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0"/>
        <pc:sldMkLst>
          <pc:docMk/>
          <pc:sldMk cId="3813123597" sldId="373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9"/>
        <pc:sldMkLst>
          <pc:docMk/>
          <pc:sldMk cId="1224501499" sldId="374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7"/>
        <pc:sldMkLst>
          <pc:docMk/>
          <pc:sldMk cId="4224219877" sldId="375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6"/>
        <pc:sldMkLst>
          <pc:docMk/>
          <pc:sldMk cId="940285765" sldId="376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5"/>
        <pc:sldMkLst>
          <pc:docMk/>
          <pc:sldMk cId="1101274761" sldId="377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4"/>
        <pc:sldMkLst>
          <pc:docMk/>
          <pc:sldMk cId="1574334419" sldId="378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3"/>
        <pc:sldMkLst>
          <pc:docMk/>
          <pc:sldMk cId="2074956151" sldId="379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04" v="1012"/>
        <pc:sldMkLst>
          <pc:docMk/>
          <pc:sldMk cId="2077649857" sldId="380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4"/>
        <pc:sldMkLst>
          <pc:docMk/>
          <pc:sldMk cId="3225030936" sldId="381"/>
        </pc:sldMkLst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5:09.936" v="250" actId="1076"/>
        <pc:sldMkLst>
          <pc:docMk/>
          <pc:sldMk cId="1103663131" sldId="382"/>
        </pc:sldMkLst>
        <pc:spChg chg="mod">
          <ac:chgData name="Suraj Chopade" userId="S::suraj.chopade@bostoninstituteofanalytics.org::dcc44ee8-6a65-4538-a5e1-c87e14ca7a61" providerId="AD" clId="Web-{053F1D2B-53AA-6ADE-167B-F3376F0E876B}" dt="2023-10-05T12:25:09.936" v="250" actId="1076"/>
          <ac:spMkLst>
            <pc:docMk/>
            <pc:sldMk cId="1103663131" sldId="382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6:42.236" v="275" actId="20577"/>
        <pc:sldMkLst>
          <pc:docMk/>
          <pc:sldMk cId="2799059165" sldId="383"/>
        </pc:sldMkLst>
        <pc:spChg chg="mod">
          <ac:chgData name="Suraj Chopade" userId="S::suraj.chopade@bostoninstituteofanalytics.org::dcc44ee8-6a65-4538-a5e1-c87e14ca7a61" providerId="AD" clId="Web-{053F1D2B-53AA-6ADE-167B-F3376F0E876B}" dt="2023-10-05T12:26:42.236" v="275" actId="20577"/>
          <ac:spMkLst>
            <pc:docMk/>
            <pc:sldMk cId="2799059165" sldId="383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7:25.941" v="289" actId="1076"/>
        <pc:sldMkLst>
          <pc:docMk/>
          <pc:sldMk cId="165832031" sldId="384"/>
        </pc:sldMkLst>
        <pc:spChg chg="mod">
          <ac:chgData name="Suraj Chopade" userId="S::suraj.chopade@bostoninstituteofanalytics.org::dcc44ee8-6a65-4538-a5e1-c87e14ca7a61" providerId="AD" clId="Web-{053F1D2B-53AA-6ADE-167B-F3376F0E876B}" dt="2023-10-05T12:27:25.941" v="289" actId="1076"/>
          <ac:spMkLst>
            <pc:docMk/>
            <pc:sldMk cId="165832031" sldId="384"/>
            <ac:spMk id="2" creationId="{F7761F45-99CF-5094-8BAE-64DDA34139B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2:36:57.666" v="423"/>
        <pc:sldMkLst>
          <pc:docMk/>
          <pc:sldMk cId="222107579" sldId="385"/>
        </pc:sldMkLst>
        <pc:spChg chg="mod">
          <ac:chgData name="Suraj Chopade" userId="S::suraj.chopade@bostoninstituteofanalytics.org::dcc44ee8-6a65-4538-a5e1-c87e14ca7a61" providerId="AD" clId="Web-{053F1D2B-53AA-6ADE-167B-F3376F0E876B}" dt="2023-10-05T12:35:11.771" v="379" actId="1076"/>
          <ac:spMkLst>
            <pc:docMk/>
            <pc:sldMk cId="222107579" sldId="385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053F1D2B-53AA-6ADE-167B-F3376F0E876B}" dt="2023-10-05T12:36:38.164" v="419" actId="20577"/>
          <ac:spMkLst>
            <pc:docMk/>
            <pc:sldMk cId="222107579" sldId="385"/>
            <ac:spMk id="3" creationId="{4BF97CB1-EA11-C6F9-9B78-D28B1A159A6F}"/>
          </ac:spMkLst>
        </pc:spChg>
        <pc:spChg chg="add del mod">
          <ac:chgData name="Suraj Chopade" userId="S::suraj.chopade@bostoninstituteofanalytics.org::dcc44ee8-6a65-4538-a5e1-c87e14ca7a61" providerId="AD" clId="Web-{053F1D2B-53AA-6ADE-167B-F3376F0E876B}" dt="2023-10-05T12:36:57.666" v="423"/>
          <ac:spMkLst>
            <pc:docMk/>
            <pc:sldMk cId="222107579" sldId="385"/>
            <ac:spMk id="4" creationId="{72BCCFE1-D671-D64C-6805-C4F8D4761C0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32:22.280" v="325" actId="1076"/>
          <ac:spMkLst>
            <pc:docMk/>
            <pc:sldMk cId="222107579" sldId="385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2:40:08.797" v="480"/>
        <pc:sldMkLst>
          <pc:docMk/>
          <pc:sldMk cId="2952883151" sldId="386"/>
        </pc:sldMkLst>
        <pc:spChg chg="mod">
          <ac:chgData name="Suraj Chopade" userId="S::suraj.chopade@bostoninstituteofanalytics.org::dcc44ee8-6a65-4538-a5e1-c87e14ca7a61" providerId="AD" clId="Web-{053F1D2B-53AA-6ADE-167B-F3376F0E876B}" dt="2023-10-05T12:40:07.906" v="479" actId="20577"/>
          <ac:spMkLst>
            <pc:docMk/>
            <pc:sldMk cId="2952883151" sldId="386"/>
            <ac:spMk id="3" creationId="{4BF97CB1-EA11-C6F9-9B78-D28B1A159A6F}"/>
          </ac:spMkLst>
        </pc:spChg>
        <pc:spChg chg="del mod">
          <ac:chgData name="Suraj Chopade" userId="S::suraj.chopade@bostoninstituteofanalytics.org::dcc44ee8-6a65-4538-a5e1-c87e14ca7a61" providerId="AD" clId="Web-{053F1D2B-53AA-6ADE-167B-F3376F0E876B}" dt="2023-10-05T12:40:08.797" v="480"/>
          <ac:spMkLst>
            <pc:docMk/>
            <pc:sldMk cId="2952883151" sldId="386"/>
            <ac:spMk id="4" creationId="{72BCCFE1-D671-D64C-6805-C4F8D4761C0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1:54.973" v="530" actId="20577"/>
        <pc:sldMkLst>
          <pc:docMk/>
          <pc:sldMk cId="2701252450" sldId="387"/>
        </pc:sldMkLst>
        <pc:spChg chg="mod">
          <ac:chgData name="Suraj Chopade" userId="S::suraj.chopade@bostoninstituteofanalytics.org::dcc44ee8-6a65-4538-a5e1-c87e14ca7a61" providerId="AD" clId="Web-{053F1D2B-53AA-6ADE-167B-F3376F0E876B}" dt="2023-10-05T12:41:54.973" v="530" actId="20577"/>
          <ac:spMkLst>
            <pc:docMk/>
            <pc:sldMk cId="2701252450" sldId="387"/>
            <ac:spMk id="3" creationId="{4BF97CB1-EA11-C6F9-9B78-D28B1A159A6F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2:44:56.698" v="598" actId="1076"/>
        <pc:sldMkLst>
          <pc:docMk/>
          <pc:sldMk cId="3405936032" sldId="388"/>
        </pc:sldMkLst>
        <pc:spChg chg="del">
          <ac:chgData name="Suraj Chopade" userId="S::suraj.chopade@bostoninstituteofanalytics.org::dcc44ee8-6a65-4538-a5e1-c87e14ca7a61" providerId="AD" clId="Web-{053F1D2B-53AA-6ADE-167B-F3376F0E876B}" dt="2023-10-05T12:43:34.617" v="557"/>
          <ac:spMkLst>
            <pc:docMk/>
            <pc:sldMk cId="3405936032" sldId="38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44:56.698" v="598" actId="1076"/>
          <ac:spMkLst>
            <pc:docMk/>
            <pc:sldMk cId="3405936032" sldId="388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43:11.616" v="550" actId="1076"/>
          <ac:spMkLst>
            <pc:docMk/>
            <pc:sldMk cId="3405936032" sldId="38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6:38.046" v="638" actId="20577"/>
        <pc:sldMkLst>
          <pc:docMk/>
          <pc:sldMk cId="747390422" sldId="389"/>
        </pc:sldMkLst>
        <pc:spChg chg="mod">
          <ac:chgData name="Suraj Chopade" userId="S::suraj.chopade@bostoninstituteofanalytics.org::dcc44ee8-6a65-4538-a5e1-c87e14ca7a61" providerId="AD" clId="Web-{053F1D2B-53AA-6ADE-167B-F3376F0E876B}" dt="2023-10-05T12:46:38.046" v="638" actId="20577"/>
          <ac:spMkLst>
            <pc:docMk/>
            <pc:sldMk cId="747390422" sldId="389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7:59.330" v="676" actId="20577"/>
        <pc:sldMkLst>
          <pc:docMk/>
          <pc:sldMk cId="173516813" sldId="390"/>
        </pc:sldMkLst>
        <pc:spChg chg="mod">
          <ac:chgData name="Suraj Chopade" userId="S::suraj.chopade@bostoninstituteofanalytics.org::dcc44ee8-6a65-4538-a5e1-c87e14ca7a61" providerId="AD" clId="Web-{053F1D2B-53AA-6ADE-167B-F3376F0E876B}" dt="2023-10-05T12:47:59.330" v="676" actId="20577"/>
          <ac:spMkLst>
            <pc:docMk/>
            <pc:sldMk cId="173516813" sldId="390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9:19.317" v="717" actId="20577"/>
        <pc:sldMkLst>
          <pc:docMk/>
          <pc:sldMk cId="4231229480" sldId="391"/>
        </pc:sldMkLst>
        <pc:spChg chg="mod">
          <ac:chgData name="Suraj Chopade" userId="S::suraj.chopade@bostoninstituteofanalytics.org::dcc44ee8-6a65-4538-a5e1-c87e14ca7a61" providerId="AD" clId="Web-{053F1D2B-53AA-6ADE-167B-F3376F0E876B}" dt="2023-10-05T12:49:19.317" v="717" actId="20577"/>
          <ac:spMkLst>
            <pc:docMk/>
            <pc:sldMk cId="4231229480" sldId="391"/>
            <ac:spMk id="3" creationId="{4BF97CB1-EA11-C6F9-9B78-D28B1A159A6F}"/>
          </ac:spMkLst>
        </pc:spChg>
        <pc:picChg chg="mod">
          <ac:chgData name="Suraj Chopade" userId="S::suraj.chopade@bostoninstituteofanalytics.org::dcc44ee8-6a65-4538-a5e1-c87e14ca7a61" providerId="AD" clId="Web-{053F1D2B-53AA-6ADE-167B-F3376F0E876B}" dt="2023-10-05T12:48:51.754" v="708"/>
          <ac:picMkLst>
            <pc:docMk/>
            <pc:sldMk cId="4231229480" sldId="391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2:55:36.268" v="857" actId="20577"/>
        <pc:sldMkLst>
          <pc:docMk/>
          <pc:sldMk cId="3596187884" sldId="392"/>
        </pc:sldMkLst>
        <pc:spChg chg="add del mod">
          <ac:chgData name="Suraj Chopade" userId="S::suraj.chopade@bostoninstituteofanalytics.org::dcc44ee8-6a65-4538-a5e1-c87e14ca7a61" providerId="AD" clId="Web-{053F1D2B-53AA-6ADE-167B-F3376F0E876B}" dt="2023-10-05T12:55:36.268" v="857" actId="20577"/>
          <ac:spMkLst>
            <pc:docMk/>
            <pc:sldMk cId="3596187884" sldId="392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5:30.768" v="853" actId="20577"/>
          <ac:spMkLst>
            <pc:docMk/>
            <pc:sldMk cId="3596187884" sldId="392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0:05.912" v="723" actId="14100"/>
          <ac:spMkLst>
            <pc:docMk/>
            <pc:sldMk cId="3596187884" sldId="39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3:01:59.345" v="1010" actId="14100"/>
        <pc:sldMkLst>
          <pc:docMk/>
          <pc:sldMk cId="898489146" sldId="393"/>
        </pc:sldMkLst>
        <pc:spChg chg="mod">
          <ac:chgData name="Suraj Chopade" userId="S::suraj.chopade@bostoninstituteofanalytics.org::dcc44ee8-6a65-4538-a5e1-c87e14ca7a61" providerId="AD" clId="Web-{053F1D2B-53AA-6ADE-167B-F3376F0E876B}" dt="2023-10-05T13:01:48.704" v="1008" actId="1076"/>
          <ac:spMkLst>
            <pc:docMk/>
            <pc:sldMk cId="898489146" sldId="393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01:59.345" v="1010" actId="14100"/>
          <ac:spMkLst>
            <pc:docMk/>
            <pc:sldMk cId="898489146" sldId="393"/>
            <ac:spMk id="3" creationId="{4BF97CB1-EA11-C6F9-9B78-D28B1A159A6F}"/>
          </ac:spMkLst>
        </pc:spChg>
        <pc:spChg chg="add del mod">
          <ac:chgData name="Suraj Chopade" userId="S::suraj.chopade@bostoninstituteofanalytics.org::dcc44ee8-6a65-4538-a5e1-c87e14ca7a61" providerId="AD" clId="Web-{053F1D2B-53AA-6ADE-167B-F3376F0E876B}" dt="2023-10-05T12:58:04.555" v="882"/>
          <ac:spMkLst>
            <pc:docMk/>
            <pc:sldMk cId="898489146" sldId="393"/>
            <ac:spMk id="4" creationId="{2F109DA8-E2B5-2197-49D4-D7E40F2D6106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7:24.053" v="863"/>
          <ac:spMkLst>
            <pc:docMk/>
            <pc:sldMk cId="898489146" sldId="39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17:02.737" v="1126" actId="1076"/>
        <pc:sldMkLst>
          <pc:docMk/>
          <pc:sldMk cId="86814376" sldId="394"/>
        </pc:sldMkLst>
        <pc:spChg chg="mod">
          <ac:chgData name="Suraj Chopade" userId="S::suraj.chopade@bostoninstituteofanalytics.org::dcc44ee8-6a65-4538-a5e1-c87e14ca7a61" providerId="AD" clId="Web-{053F1D2B-53AA-6ADE-167B-F3376F0E876B}" dt="2023-10-05T13:16:41.549" v="1119" actId="1076"/>
          <ac:spMkLst>
            <pc:docMk/>
            <pc:sldMk cId="86814376" sldId="394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7:02.737" v="1126" actId="1076"/>
          <ac:spMkLst>
            <pc:docMk/>
            <pc:sldMk cId="86814376" sldId="394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3:13.197" v="1032" actId="1076"/>
          <ac:spMkLst>
            <pc:docMk/>
            <pc:sldMk cId="86814376" sldId="39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23:21.313" v="1234" actId="20577"/>
        <pc:sldMkLst>
          <pc:docMk/>
          <pc:sldMk cId="2925930174" sldId="395"/>
        </pc:sldMkLst>
        <pc:spChg chg="mod">
          <ac:chgData name="Suraj Chopade" userId="S::suraj.chopade@bostoninstituteofanalytics.org::dcc44ee8-6a65-4538-a5e1-c87e14ca7a61" providerId="AD" clId="Web-{053F1D2B-53AA-6ADE-167B-F3376F0E876B}" dt="2023-10-05T13:23:15.625" v="1233" actId="1076"/>
          <ac:spMkLst>
            <pc:docMk/>
            <pc:sldMk cId="2925930174" sldId="395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23:21.313" v="1234" actId="20577"/>
          <ac:spMkLst>
            <pc:docMk/>
            <pc:sldMk cId="2925930174" sldId="395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8:38.740" v="1149" actId="20577"/>
          <ac:spMkLst>
            <pc:docMk/>
            <pc:sldMk cId="2925930174" sldId="395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3:51:56.032" v="1691" actId="14100"/>
        <pc:sldMkLst>
          <pc:docMk/>
          <pc:sldMk cId="2059959513" sldId="396"/>
        </pc:sldMkLst>
        <pc:spChg chg="del">
          <ac:chgData name="Suraj Chopade" userId="S::suraj.chopade@bostoninstituteofanalytics.org::dcc44ee8-6a65-4538-a5e1-c87e14ca7a61" providerId="AD" clId="Web-{053F1D2B-53AA-6ADE-167B-F3376F0E876B}" dt="2023-10-05T13:26:15.757" v="1285"/>
          <ac:spMkLst>
            <pc:docMk/>
            <pc:sldMk cId="2059959513" sldId="396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1:56.032" v="1691" actId="14100"/>
          <ac:spMkLst>
            <pc:docMk/>
            <pc:sldMk cId="2059959513" sldId="396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25:04.661" v="1260" actId="1076"/>
          <ac:spMkLst>
            <pc:docMk/>
            <pc:sldMk cId="2059959513" sldId="39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51.109" v="1690" actId="14100"/>
        <pc:sldMkLst>
          <pc:docMk/>
          <pc:sldMk cId="1193029658" sldId="397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51.109" v="1690" actId="14100"/>
          <ac:spMkLst>
            <pc:docMk/>
            <pc:sldMk cId="1193029658" sldId="397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46.828" v="1689" actId="14100"/>
        <pc:sldMkLst>
          <pc:docMk/>
          <pc:sldMk cId="3115399295" sldId="398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46.828" v="1689" actId="14100"/>
          <ac:spMkLst>
            <pc:docMk/>
            <pc:sldMk cId="3115399295" sldId="398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42.578" v="1688" actId="14100"/>
        <pc:sldMkLst>
          <pc:docMk/>
          <pc:sldMk cId="161746561" sldId="399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42.578" v="1688" actId="14100"/>
          <ac:spMkLst>
            <pc:docMk/>
            <pc:sldMk cId="161746561" sldId="399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30:42.298" v="1360" actId="20577"/>
          <ac:spMkLst>
            <pc:docMk/>
            <pc:sldMk cId="161746561" sldId="399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39.125" v="1687" actId="14100"/>
        <pc:sldMkLst>
          <pc:docMk/>
          <pc:sldMk cId="4194027808" sldId="400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39.125" v="1687" actId="14100"/>
          <ac:spMkLst>
            <pc:docMk/>
            <pc:sldMk cId="4194027808" sldId="400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34.453" v="1686" actId="14100"/>
        <pc:sldMkLst>
          <pc:docMk/>
          <pc:sldMk cId="874390634" sldId="401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34.453" v="1686" actId="14100"/>
          <ac:spMkLst>
            <pc:docMk/>
            <pc:sldMk cId="874390634" sldId="401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28.921" v="1685" actId="14100"/>
        <pc:sldMkLst>
          <pc:docMk/>
          <pc:sldMk cId="175727061" sldId="402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28.921" v="1685" actId="14100"/>
          <ac:spMkLst>
            <pc:docMk/>
            <pc:sldMk cId="175727061" sldId="402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22.890" v="1684" actId="14100"/>
        <pc:sldMkLst>
          <pc:docMk/>
          <pc:sldMk cId="3511440794" sldId="403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22.890" v="1684" actId="14100"/>
          <ac:spMkLst>
            <pc:docMk/>
            <pc:sldMk cId="3511440794" sldId="403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36:32.967" v="1502" actId="14100"/>
          <ac:spMkLst>
            <pc:docMk/>
            <pc:sldMk cId="3511440794" sldId="40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18.452" v="1683" actId="14100"/>
        <pc:sldMkLst>
          <pc:docMk/>
          <pc:sldMk cId="671637965" sldId="404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18.452" v="1683" actId="14100"/>
          <ac:spMkLst>
            <pc:docMk/>
            <pc:sldMk cId="671637965" sldId="404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13.155" v="1682" actId="14100"/>
        <pc:sldMkLst>
          <pc:docMk/>
          <pc:sldMk cId="2575758570" sldId="405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13.155" v="1682" actId="14100"/>
          <ac:spMkLst>
            <pc:docMk/>
            <pc:sldMk cId="2575758570" sldId="405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07.311" v="1681" actId="20577"/>
        <pc:sldMkLst>
          <pc:docMk/>
          <pc:sldMk cId="21544644" sldId="406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07.311" v="1681" actId="20577"/>
          <ac:spMkLst>
            <pc:docMk/>
            <pc:sldMk cId="21544644" sldId="406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0:21.684" v="1657" actId="20577"/>
          <ac:spMkLst>
            <pc:docMk/>
            <pc:sldMk cId="21544644" sldId="40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0:54.045" v="1676" actId="1076"/>
        <pc:sldMkLst>
          <pc:docMk/>
          <pc:sldMk cId="3277102262" sldId="407"/>
        </pc:sldMkLst>
        <pc:spChg chg="mod">
          <ac:chgData name="Suraj Chopade" userId="S::suraj.chopade@bostoninstituteofanalytics.org::dcc44ee8-6a65-4538-a5e1-c87e14ca7a61" providerId="AD" clId="Web-{053F1D2B-53AA-6ADE-167B-F3376F0E876B}" dt="2023-10-05T13:50:54.045" v="1676" actId="1076"/>
          <ac:spMkLst>
            <pc:docMk/>
            <pc:sldMk cId="3277102262" sldId="407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0:30.278" v="1660" actId="20577"/>
          <ac:spMkLst>
            <pc:docMk/>
            <pc:sldMk cId="3277102262" sldId="407"/>
            <ac:spMk id="9" creationId="{2FDADD92-4E39-7713-520E-D88B1D53A255}"/>
          </ac:spMkLst>
        </pc:spChg>
      </pc:sldChg>
      <pc:sldChg chg="add replId">
        <pc:chgData name="Suraj Chopade" userId="S::suraj.chopade@bostoninstituteofanalytics.org::dcc44ee8-6a65-4538-a5e1-c87e14ca7a61" providerId="AD" clId="Web-{053F1D2B-53AA-6ADE-167B-F3376F0E876B}" dt="2023-10-05T13:50:35.325" v="1661"/>
        <pc:sldMkLst>
          <pc:docMk/>
          <pc:sldMk cId="4059647043" sldId="4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77D8-B575-4753-B8FD-F5736649C91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B008-8E38-46F5-BCB9-8CFEF233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Desktop/SVM%20classifier%20-%20Breast%20Cancer%20Dataset%20(In-built).ipyn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Desktop/KNN%20Classifier%20-%20Iris%20Dataset.ipynb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Note:- Use </a:t>
            </a:r>
            <a:r>
              <a:rPr lang="en-US" dirty="0" err="1"/>
              <a:t>Jupyter</a:t>
            </a:r>
            <a:r>
              <a:rPr lang="en-US" dirty="0"/>
              <a:t> file for this question - </a:t>
            </a:r>
            <a:r>
              <a:rPr lang="en-US" dirty="0">
                <a:hlinkClick r:id="rId3"/>
              </a:rPr>
              <a:t>SVM classifier - Breast Cancer Dataset (In-built).ipynb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0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Note:- Use </a:t>
            </a:r>
            <a:r>
              <a:rPr lang="en-US" dirty="0" err="1"/>
              <a:t>Jupyter</a:t>
            </a:r>
            <a:r>
              <a:rPr lang="en-US"/>
              <a:t> file for this question - </a:t>
            </a:r>
            <a:r>
              <a:rPr lang="en-US" dirty="0">
                <a:hlinkClick r:id="rId3"/>
              </a:rPr>
              <a:t>KNN Classifier - Iris Dataset.ipynb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8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1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0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5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8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9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4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2391423" y="344835"/>
            <a:ext cx="7411806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K-Nearest Neighbors (KNN)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8D89D-1011-E0A3-B14F-88EE1E763F7F}"/>
              </a:ext>
            </a:extLst>
          </p:cNvPr>
          <p:cNvSpPr txBox="1"/>
          <p:nvPr/>
        </p:nvSpPr>
        <p:spPr>
          <a:xfrm>
            <a:off x="688869" y="1340678"/>
            <a:ext cx="11091332" cy="4112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K-Nearest Neighbors (KNN)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is a versatile supervised learning algorithm for both </a:t>
            </a:r>
            <a:r>
              <a:rPr lang="en-US" sz="2200" b="1" dirty="0">
                <a:solidFill>
                  <a:srgbClr val="374151"/>
                </a:solidFill>
                <a:latin typeface="Nunito"/>
              </a:rPr>
              <a:t>classification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and </a:t>
            </a:r>
            <a:r>
              <a:rPr lang="en-US" sz="2200" b="1" dirty="0">
                <a:solidFill>
                  <a:srgbClr val="374151"/>
                </a:solidFill>
                <a:latin typeface="Nunito"/>
              </a:rPr>
              <a:t>regression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tasks. It operates based on the following principles:</a:t>
            </a: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Classification: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Assigns a data point to a class by considering the majority class among its </a:t>
            </a:r>
            <a:r>
              <a:rPr lang="en-US" sz="2200" b="1" dirty="0">
                <a:solidFill>
                  <a:srgbClr val="374151"/>
                </a:solidFill>
                <a:latin typeface="Nunito"/>
              </a:rPr>
              <a:t>k-nearest neighbors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, where "k" is a user-defined parameter.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Assumes that similar data points in feature space belong to the same class.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KNN's simplicity makes it an excellent choice for certain classification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366880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2391423" y="344835"/>
            <a:ext cx="7411806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K-Nearest Neighbors (KNN)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8D89D-1011-E0A3-B14F-88EE1E763F7F}"/>
              </a:ext>
            </a:extLst>
          </p:cNvPr>
          <p:cNvSpPr txBox="1"/>
          <p:nvPr/>
        </p:nvSpPr>
        <p:spPr>
          <a:xfrm>
            <a:off x="688869" y="1272945"/>
            <a:ext cx="11345332" cy="4112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Regression:</a:t>
            </a:r>
            <a:endParaRPr lang="en-US" sz="220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Predicts a data point's value by averaging the target values of its </a:t>
            </a:r>
            <a:r>
              <a:rPr lang="en-US" sz="2200" b="1" dirty="0">
                <a:solidFill>
                  <a:srgbClr val="374151"/>
                </a:solidFill>
                <a:latin typeface="Nunito"/>
              </a:rPr>
              <a:t>k-nearest neighbors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Suitable for making predictions involving continuous or numeric outcomes.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Like in classification, the choice of "k" significantly influences the model's predictive performance.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In both cases, </a:t>
            </a:r>
            <a:r>
              <a:rPr lang="en-US" sz="2200" b="1" dirty="0">
                <a:solidFill>
                  <a:srgbClr val="374151"/>
                </a:solidFill>
                <a:latin typeface="Nunito"/>
              </a:rPr>
              <a:t>selecting an appropriate "k" value and distance metric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is crucial for achieving accurate results.</a:t>
            </a:r>
          </a:p>
        </p:txBody>
      </p:sp>
    </p:spTree>
    <p:extLst>
      <p:ext uri="{BB962C8B-B14F-4D97-AF65-F5344CB8AC3E}">
        <p14:creationId xmlns:p14="http://schemas.microsoft.com/office/powerpoint/2010/main" val="37558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2391423" y="344835"/>
            <a:ext cx="7411806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K-Nearest Neighbors (KNN)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3" name="Picture 2" descr="K-Nearest Neighbor(KNN) Algorithm for Machine Learning - Javatpoint">
            <a:extLst>
              <a:ext uri="{FF2B5EF4-FFF2-40B4-BE49-F238E27FC236}">
                <a16:creationId xmlns:a16="http://schemas.microsoft.com/office/drawing/2014/main" id="{BE7F6C93-148A-C656-42BC-AE411CBB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911" y="1487655"/>
            <a:ext cx="5867502" cy="469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3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3192934" y="344835"/>
            <a:ext cx="580314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KNN Algorithm Steps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9E7FC-C511-3B11-2526-03CCD947A79D}"/>
              </a:ext>
            </a:extLst>
          </p:cNvPr>
          <p:cNvSpPr txBox="1"/>
          <p:nvPr/>
        </p:nvSpPr>
        <p:spPr>
          <a:xfrm>
            <a:off x="620643" y="1193431"/>
            <a:ext cx="11079552" cy="51226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Select the Number of Neighbors (k)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: Choose the value of k, the number of nearest neighbors to consider.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Calculate Distances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: Compute the distance between the data point to classify and all other data points.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Identify Nearest Neighbors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: Choose the k data points with the shortest distances as the nearest neighbors.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Majority Voting (Classification)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: In classification, predict the class based on the majority class of the nearest neighbors.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Average (Regression)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: In regression, predict the target value by averaging the values of the nearest neighbors.</a:t>
            </a:r>
          </a:p>
        </p:txBody>
      </p:sp>
    </p:spTree>
    <p:extLst>
      <p:ext uri="{BB962C8B-B14F-4D97-AF65-F5344CB8AC3E}">
        <p14:creationId xmlns:p14="http://schemas.microsoft.com/office/powerpoint/2010/main" val="233954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2634134" y="457725"/>
            <a:ext cx="692074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Role of Nearest Neighbors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9E7FC-C511-3B11-2526-03CCD947A79D}"/>
              </a:ext>
            </a:extLst>
          </p:cNvPr>
          <p:cNvSpPr txBox="1"/>
          <p:nvPr/>
        </p:nvSpPr>
        <p:spPr>
          <a:xfrm>
            <a:off x="1094776" y="1938498"/>
            <a:ext cx="10249819" cy="20813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Influence Predictions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Nearest neighbors impact a data point's prediction.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Local Insights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They reveal nearby data characteristics.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Weighted Voting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Proximity-based weighting may apply.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K Value Matters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Choice of k influences prediction sensitivity.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44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3802534" y="457725"/>
            <a:ext cx="458394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Distance Metrics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E665D-E9AD-0526-40EA-39C409DC96C5}"/>
              </a:ext>
            </a:extLst>
          </p:cNvPr>
          <p:cNvSpPr txBox="1"/>
          <p:nvPr/>
        </p:nvSpPr>
        <p:spPr>
          <a:xfrm>
            <a:off x="967409" y="1610139"/>
            <a:ext cx="8537345" cy="4112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Measure Similarity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 Quantify the dissimilarity between data </a:t>
            </a:r>
            <a:r>
              <a:rPr lang="en-US" sz="2200" dirty="0" err="1">
                <a:solidFill>
                  <a:srgbClr val="374151"/>
                </a:solidFill>
                <a:latin typeface="Nunito"/>
              </a:rPr>
              <a:t>points.r</a:t>
            </a:r>
            <a:endParaRPr lang="en-US" sz="2200" dirty="0">
              <a:latin typeface="Nunito"/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Euclidean Distance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 Straight-line distance in space.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Manhattan Distance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 Sum of absolute differences.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Minkowski Distance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 Generalized metric based on parameter p.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Distance metrics gauge data similarity and are essential for clustering and classification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323621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3802534" y="322258"/>
            <a:ext cx="458394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Distance Metrics</a:t>
            </a:r>
            <a:endParaRPr lang="en-US" dirty="0"/>
          </a:p>
        </p:txBody>
      </p:sp>
      <p:pic>
        <p:nvPicPr>
          <p:cNvPr id="2" name="Picture 1" descr="Introduction to Classification Using K Nearest Neighbours | by Ashwin Raj |  Towards Data Science">
            <a:extLst>
              <a:ext uri="{FF2B5EF4-FFF2-40B4-BE49-F238E27FC236}">
                <a16:creationId xmlns:a16="http://schemas.microsoft.com/office/drawing/2014/main" id="{F1F85199-6BAB-1333-C6EE-0565AD6B6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68" y="984018"/>
            <a:ext cx="7958665" cy="58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2938934" y="234769"/>
            <a:ext cx="631114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Selecting the Value of K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2CDC4-B013-E762-FAD3-AEFC2E2B1BB2}"/>
              </a:ext>
            </a:extLst>
          </p:cNvPr>
          <p:cNvSpPr txBox="1"/>
          <p:nvPr/>
        </p:nvSpPr>
        <p:spPr>
          <a:xfrm>
            <a:off x="817218" y="1270246"/>
            <a:ext cx="1055903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374151"/>
                </a:solidFill>
                <a:latin typeface="Nunito"/>
              </a:rPr>
              <a:t>The number of nearest neighbors (K) is crucial.</a:t>
            </a:r>
            <a:endParaRPr lang="en-US" sz="2200" dirty="0">
              <a:latin typeface="Nunito"/>
              <a:ea typeface="Calibri" panose="020F0502020204030204"/>
              <a:cs typeface="Calibri" panose="020F0502020204030204"/>
            </a:endParaRPr>
          </a:p>
          <a:p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r>
              <a:rPr lang="en-US" sz="2200" b="1" dirty="0">
                <a:solidFill>
                  <a:srgbClr val="374151"/>
                </a:solidFill>
                <a:latin typeface="Nunito"/>
              </a:rPr>
              <a:t>Small K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</a:t>
            </a:r>
          </a:p>
          <a:p>
            <a:pPr marL="742950" lvl="2" indent="-285750"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Low bias, high variance.</a:t>
            </a:r>
          </a:p>
          <a:p>
            <a:pPr marL="742950" lvl="2" indent="-285750"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Prone to overfitting.</a:t>
            </a:r>
          </a:p>
          <a:p>
            <a:r>
              <a:rPr lang="en-US" sz="2200" b="1" dirty="0">
                <a:solidFill>
                  <a:srgbClr val="374151"/>
                </a:solidFill>
                <a:latin typeface="Nunito"/>
              </a:rPr>
              <a:t>Large K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</a:t>
            </a:r>
          </a:p>
          <a:p>
            <a:pPr marL="742950" lvl="2" indent="-285750"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High bias, low variance.</a:t>
            </a:r>
          </a:p>
          <a:p>
            <a:pPr marL="742950" lvl="2" indent="-285750"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Smoother but may underfit.</a:t>
            </a:r>
          </a:p>
          <a:p>
            <a:pPr marL="742950" lvl="2" indent="-285750">
              <a:buFont typeface="Arial"/>
              <a:buChar char="•"/>
            </a:pPr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r>
              <a:rPr lang="en-US" sz="2200" b="1" dirty="0">
                <a:solidFill>
                  <a:srgbClr val="374151"/>
                </a:solidFill>
                <a:latin typeface="Nunito"/>
              </a:rPr>
              <a:t>Optimal K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 Found through cross-validation.</a:t>
            </a:r>
          </a:p>
          <a:p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r>
              <a:rPr lang="en-US" sz="2200" b="1" dirty="0">
                <a:solidFill>
                  <a:srgbClr val="374151"/>
                </a:solidFill>
                <a:latin typeface="Nunito"/>
              </a:rPr>
              <a:t>Impact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 K affects bias and variance.</a:t>
            </a:r>
          </a:p>
          <a:p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r>
              <a:rPr lang="en-US" sz="2200" b="1" dirty="0">
                <a:solidFill>
                  <a:srgbClr val="374151"/>
                </a:solidFill>
                <a:latin typeface="Nunito"/>
              </a:rPr>
              <a:t>Trade-offs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 Balance is needed for a well-generalized model.</a:t>
            </a:r>
          </a:p>
        </p:txBody>
      </p:sp>
    </p:spTree>
    <p:extLst>
      <p:ext uri="{BB962C8B-B14F-4D97-AF65-F5344CB8AC3E}">
        <p14:creationId xmlns:p14="http://schemas.microsoft.com/office/powerpoint/2010/main" val="204195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2664390" y="235057"/>
            <a:ext cx="6865831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Hands-on: KNN Classifier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2CDC4-B013-E762-FAD3-AEFC2E2B1BB2}"/>
              </a:ext>
            </a:extLst>
          </p:cNvPr>
          <p:cNvSpPr txBox="1"/>
          <p:nvPr/>
        </p:nvSpPr>
        <p:spPr>
          <a:xfrm>
            <a:off x="817218" y="1270246"/>
            <a:ext cx="10559037" cy="15735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Implement the 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K-Nearest Neighbors (KNN) algorithm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for classification using the Iris dataset, along with visualizing and interpreting the results. Choose the value of K.</a:t>
            </a:r>
            <a:endParaRPr lang="en-US" sz="2200" dirty="0">
              <a:solidFill>
                <a:srgbClr val="374151"/>
              </a:solidFill>
              <a:latin typeface="Nunit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82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094BE-D838-D72B-D901-D29AF469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sz="9600" b="1">
                <a:solidFill>
                  <a:schemeClr val="accent1">
                    <a:lumMod val="50000"/>
                  </a:schemeClr>
                </a:solidFill>
                <a:latin typeface="Nunito"/>
              </a:rPr>
              <a:t>Questions ?</a:t>
            </a: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endParaRPr lang="en-IN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9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F0B8B-2FA0-7D88-B529-85CF2FDB866C}"/>
              </a:ext>
            </a:extLst>
          </p:cNvPr>
          <p:cNvSpPr txBox="1"/>
          <p:nvPr/>
        </p:nvSpPr>
        <p:spPr>
          <a:xfrm>
            <a:off x="1216411" y="1350560"/>
            <a:ext cx="9042002" cy="4112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Introduction to SVM (Support Vector Machine)</a:t>
            </a:r>
            <a:endParaRPr lang="en-US" sz="2200" dirty="0">
              <a:latin typeface="Nunito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The Concept of Margin and Support Vectors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Kernel Trick for Non-Linear Data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Introduction to K-Nearest Neighbors (KNN)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How KNN Makes Predictions Based on Nearest Neighbors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Distance Metrics: Euclidean, Manhattan, and Others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Choosing the Value of K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Hands-On Practical Example: Classification and Regression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096824" y="359531"/>
            <a:ext cx="397959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Day 8: Agenda</a:t>
            </a:r>
          </a:p>
        </p:txBody>
      </p:sp>
    </p:spTree>
    <p:extLst>
      <p:ext uri="{BB962C8B-B14F-4D97-AF65-F5344CB8AC3E}">
        <p14:creationId xmlns:p14="http://schemas.microsoft.com/office/powerpoint/2010/main" val="407657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094BE-D838-D72B-D901-D29AF469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sz="9600" b="1">
                <a:solidFill>
                  <a:schemeClr val="accent1">
                    <a:lumMod val="50000"/>
                  </a:schemeClr>
                </a:solidFill>
                <a:latin typeface="Nunito"/>
              </a:rPr>
              <a:t>Thank You !</a:t>
            </a:r>
          </a:p>
          <a:p>
            <a:endParaRPr lang="en-IN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4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026286" y="338510"/>
            <a:ext cx="814169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Support Vector Machine (SVM)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BC4160-0EFF-A161-FCC7-633841FECD26}"/>
              </a:ext>
            </a:extLst>
          </p:cNvPr>
          <p:cNvSpPr txBox="1"/>
          <p:nvPr/>
        </p:nvSpPr>
        <p:spPr>
          <a:xfrm>
            <a:off x="524604" y="1213944"/>
            <a:ext cx="10992677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Nunito"/>
              </a:rPr>
              <a:t>SVM is a machine learning algorithm used for classification and regression.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Nunito"/>
              </a:rPr>
              <a:t>It aims to find an optimal hyperplane to separate data into distinct classes or make regression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Nunito"/>
              </a:rPr>
              <a:t>It's effective in high-dimensional spaces, handles non-linearity through kernel functions, and is less prone to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Nunito"/>
            </a:endParaRPr>
          </a:p>
          <a:p>
            <a:r>
              <a:rPr lang="en-US" sz="2200" b="1" dirty="0">
                <a:latin typeface="Nunito"/>
              </a:rPr>
              <a:t>Classification: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Nunito"/>
              </a:rPr>
              <a:t>SVM separates data effectively, even in high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Nunito"/>
              </a:rPr>
              <a:t>It's robust against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Nunito"/>
              </a:rPr>
              <a:t>The kernel trick allows it to handle non-linear data.</a:t>
            </a:r>
          </a:p>
          <a:p>
            <a:endParaRPr lang="en-US" sz="2200" b="1" dirty="0">
              <a:latin typeface="Nunito"/>
            </a:endParaRPr>
          </a:p>
          <a:p>
            <a:r>
              <a:rPr lang="en-US" sz="2200" b="1" dirty="0">
                <a:latin typeface="Nunito"/>
              </a:rPr>
              <a:t>Regression: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Nunito"/>
              </a:rPr>
              <a:t>SVM can be used for regression by minimizing ε-insensitive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Nunito"/>
              </a:rPr>
              <a:t>It's robust and can capture non-linear relationships using kernel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8001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107334" y="291213"/>
            <a:ext cx="3974339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Margin in SVM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BC4160-0EFF-A161-FCC7-633841FECD26}"/>
              </a:ext>
            </a:extLst>
          </p:cNvPr>
          <p:cNvSpPr txBox="1"/>
          <p:nvPr/>
        </p:nvSpPr>
        <p:spPr>
          <a:xfrm>
            <a:off x="508838" y="972206"/>
            <a:ext cx="10992677" cy="5128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Nunito"/>
                <a:ea typeface="+mn-lt"/>
                <a:cs typeface="+mn-lt"/>
              </a:rPr>
              <a:t>Definition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The margin in Support Vector Machine (SVM) is the gap between the decision boundary (hyperplane) and the nearest data points from different classes.</a:t>
            </a:r>
            <a:endParaRPr lang="en-US" dirty="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374151"/>
              </a:solidFill>
              <a:latin typeface="Nunito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Nunito"/>
                <a:ea typeface="+mn-lt"/>
                <a:cs typeface="+mn-lt"/>
              </a:rPr>
              <a:t>Significance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 larger margin indicates a more confident and robust classification.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It allows better generalization to unseen data.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Nunito"/>
                <a:ea typeface="+mn-lt"/>
                <a:cs typeface="+mn-lt"/>
              </a:rPr>
              <a:t>Support Vectors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Support vectors are the data points closest to the decision boundary.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They influence the position of the hyperplane and the margin.</a:t>
            </a:r>
          </a:p>
        </p:txBody>
      </p:sp>
    </p:spTree>
    <p:extLst>
      <p:ext uri="{BB962C8B-B14F-4D97-AF65-F5344CB8AC3E}">
        <p14:creationId xmlns:p14="http://schemas.microsoft.com/office/powerpoint/2010/main" val="330857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pic>
        <p:nvPicPr>
          <p:cNvPr id="3" name="Picture 2" descr="Guide on Support Vector Machine (SVM) Algorithm">
            <a:extLst>
              <a:ext uri="{FF2B5EF4-FFF2-40B4-BE49-F238E27FC236}">
                <a16:creationId xmlns:a16="http://schemas.microsoft.com/office/drawing/2014/main" id="{39C330ED-4092-CF4F-463C-7D284EDDF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391" y="1468670"/>
            <a:ext cx="5674921" cy="4630812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4107334" y="291213"/>
            <a:ext cx="3974339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Margin in SVM</a:t>
            </a:r>
          </a:p>
        </p:txBody>
      </p:sp>
    </p:spTree>
    <p:extLst>
      <p:ext uri="{BB962C8B-B14F-4D97-AF65-F5344CB8AC3E}">
        <p14:creationId xmlns:p14="http://schemas.microsoft.com/office/powerpoint/2010/main" val="174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598478" y="416198"/>
            <a:ext cx="6991966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ea typeface="+mj-lt"/>
                <a:cs typeface="Times New Roman"/>
              </a:rPr>
              <a:t>Hands-on: SVM Classified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F00588-5E5B-4954-4F5B-35047777532C}"/>
              </a:ext>
            </a:extLst>
          </p:cNvPr>
          <p:cNvSpPr txBox="1"/>
          <p:nvPr/>
        </p:nvSpPr>
        <p:spPr>
          <a:xfrm>
            <a:off x="798828" y="1642428"/>
            <a:ext cx="10594426" cy="10656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Write a code for an ML model that incorporates an SVM classifier on the Breast Cancer dataset. Visualize the result using PCA.</a:t>
            </a:r>
          </a:p>
        </p:txBody>
      </p:sp>
    </p:spTree>
    <p:extLst>
      <p:ext uri="{BB962C8B-B14F-4D97-AF65-F5344CB8AC3E}">
        <p14:creationId xmlns:p14="http://schemas.microsoft.com/office/powerpoint/2010/main" val="96205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2555112" y="294323"/>
            <a:ext cx="6988472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Handling Non-Linear Data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939BAA-9A63-3AD1-C3A5-F06110AC7B6B}"/>
              </a:ext>
            </a:extLst>
          </p:cNvPr>
          <p:cNvSpPr txBox="1"/>
          <p:nvPr/>
        </p:nvSpPr>
        <p:spPr>
          <a:xfrm>
            <a:off x="770099" y="1351722"/>
            <a:ext cx="10641494" cy="4620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Non-linear data refers to data with intricate, </a:t>
            </a:r>
            <a:r>
              <a:rPr lang="en-US" sz="2200" b="1" dirty="0">
                <a:solidFill>
                  <a:srgbClr val="374151"/>
                </a:solidFill>
                <a:latin typeface="Nunito"/>
              </a:rPr>
              <a:t>non-linear relationships between features and classes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The kernel trick is a technique to address non-linearity, often used with SVM, transforming data into higher-dimensional spaces.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Linear classifiers, like SVM, struggle with non-linear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The </a:t>
            </a:r>
            <a:r>
              <a:rPr lang="en-US" sz="2200" b="1" dirty="0">
                <a:solidFill>
                  <a:srgbClr val="374151"/>
                </a:solidFill>
                <a:latin typeface="Nunito"/>
              </a:rPr>
              <a:t>kernel trick avoids the need to explicitly map data to higher dimensions,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saving computational resources.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This technique enhances SVM's versatility by allowing it to establish non-linear decision boundaries for complex data distributions in classification tasks.</a:t>
            </a:r>
          </a:p>
        </p:txBody>
      </p:sp>
    </p:spTree>
    <p:extLst>
      <p:ext uri="{BB962C8B-B14F-4D97-AF65-F5344CB8AC3E}">
        <p14:creationId xmlns:p14="http://schemas.microsoft.com/office/powerpoint/2010/main" val="61085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3938001" y="345123"/>
            <a:ext cx="4313006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Kernel Function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939BAA-9A63-3AD1-C3A5-F06110AC7B6B}"/>
              </a:ext>
            </a:extLst>
          </p:cNvPr>
          <p:cNvSpPr txBox="1"/>
          <p:nvPr/>
        </p:nvSpPr>
        <p:spPr>
          <a:xfrm>
            <a:off x="770099" y="1097722"/>
            <a:ext cx="10641494" cy="5128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Nunito"/>
                <a:ea typeface="Söhne"/>
                <a:cs typeface="Söhne"/>
              </a:rPr>
              <a:t>Kernel functions are mathematical functions used in SVM to transform input data into a higher-dimensional feature space.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Nunito"/>
                <a:ea typeface="Söhne"/>
                <a:cs typeface="Söhne"/>
              </a:rPr>
              <a:t>Linear kernels simply compute the dot product between data points in the input space.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Nunito"/>
                <a:ea typeface="Söhne"/>
                <a:cs typeface="Söhne"/>
              </a:rPr>
              <a:t>Polynomial kernels capture polynomial relationships, allowing SVM to model curved decision boundaries.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Nunito"/>
                <a:ea typeface="Söhne"/>
                <a:cs typeface="Söhne"/>
              </a:rPr>
              <a:t>Radial basis function (RBF) kernels create flexible, non-linear decision boundaries, suitable for complex data distributions.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Nunito"/>
                <a:ea typeface="Söhne"/>
                <a:cs typeface="Söhne"/>
              </a:rPr>
              <a:t>Kernels enable SVM to work effectively in high-dimensional spaces, simplifying classification by projecting data into spaces where classes are more separable.</a:t>
            </a:r>
          </a:p>
        </p:txBody>
      </p:sp>
    </p:spTree>
    <p:extLst>
      <p:ext uri="{BB962C8B-B14F-4D97-AF65-F5344CB8AC3E}">
        <p14:creationId xmlns:p14="http://schemas.microsoft.com/office/powerpoint/2010/main" val="215841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4310534" y="345123"/>
            <a:ext cx="3381673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Kernel Trick</a:t>
            </a:r>
            <a:endParaRPr lang="en-US" dirty="0"/>
          </a:p>
        </p:txBody>
      </p:sp>
      <p:pic>
        <p:nvPicPr>
          <p:cNvPr id="3" name="Picture 2" descr="What is the kernel trick? Why is it important? | by Grace Zhang | Medium">
            <a:extLst>
              <a:ext uri="{FF2B5EF4-FFF2-40B4-BE49-F238E27FC236}">
                <a16:creationId xmlns:a16="http://schemas.microsoft.com/office/drawing/2014/main" id="{88E90609-0C79-201D-DCB9-4168C753E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1" y="1307524"/>
            <a:ext cx="10504308" cy="41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965</Words>
  <Application>Microsoft Office PowerPoint</Application>
  <PresentationFormat>Widescreen</PresentationFormat>
  <Paragraphs>108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lastModifiedBy>priyanka.raninga@portpro.io</cp:lastModifiedBy>
  <cp:revision>690</cp:revision>
  <dcterms:created xsi:type="dcterms:W3CDTF">2020-12-23T13:36:00Z</dcterms:created>
  <dcterms:modified xsi:type="dcterms:W3CDTF">2024-10-05T10:33:02Z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0B547D39C558497AB25C6414A889D07D</vt:lpwstr>
  </property>
  <property fmtid="{D5CDD505-2E9C-101B-9397-08002B2CF9AE}" pid="3" name="KSOProductBuildVer">
    <vt:lpwstr>1033-11.2.0.11306</vt:lpwstr>
  </property>
</Properties>
</file>