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23"/>
  </p:notesMasterIdLst>
  <p:sldIdLst>
    <p:sldId id="257" r:id="rId2"/>
    <p:sldId id="484" r:id="rId3"/>
    <p:sldId id="499" r:id="rId4"/>
    <p:sldId id="507" r:id="rId5"/>
    <p:sldId id="500" r:id="rId6"/>
    <p:sldId id="508" r:id="rId7"/>
    <p:sldId id="509" r:id="rId8"/>
    <p:sldId id="510" r:id="rId9"/>
    <p:sldId id="511" r:id="rId10"/>
    <p:sldId id="512" r:id="rId11"/>
    <p:sldId id="513" r:id="rId12"/>
    <p:sldId id="514" r:id="rId13"/>
    <p:sldId id="515" r:id="rId14"/>
    <p:sldId id="516" r:id="rId15"/>
    <p:sldId id="518" r:id="rId16"/>
    <p:sldId id="519" r:id="rId17"/>
    <p:sldId id="520" r:id="rId18"/>
    <p:sldId id="521" r:id="rId19"/>
    <p:sldId id="522" r:id="rId20"/>
    <p:sldId id="283" r:id="rId21"/>
    <p:sldId id="40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F5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5D1063-7E3E-5056-8DEE-B0BB62224397}" v="1" dt="2024-07-16T07:43:12.9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09" autoAdjust="0"/>
    <p:restoredTop sz="92788" autoAdjust="0"/>
  </p:normalViewPr>
  <p:slideViewPr>
    <p:cSldViewPr snapToGrid="0">
      <p:cViewPr varScale="1">
        <p:scale>
          <a:sx n="89" d="100"/>
          <a:sy n="89" d="100"/>
        </p:scale>
        <p:origin x="427"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e6e808196119b87ad253e0f3deaa916ff70be4b49634990b2b69806e60845b40::" providerId="AD" clId="Web-{38B8D950-DC1D-ACFB-9525-70A5F5D4078C}"/>
    <pc:docChg chg="modSld">
      <pc:chgData name="Guest User" userId="S::urn:spo:anon#e6e808196119b87ad253e0f3deaa916ff70be4b49634990b2b69806e60845b40::" providerId="AD" clId="Web-{38B8D950-DC1D-ACFB-9525-70A5F5D4078C}" dt="2023-10-26T11:34:24.802" v="2" actId="1076"/>
      <pc:docMkLst>
        <pc:docMk/>
      </pc:docMkLst>
      <pc:sldChg chg="modSp">
        <pc:chgData name="Guest User" userId="S::urn:spo:anon#e6e808196119b87ad253e0f3deaa916ff70be4b49634990b2b69806e60845b40::" providerId="AD" clId="Web-{38B8D950-DC1D-ACFB-9525-70A5F5D4078C}" dt="2023-10-26T11:34:24.802" v="2" actId="1076"/>
        <pc:sldMkLst>
          <pc:docMk/>
          <pc:sldMk cId="3673880535" sldId="510"/>
        </pc:sldMkLst>
        <pc:picChg chg="mod">
          <ac:chgData name="Guest User" userId="S::urn:spo:anon#e6e808196119b87ad253e0f3deaa916ff70be4b49634990b2b69806e60845b40::" providerId="AD" clId="Web-{38B8D950-DC1D-ACFB-9525-70A5F5D4078C}" dt="2023-10-26T11:34:24.802" v="2" actId="1076"/>
          <ac:picMkLst>
            <pc:docMk/>
            <pc:sldMk cId="3673880535" sldId="510"/>
            <ac:picMk id="4" creationId="{A8890C3C-7B14-65D5-F73C-942D6C3A0B28}"/>
          </ac:picMkLst>
        </pc:picChg>
      </pc:sldChg>
    </pc:docChg>
  </pc:docChgLst>
  <pc:docChgLst>
    <pc:chgData name="Suraj Chopade" userId="S::suraj.chopade@bostoninstituteofanalytics.org::dcc44ee8-6a65-4538-a5e1-c87e14ca7a61" providerId="AD" clId="Web-{42544C3E-FB58-70A6-CC1F-8FE66E61D5EE}"/>
    <pc:docChg chg="addSld modSld">
      <pc:chgData name="Suraj Chopade" userId="S::suraj.chopade@bostoninstituteofanalytics.org::dcc44ee8-6a65-4538-a5e1-c87e14ca7a61" providerId="AD" clId="Web-{42544C3E-FB58-70A6-CC1F-8FE66E61D5EE}" dt="2023-10-09T10:16:04.061" v="358" actId="20577"/>
      <pc:docMkLst>
        <pc:docMk/>
      </pc:docMkLst>
      <pc:sldChg chg="delSp modSp">
        <pc:chgData name="Suraj Chopade" userId="S::suraj.chopade@bostoninstituteofanalytics.org::dcc44ee8-6a65-4538-a5e1-c87e14ca7a61" providerId="AD" clId="Web-{42544C3E-FB58-70A6-CC1F-8FE66E61D5EE}" dt="2023-10-09T09:32:41.543" v="137" actId="1076"/>
        <pc:sldMkLst>
          <pc:docMk/>
          <pc:sldMk cId="1726830" sldId="314"/>
        </pc:sldMkLst>
        <pc:picChg chg="mod">
          <ac:chgData name="Suraj Chopade" userId="S::suraj.chopade@bostoninstituteofanalytics.org::dcc44ee8-6a65-4538-a5e1-c87e14ca7a61" providerId="AD" clId="Web-{42544C3E-FB58-70A6-CC1F-8FE66E61D5EE}" dt="2023-10-09T09:32:41.543" v="137" actId="1076"/>
          <ac:picMkLst>
            <pc:docMk/>
            <pc:sldMk cId="1726830" sldId="314"/>
            <ac:picMk id="3" creationId="{04C05F6D-535B-1CDB-D8A2-B023A2342190}"/>
          </ac:picMkLst>
        </pc:picChg>
        <pc:picChg chg="del">
          <ac:chgData name="Suraj Chopade" userId="S::suraj.chopade@bostoninstituteofanalytics.org::dcc44ee8-6a65-4538-a5e1-c87e14ca7a61" providerId="AD" clId="Web-{42544C3E-FB58-70A6-CC1F-8FE66E61D5EE}" dt="2023-10-09T09:32:36.871" v="136"/>
          <ac:picMkLst>
            <pc:docMk/>
            <pc:sldMk cId="1726830" sldId="314"/>
            <ac:picMk id="6" creationId="{00000000-0000-0000-0000-000000000000}"/>
          </ac:picMkLst>
        </pc:picChg>
      </pc:sldChg>
      <pc:sldChg chg="delSp modSp">
        <pc:chgData name="Suraj Chopade" userId="S::suraj.chopade@bostoninstituteofanalytics.org::dcc44ee8-6a65-4538-a5e1-c87e14ca7a61" providerId="AD" clId="Web-{42544C3E-FB58-70A6-CC1F-8FE66E61D5EE}" dt="2023-10-09T09:32:44.137" v="138"/>
        <pc:sldMkLst>
          <pc:docMk/>
          <pc:sldMk cId="4076578880" sldId="484"/>
        </pc:sldMkLst>
        <pc:spChg chg="mod">
          <ac:chgData name="Suraj Chopade" userId="S::suraj.chopade@bostoninstituteofanalytics.org::dcc44ee8-6a65-4538-a5e1-c87e14ca7a61" providerId="AD" clId="Web-{42544C3E-FB58-70A6-CC1F-8FE66E61D5EE}" dt="2023-10-09T09:21:44.398" v="11" actId="1076"/>
          <ac:spMkLst>
            <pc:docMk/>
            <pc:sldMk cId="4076578880" sldId="484"/>
            <ac:spMk id="3" creationId="{5FAF0B8B-2FA0-7D88-B529-85CF2FDB866C}"/>
          </ac:spMkLst>
        </pc:spChg>
        <pc:picChg chg="del">
          <ac:chgData name="Suraj Chopade" userId="S::suraj.chopade@bostoninstituteofanalytics.org::dcc44ee8-6a65-4538-a5e1-c87e14ca7a61" providerId="AD" clId="Web-{42544C3E-FB58-70A6-CC1F-8FE66E61D5EE}" dt="2023-10-09T09:32:44.137" v="138"/>
          <ac:picMkLst>
            <pc:docMk/>
            <pc:sldMk cId="4076578880" sldId="484"/>
            <ac:picMk id="6" creationId="{00000000-0000-0000-0000-000000000000}"/>
          </ac:picMkLst>
        </pc:picChg>
      </pc:sldChg>
      <pc:sldChg chg="delSp">
        <pc:chgData name="Suraj Chopade" userId="S::suraj.chopade@bostoninstituteofanalytics.org::dcc44ee8-6a65-4538-a5e1-c87e14ca7a61" providerId="AD" clId="Web-{42544C3E-FB58-70A6-CC1F-8FE66E61D5EE}" dt="2023-10-09T09:32:46.512" v="139"/>
        <pc:sldMkLst>
          <pc:docMk/>
          <pc:sldMk cId="3582198988" sldId="485"/>
        </pc:sldMkLst>
        <pc:picChg chg="del">
          <ac:chgData name="Suraj Chopade" userId="S::suraj.chopade@bostoninstituteofanalytics.org::dcc44ee8-6a65-4538-a5e1-c87e14ca7a61" providerId="AD" clId="Web-{42544C3E-FB58-70A6-CC1F-8FE66E61D5EE}" dt="2023-10-09T09:32:46.512" v="139"/>
          <ac:picMkLst>
            <pc:docMk/>
            <pc:sldMk cId="3582198988" sldId="485"/>
            <ac:picMk id="6" creationId="{00000000-0000-0000-0000-000000000000}"/>
          </ac:picMkLst>
        </pc:picChg>
      </pc:sldChg>
      <pc:sldChg chg="delSp">
        <pc:chgData name="Suraj Chopade" userId="S::suraj.chopade@bostoninstituteofanalytics.org::dcc44ee8-6a65-4538-a5e1-c87e14ca7a61" providerId="AD" clId="Web-{42544C3E-FB58-70A6-CC1F-8FE66E61D5EE}" dt="2023-10-09T09:32:49.684" v="140"/>
        <pc:sldMkLst>
          <pc:docMk/>
          <pc:sldMk cId="3025139516" sldId="486"/>
        </pc:sldMkLst>
        <pc:picChg chg="del">
          <ac:chgData name="Suraj Chopade" userId="S::suraj.chopade@bostoninstituteofanalytics.org::dcc44ee8-6a65-4538-a5e1-c87e14ca7a61" providerId="AD" clId="Web-{42544C3E-FB58-70A6-CC1F-8FE66E61D5EE}" dt="2023-10-09T09:32:49.684" v="140"/>
          <ac:picMkLst>
            <pc:docMk/>
            <pc:sldMk cId="3025139516" sldId="486"/>
            <ac:picMk id="6" creationId="{00000000-0000-0000-0000-000000000000}"/>
          </ac:picMkLst>
        </pc:picChg>
      </pc:sldChg>
      <pc:sldChg chg="delSp">
        <pc:chgData name="Suraj Chopade" userId="S::suraj.chopade@bostoninstituteofanalytics.org::dcc44ee8-6a65-4538-a5e1-c87e14ca7a61" providerId="AD" clId="Web-{42544C3E-FB58-70A6-CC1F-8FE66E61D5EE}" dt="2023-10-09T09:32:34.418" v="135"/>
        <pc:sldMkLst>
          <pc:docMk/>
          <pc:sldMk cId="170298293" sldId="487"/>
        </pc:sldMkLst>
        <pc:picChg chg="del">
          <ac:chgData name="Suraj Chopade" userId="S::suraj.chopade@bostoninstituteofanalytics.org::dcc44ee8-6a65-4538-a5e1-c87e14ca7a61" providerId="AD" clId="Web-{42544C3E-FB58-70A6-CC1F-8FE66E61D5EE}" dt="2023-10-09T09:32:34.418" v="135"/>
          <ac:picMkLst>
            <pc:docMk/>
            <pc:sldMk cId="170298293" sldId="487"/>
            <ac:picMk id="6" creationId="{00000000-0000-0000-0000-000000000000}"/>
          </ac:picMkLst>
        </pc:picChg>
      </pc:sldChg>
      <pc:sldChg chg="delSp">
        <pc:chgData name="Suraj Chopade" userId="S::suraj.chopade@bostoninstituteofanalytics.org::dcc44ee8-6a65-4538-a5e1-c87e14ca7a61" providerId="AD" clId="Web-{42544C3E-FB58-70A6-CC1F-8FE66E61D5EE}" dt="2023-10-09T09:32:32.652" v="134"/>
        <pc:sldMkLst>
          <pc:docMk/>
          <pc:sldMk cId="2393680182" sldId="488"/>
        </pc:sldMkLst>
        <pc:picChg chg="del">
          <ac:chgData name="Suraj Chopade" userId="S::suraj.chopade@bostoninstituteofanalytics.org::dcc44ee8-6a65-4538-a5e1-c87e14ca7a61" providerId="AD" clId="Web-{42544C3E-FB58-70A6-CC1F-8FE66E61D5EE}" dt="2023-10-09T09:32:32.652" v="134"/>
          <ac:picMkLst>
            <pc:docMk/>
            <pc:sldMk cId="2393680182" sldId="488"/>
            <ac:picMk id="6" creationId="{00000000-0000-0000-0000-000000000000}"/>
          </ac:picMkLst>
        </pc:picChg>
      </pc:sldChg>
      <pc:sldChg chg="delSp">
        <pc:chgData name="Suraj Chopade" userId="S::suraj.chopade@bostoninstituteofanalytics.org::dcc44ee8-6a65-4538-a5e1-c87e14ca7a61" providerId="AD" clId="Web-{42544C3E-FB58-70A6-CC1F-8FE66E61D5EE}" dt="2023-10-09T09:32:30.355" v="133"/>
        <pc:sldMkLst>
          <pc:docMk/>
          <pc:sldMk cId="1794145806" sldId="489"/>
        </pc:sldMkLst>
        <pc:picChg chg="del">
          <ac:chgData name="Suraj Chopade" userId="S::suraj.chopade@bostoninstituteofanalytics.org::dcc44ee8-6a65-4538-a5e1-c87e14ca7a61" providerId="AD" clId="Web-{42544C3E-FB58-70A6-CC1F-8FE66E61D5EE}" dt="2023-10-09T09:32:30.355" v="133"/>
          <ac:picMkLst>
            <pc:docMk/>
            <pc:sldMk cId="1794145806" sldId="489"/>
            <ac:picMk id="6" creationId="{00000000-0000-0000-0000-000000000000}"/>
          </ac:picMkLst>
        </pc:picChg>
      </pc:sldChg>
      <pc:sldChg chg="delSp">
        <pc:chgData name="Suraj Chopade" userId="S::suraj.chopade@bostoninstituteofanalytics.org::dcc44ee8-6a65-4538-a5e1-c87e14ca7a61" providerId="AD" clId="Web-{42544C3E-FB58-70A6-CC1F-8FE66E61D5EE}" dt="2023-10-09T09:32:23.418" v="130"/>
        <pc:sldMkLst>
          <pc:docMk/>
          <pc:sldMk cId="1281757821" sldId="490"/>
        </pc:sldMkLst>
        <pc:picChg chg="del">
          <ac:chgData name="Suraj Chopade" userId="S::suraj.chopade@bostoninstituteofanalytics.org::dcc44ee8-6a65-4538-a5e1-c87e14ca7a61" providerId="AD" clId="Web-{42544C3E-FB58-70A6-CC1F-8FE66E61D5EE}" dt="2023-10-09T09:32:23.418" v="130"/>
          <ac:picMkLst>
            <pc:docMk/>
            <pc:sldMk cId="1281757821" sldId="490"/>
            <ac:picMk id="6" creationId="{00000000-0000-0000-0000-000000000000}"/>
          </ac:picMkLst>
        </pc:picChg>
      </pc:sldChg>
      <pc:sldChg chg="delSp">
        <pc:chgData name="Suraj Chopade" userId="S::suraj.chopade@bostoninstituteofanalytics.org::dcc44ee8-6a65-4538-a5e1-c87e14ca7a61" providerId="AD" clId="Web-{42544C3E-FB58-70A6-CC1F-8FE66E61D5EE}" dt="2023-10-09T09:32:28.715" v="132"/>
        <pc:sldMkLst>
          <pc:docMk/>
          <pc:sldMk cId="3802794363" sldId="491"/>
        </pc:sldMkLst>
        <pc:picChg chg="del">
          <ac:chgData name="Suraj Chopade" userId="S::suraj.chopade@bostoninstituteofanalytics.org::dcc44ee8-6a65-4538-a5e1-c87e14ca7a61" providerId="AD" clId="Web-{42544C3E-FB58-70A6-CC1F-8FE66E61D5EE}" dt="2023-10-09T09:32:28.715" v="132"/>
          <ac:picMkLst>
            <pc:docMk/>
            <pc:sldMk cId="3802794363" sldId="491"/>
            <ac:picMk id="6" creationId="{00000000-0000-0000-0000-000000000000}"/>
          </ac:picMkLst>
        </pc:picChg>
      </pc:sldChg>
      <pc:sldChg chg="delSp">
        <pc:chgData name="Suraj Chopade" userId="S::suraj.chopade@bostoninstituteofanalytics.org::dcc44ee8-6a65-4538-a5e1-c87e14ca7a61" providerId="AD" clId="Web-{42544C3E-FB58-70A6-CC1F-8FE66E61D5EE}" dt="2023-10-09T09:32:26.261" v="131"/>
        <pc:sldMkLst>
          <pc:docMk/>
          <pc:sldMk cId="15428375" sldId="492"/>
        </pc:sldMkLst>
        <pc:picChg chg="del">
          <ac:chgData name="Suraj Chopade" userId="S::suraj.chopade@bostoninstituteofanalytics.org::dcc44ee8-6a65-4538-a5e1-c87e14ca7a61" providerId="AD" clId="Web-{42544C3E-FB58-70A6-CC1F-8FE66E61D5EE}" dt="2023-10-09T09:32:26.261" v="131"/>
          <ac:picMkLst>
            <pc:docMk/>
            <pc:sldMk cId="15428375" sldId="492"/>
            <ac:picMk id="6" creationId="{00000000-0000-0000-0000-000000000000}"/>
          </ac:picMkLst>
        </pc:picChg>
      </pc:sldChg>
      <pc:sldChg chg="delSp">
        <pc:chgData name="Suraj Chopade" userId="S::suraj.chopade@bostoninstituteofanalytics.org::dcc44ee8-6a65-4538-a5e1-c87e14ca7a61" providerId="AD" clId="Web-{42544C3E-FB58-70A6-CC1F-8FE66E61D5EE}" dt="2023-10-09T09:32:58.981" v="141"/>
        <pc:sldMkLst>
          <pc:docMk/>
          <pc:sldMk cId="2447148602" sldId="493"/>
        </pc:sldMkLst>
        <pc:picChg chg="del">
          <ac:chgData name="Suraj Chopade" userId="S::suraj.chopade@bostoninstituteofanalytics.org::dcc44ee8-6a65-4538-a5e1-c87e14ca7a61" providerId="AD" clId="Web-{42544C3E-FB58-70A6-CC1F-8FE66E61D5EE}" dt="2023-10-09T09:32:58.981" v="141"/>
          <ac:picMkLst>
            <pc:docMk/>
            <pc:sldMk cId="2447148602" sldId="493"/>
            <ac:picMk id="6" creationId="{00000000-0000-0000-0000-000000000000}"/>
          </ac:picMkLst>
        </pc:picChg>
      </pc:sldChg>
      <pc:sldChg chg="delSp">
        <pc:chgData name="Suraj Chopade" userId="S::suraj.chopade@bostoninstituteofanalytics.org::dcc44ee8-6a65-4538-a5e1-c87e14ca7a61" providerId="AD" clId="Web-{42544C3E-FB58-70A6-CC1F-8FE66E61D5EE}" dt="2023-10-09T09:33:01.903" v="142"/>
        <pc:sldMkLst>
          <pc:docMk/>
          <pc:sldMk cId="3592800487" sldId="494"/>
        </pc:sldMkLst>
        <pc:picChg chg="del">
          <ac:chgData name="Suraj Chopade" userId="S::suraj.chopade@bostoninstituteofanalytics.org::dcc44ee8-6a65-4538-a5e1-c87e14ca7a61" providerId="AD" clId="Web-{42544C3E-FB58-70A6-CC1F-8FE66E61D5EE}" dt="2023-10-09T09:33:01.903" v="142"/>
          <ac:picMkLst>
            <pc:docMk/>
            <pc:sldMk cId="3592800487" sldId="494"/>
            <ac:picMk id="6" creationId="{00000000-0000-0000-0000-000000000000}"/>
          </ac:picMkLst>
        </pc:picChg>
      </pc:sldChg>
      <pc:sldChg chg="delSp">
        <pc:chgData name="Suraj Chopade" userId="S::suraj.chopade@bostoninstituteofanalytics.org::dcc44ee8-6a65-4538-a5e1-c87e14ca7a61" providerId="AD" clId="Web-{42544C3E-FB58-70A6-CC1F-8FE66E61D5EE}" dt="2023-10-09T09:33:04.825" v="143"/>
        <pc:sldMkLst>
          <pc:docMk/>
          <pc:sldMk cId="3469038299" sldId="495"/>
        </pc:sldMkLst>
        <pc:picChg chg="del">
          <ac:chgData name="Suraj Chopade" userId="S::suraj.chopade@bostoninstituteofanalytics.org::dcc44ee8-6a65-4538-a5e1-c87e14ca7a61" providerId="AD" clId="Web-{42544C3E-FB58-70A6-CC1F-8FE66E61D5EE}" dt="2023-10-09T09:33:04.825" v="143"/>
          <ac:picMkLst>
            <pc:docMk/>
            <pc:sldMk cId="3469038299" sldId="495"/>
            <ac:picMk id="6" creationId="{00000000-0000-0000-0000-000000000000}"/>
          </ac:picMkLst>
        </pc:picChg>
      </pc:sldChg>
      <pc:sldChg chg="delSp modSp">
        <pc:chgData name="Suraj Chopade" userId="S::suraj.chopade@bostoninstituteofanalytics.org::dcc44ee8-6a65-4538-a5e1-c87e14ca7a61" providerId="AD" clId="Web-{42544C3E-FB58-70A6-CC1F-8FE66E61D5EE}" dt="2023-10-09T10:16:04.061" v="358" actId="20577"/>
        <pc:sldMkLst>
          <pc:docMk/>
          <pc:sldMk cId="3658381137" sldId="496"/>
        </pc:sldMkLst>
        <pc:spChg chg="mod">
          <ac:chgData name="Suraj Chopade" userId="S::suraj.chopade@bostoninstituteofanalytics.org::dcc44ee8-6a65-4538-a5e1-c87e14ca7a61" providerId="AD" clId="Web-{42544C3E-FB58-70A6-CC1F-8FE66E61D5EE}" dt="2023-10-09T10:16:04.061" v="358" actId="20577"/>
          <ac:spMkLst>
            <pc:docMk/>
            <pc:sldMk cId="3658381137" sldId="496"/>
            <ac:spMk id="2" creationId="{F7761F45-99CF-5094-8BAE-64DDA34139B5}"/>
          </ac:spMkLst>
        </pc:spChg>
        <pc:picChg chg="del">
          <ac:chgData name="Suraj Chopade" userId="S::suraj.chopade@bostoninstituteofanalytics.org::dcc44ee8-6a65-4538-a5e1-c87e14ca7a61" providerId="AD" clId="Web-{42544C3E-FB58-70A6-CC1F-8FE66E61D5EE}" dt="2023-10-09T09:33:08.575" v="144"/>
          <ac:picMkLst>
            <pc:docMk/>
            <pc:sldMk cId="3658381137" sldId="496"/>
            <ac:picMk id="6" creationId="{00000000-0000-0000-0000-000000000000}"/>
          </ac:picMkLst>
        </pc:picChg>
      </pc:sldChg>
      <pc:sldChg chg="addSp delSp modSp add replId">
        <pc:chgData name="Suraj Chopade" userId="S::suraj.chopade@bostoninstituteofanalytics.org::dcc44ee8-6a65-4538-a5e1-c87e14ca7a61" providerId="AD" clId="Web-{42544C3E-FB58-70A6-CC1F-8FE66E61D5EE}" dt="2023-10-09T09:31:56.792" v="129"/>
        <pc:sldMkLst>
          <pc:docMk/>
          <pc:sldMk cId="889843261" sldId="504"/>
        </pc:sldMkLst>
        <pc:spChg chg="mod">
          <ac:chgData name="Suraj Chopade" userId="S::suraj.chopade@bostoninstituteofanalytics.org::dcc44ee8-6a65-4538-a5e1-c87e14ca7a61" providerId="AD" clId="Web-{42544C3E-FB58-70A6-CC1F-8FE66E61D5EE}" dt="2023-10-09T09:25:07.951" v="75" actId="14100"/>
          <ac:spMkLst>
            <pc:docMk/>
            <pc:sldMk cId="889843261" sldId="504"/>
            <ac:spMk id="2" creationId="{F7761F45-99CF-5094-8BAE-64DDA34139B5}"/>
          </ac:spMkLst>
        </pc:spChg>
        <pc:spChg chg="mod">
          <ac:chgData name="Suraj Chopade" userId="S::suraj.chopade@bostoninstituteofanalytics.org::dcc44ee8-6a65-4538-a5e1-c87e14ca7a61" providerId="AD" clId="Web-{42544C3E-FB58-70A6-CC1F-8FE66E61D5EE}" dt="2023-10-09T09:22:31.431" v="29" actId="1076"/>
          <ac:spMkLst>
            <pc:docMk/>
            <pc:sldMk cId="889843261" sldId="504"/>
            <ac:spMk id="9" creationId="{2FDADD92-4E39-7713-520E-D88B1D53A255}"/>
          </ac:spMkLst>
        </pc:spChg>
        <pc:picChg chg="add mod modCrop">
          <ac:chgData name="Suraj Chopade" userId="S::suraj.chopade@bostoninstituteofanalytics.org::dcc44ee8-6a65-4538-a5e1-c87e14ca7a61" providerId="AD" clId="Web-{42544C3E-FB58-70A6-CC1F-8FE66E61D5EE}" dt="2023-10-09T09:26:53.454" v="84" actId="1076"/>
          <ac:picMkLst>
            <pc:docMk/>
            <pc:sldMk cId="889843261" sldId="504"/>
            <ac:picMk id="3" creationId="{58064BE5-9B1B-FD78-B2DA-EBBF92C4CBE9}"/>
          </ac:picMkLst>
        </pc:picChg>
        <pc:picChg chg="del">
          <ac:chgData name="Suraj Chopade" userId="S::suraj.chopade@bostoninstituteofanalytics.org::dcc44ee8-6a65-4538-a5e1-c87e14ca7a61" providerId="AD" clId="Web-{42544C3E-FB58-70A6-CC1F-8FE66E61D5EE}" dt="2023-10-09T09:22:33.337" v="30"/>
          <ac:picMkLst>
            <pc:docMk/>
            <pc:sldMk cId="889843261" sldId="504"/>
            <ac:picMk id="5" creationId="{40C7FF46-B97B-CF57-6999-DAA562307A0E}"/>
          </ac:picMkLst>
        </pc:picChg>
        <pc:picChg chg="del">
          <ac:chgData name="Suraj Chopade" userId="S::suraj.chopade@bostoninstituteofanalytics.org::dcc44ee8-6a65-4538-a5e1-c87e14ca7a61" providerId="AD" clId="Web-{42544C3E-FB58-70A6-CC1F-8FE66E61D5EE}" dt="2023-10-09T09:31:56.792" v="129"/>
          <ac:picMkLst>
            <pc:docMk/>
            <pc:sldMk cId="889843261" sldId="504"/>
            <ac:picMk id="6" creationId="{00000000-0000-0000-0000-000000000000}"/>
          </ac:picMkLst>
        </pc:picChg>
      </pc:sldChg>
      <pc:sldChg chg="addSp delSp modSp add replId">
        <pc:chgData name="Suraj Chopade" userId="S::suraj.chopade@bostoninstituteofanalytics.org::dcc44ee8-6a65-4538-a5e1-c87e14ca7a61" providerId="AD" clId="Web-{42544C3E-FB58-70A6-CC1F-8FE66E61D5EE}" dt="2023-10-09T09:57:50.684" v="150" actId="20577"/>
        <pc:sldMkLst>
          <pc:docMk/>
          <pc:sldMk cId="189096696" sldId="505"/>
        </pc:sldMkLst>
        <pc:spChg chg="mod">
          <ac:chgData name="Suraj Chopade" userId="S::suraj.chopade@bostoninstituteofanalytics.org::dcc44ee8-6a65-4538-a5e1-c87e14ca7a61" providerId="AD" clId="Web-{42544C3E-FB58-70A6-CC1F-8FE66E61D5EE}" dt="2023-10-09T09:57:50.684" v="150" actId="20577"/>
          <ac:spMkLst>
            <pc:docMk/>
            <pc:sldMk cId="189096696" sldId="505"/>
            <ac:spMk id="2" creationId="{F7761F45-99CF-5094-8BAE-64DDA34139B5}"/>
          </ac:spMkLst>
        </pc:spChg>
        <pc:spChg chg="mod">
          <ac:chgData name="Suraj Chopade" userId="S::suraj.chopade@bostoninstituteofanalytics.org::dcc44ee8-6a65-4538-a5e1-c87e14ca7a61" providerId="AD" clId="Web-{42544C3E-FB58-70A6-CC1F-8FE66E61D5EE}" dt="2023-10-09T09:27:14.314" v="93" actId="1076"/>
          <ac:spMkLst>
            <pc:docMk/>
            <pc:sldMk cId="189096696" sldId="505"/>
            <ac:spMk id="9" creationId="{2FDADD92-4E39-7713-520E-D88B1D53A255}"/>
          </ac:spMkLst>
        </pc:spChg>
        <pc:picChg chg="del">
          <ac:chgData name="Suraj Chopade" userId="S::suraj.chopade@bostoninstituteofanalytics.org::dcc44ee8-6a65-4538-a5e1-c87e14ca7a61" providerId="AD" clId="Web-{42544C3E-FB58-70A6-CC1F-8FE66E61D5EE}" dt="2023-10-09T09:27:42.362" v="94"/>
          <ac:picMkLst>
            <pc:docMk/>
            <pc:sldMk cId="189096696" sldId="505"/>
            <ac:picMk id="3" creationId="{58064BE5-9B1B-FD78-B2DA-EBBF92C4CBE9}"/>
          </ac:picMkLst>
        </pc:picChg>
        <pc:picChg chg="add mod modCrop">
          <ac:chgData name="Suraj Chopade" userId="S::suraj.chopade@bostoninstituteofanalytics.org::dcc44ee8-6a65-4538-a5e1-c87e14ca7a61" providerId="AD" clId="Web-{42544C3E-FB58-70A6-CC1F-8FE66E61D5EE}" dt="2023-10-09T09:33:35.842" v="148" actId="1076"/>
          <ac:picMkLst>
            <pc:docMk/>
            <pc:sldMk cId="189096696" sldId="505"/>
            <ac:picMk id="4" creationId="{0EA51E83-AB3F-39B7-2367-8A0833312A5B}"/>
          </ac:picMkLst>
        </pc:picChg>
        <pc:picChg chg="del mod">
          <ac:chgData name="Suraj Chopade" userId="S::suraj.chopade@bostoninstituteofanalytics.org::dcc44ee8-6a65-4538-a5e1-c87e14ca7a61" providerId="AD" clId="Web-{42544C3E-FB58-70A6-CC1F-8FE66E61D5EE}" dt="2023-10-09T09:31:36.651" v="125"/>
          <ac:picMkLst>
            <pc:docMk/>
            <pc:sldMk cId="189096696" sldId="505"/>
            <ac:picMk id="6" creationId="{00000000-0000-0000-0000-000000000000}"/>
          </ac:picMkLst>
        </pc:picChg>
      </pc:sldChg>
      <pc:sldChg chg="delSp modSp add replId">
        <pc:chgData name="Suraj Chopade" userId="S::suraj.chopade@bostoninstituteofanalytics.org::dcc44ee8-6a65-4538-a5e1-c87e14ca7a61" providerId="AD" clId="Web-{42544C3E-FB58-70A6-CC1F-8FE66E61D5EE}" dt="2023-10-09T09:59:35.343" v="189" actId="20577"/>
        <pc:sldMkLst>
          <pc:docMk/>
          <pc:sldMk cId="3932013374" sldId="506"/>
        </pc:sldMkLst>
        <pc:spChg chg="mod">
          <ac:chgData name="Suraj Chopade" userId="S::suraj.chopade@bostoninstituteofanalytics.org::dcc44ee8-6a65-4538-a5e1-c87e14ca7a61" providerId="AD" clId="Web-{42544C3E-FB58-70A6-CC1F-8FE66E61D5EE}" dt="2023-10-09T09:59:35.343" v="189" actId="20577"/>
          <ac:spMkLst>
            <pc:docMk/>
            <pc:sldMk cId="3932013374" sldId="506"/>
            <ac:spMk id="2" creationId="{F7761F45-99CF-5094-8BAE-64DDA34139B5}"/>
          </ac:spMkLst>
        </pc:spChg>
        <pc:picChg chg="del">
          <ac:chgData name="Suraj Chopade" userId="S::suraj.chopade@bostoninstituteofanalytics.org::dcc44ee8-6a65-4538-a5e1-c87e14ca7a61" providerId="AD" clId="Web-{42544C3E-FB58-70A6-CC1F-8FE66E61D5EE}" dt="2023-10-09T09:57:57.340" v="152"/>
          <ac:picMkLst>
            <pc:docMk/>
            <pc:sldMk cId="3932013374" sldId="506"/>
            <ac:picMk id="4" creationId="{0EA51E83-AB3F-39B7-2367-8A0833312A5B}"/>
          </ac:picMkLst>
        </pc:picChg>
      </pc:sldChg>
      <pc:sldChg chg="modSp add replId">
        <pc:chgData name="Suraj Chopade" userId="S::suraj.chopade@bostoninstituteofanalytics.org::dcc44ee8-6a65-4538-a5e1-c87e14ca7a61" providerId="AD" clId="Web-{42544C3E-FB58-70A6-CC1F-8FE66E61D5EE}" dt="2023-10-09T09:59:59.672" v="200" actId="20577"/>
        <pc:sldMkLst>
          <pc:docMk/>
          <pc:sldMk cId="4290452773" sldId="507"/>
        </pc:sldMkLst>
        <pc:spChg chg="mod">
          <ac:chgData name="Suraj Chopade" userId="S::suraj.chopade@bostoninstituteofanalytics.org::dcc44ee8-6a65-4538-a5e1-c87e14ca7a61" providerId="AD" clId="Web-{42544C3E-FB58-70A6-CC1F-8FE66E61D5EE}" dt="2023-10-09T09:59:59.672" v="200" actId="20577"/>
          <ac:spMkLst>
            <pc:docMk/>
            <pc:sldMk cId="4290452773" sldId="507"/>
            <ac:spMk id="2" creationId="{F7761F45-99CF-5094-8BAE-64DDA34139B5}"/>
          </ac:spMkLst>
        </pc:spChg>
      </pc:sldChg>
      <pc:sldChg chg="modSp add replId">
        <pc:chgData name="Suraj Chopade" userId="S::suraj.chopade@bostoninstituteofanalytics.org::dcc44ee8-6a65-4538-a5e1-c87e14ca7a61" providerId="AD" clId="Web-{42544C3E-FB58-70A6-CC1F-8FE66E61D5EE}" dt="2023-10-09T10:14:35.840" v="334" actId="1076"/>
        <pc:sldMkLst>
          <pc:docMk/>
          <pc:sldMk cId="39558220" sldId="508"/>
        </pc:sldMkLst>
        <pc:spChg chg="mod">
          <ac:chgData name="Suraj Chopade" userId="S::suraj.chopade@bostoninstituteofanalytics.org::dcc44ee8-6a65-4538-a5e1-c87e14ca7a61" providerId="AD" clId="Web-{42544C3E-FB58-70A6-CC1F-8FE66E61D5EE}" dt="2023-10-09T10:14:35.840" v="334" actId="1076"/>
          <ac:spMkLst>
            <pc:docMk/>
            <pc:sldMk cId="39558220" sldId="508"/>
            <ac:spMk id="2" creationId="{F7761F45-99CF-5094-8BAE-64DDA34139B5}"/>
          </ac:spMkLst>
        </pc:spChg>
        <pc:spChg chg="mod">
          <ac:chgData name="Suraj Chopade" userId="S::suraj.chopade@bostoninstituteofanalytics.org::dcc44ee8-6a65-4538-a5e1-c87e14ca7a61" providerId="AD" clId="Web-{42544C3E-FB58-70A6-CC1F-8FE66E61D5EE}" dt="2023-10-09T10:08:29.656" v="210" actId="20577"/>
          <ac:spMkLst>
            <pc:docMk/>
            <pc:sldMk cId="39558220" sldId="508"/>
            <ac:spMk id="9" creationId="{2FDADD92-4E39-7713-520E-D88B1D53A255}"/>
          </ac:spMkLst>
        </pc:spChg>
      </pc:sldChg>
      <pc:sldChg chg="delSp modSp add replId">
        <pc:chgData name="Suraj Chopade" userId="S::suraj.chopade@bostoninstituteofanalytics.org::dcc44ee8-6a65-4538-a5e1-c87e14ca7a61" providerId="AD" clId="Web-{42544C3E-FB58-70A6-CC1F-8FE66E61D5EE}" dt="2023-10-09T10:14:51.106" v="336" actId="20577"/>
        <pc:sldMkLst>
          <pc:docMk/>
          <pc:sldMk cId="4287738320" sldId="509"/>
        </pc:sldMkLst>
        <pc:spChg chg="del">
          <ac:chgData name="Suraj Chopade" userId="S::suraj.chopade@bostoninstituteofanalytics.org::dcc44ee8-6a65-4538-a5e1-c87e14ca7a61" providerId="AD" clId="Web-{42544C3E-FB58-70A6-CC1F-8FE66E61D5EE}" dt="2023-10-09T10:10:44.786" v="263"/>
          <ac:spMkLst>
            <pc:docMk/>
            <pc:sldMk cId="4287738320" sldId="509"/>
            <ac:spMk id="2" creationId="{F7761F45-99CF-5094-8BAE-64DDA34139B5}"/>
          </ac:spMkLst>
        </pc:spChg>
        <pc:spChg chg="mod">
          <ac:chgData name="Suraj Chopade" userId="S::suraj.chopade@bostoninstituteofanalytics.org::dcc44ee8-6a65-4538-a5e1-c87e14ca7a61" providerId="AD" clId="Web-{42544C3E-FB58-70A6-CC1F-8FE66E61D5EE}" dt="2023-10-09T10:14:51.106" v="336" actId="20577"/>
          <ac:spMkLst>
            <pc:docMk/>
            <pc:sldMk cId="4287738320" sldId="509"/>
            <ac:spMk id="8" creationId="{437EBE6B-C5A9-D984-0471-B2A5155127E8}"/>
          </ac:spMkLst>
        </pc:spChg>
        <pc:spChg chg="mod">
          <ac:chgData name="Suraj Chopade" userId="S::suraj.chopade@bostoninstituteofanalytics.org::dcc44ee8-6a65-4538-a5e1-c87e14ca7a61" providerId="AD" clId="Web-{42544C3E-FB58-70A6-CC1F-8FE66E61D5EE}" dt="2023-10-09T10:14:12.714" v="329" actId="1076"/>
          <ac:spMkLst>
            <pc:docMk/>
            <pc:sldMk cId="4287738320" sldId="509"/>
            <ac:spMk id="9" creationId="{2FDADD92-4E39-7713-520E-D88B1D53A255}"/>
          </ac:spMkLst>
        </pc:spChg>
        <pc:picChg chg="del">
          <ac:chgData name="Suraj Chopade" userId="S::suraj.chopade@bostoninstituteofanalytics.org::dcc44ee8-6a65-4538-a5e1-c87e14ca7a61" providerId="AD" clId="Web-{42544C3E-FB58-70A6-CC1F-8FE66E61D5EE}" dt="2023-10-09T10:09:30.830" v="233"/>
          <ac:picMkLst>
            <pc:docMk/>
            <pc:sldMk cId="4287738320" sldId="509"/>
            <ac:picMk id="7" creationId="{2D87856E-140B-00DD-1CDC-0ED8280D91AD}"/>
          </ac:picMkLst>
        </pc:picChg>
      </pc:sldChg>
    </pc:docChg>
  </pc:docChgLst>
  <pc:docChgLst>
    <pc:chgData name="Suraj Chopade" userId="S::suraj.chopade@bostoninstituteofanalytics.org::dcc44ee8-6a65-4538-a5e1-c87e14ca7a61" providerId="AD" clId="Web-{6C10DBF1-E01B-70F2-C362-AB92AB362718}"/>
    <pc:docChg chg="addSld delSld modSld sldOrd">
      <pc:chgData name="Suraj Chopade" userId="S::suraj.chopade@bostoninstituteofanalytics.org::dcc44ee8-6a65-4538-a5e1-c87e14ca7a61" providerId="AD" clId="Web-{6C10DBF1-E01B-70F2-C362-AB92AB362718}" dt="2023-10-05T12:01:09.013" v="1263" actId="1076"/>
      <pc:docMkLst>
        <pc:docMk/>
      </pc:docMkLst>
      <pc:sldChg chg="modSp">
        <pc:chgData name="Suraj Chopade" userId="S::suraj.chopade@bostoninstituteofanalytics.org::dcc44ee8-6a65-4538-a5e1-c87e14ca7a61" providerId="AD" clId="Web-{6C10DBF1-E01B-70F2-C362-AB92AB362718}" dt="2023-10-05T11:04:50.552" v="424" actId="20577"/>
        <pc:sldMkLst>
          <pc:docMk/>
          <pc:sldMk cId="4235558439" sldId="287"/>
        </pc:sldMkLst>
        <pc:spChg chg="mod">
          <ac:chgData name="Suraj Chopade" userId="S::suraj.chopade@bostoninstituteofanalytics.org::dcc44ee8-6a65-4538-a5e1-c87e14ca7a61" providerId="AD" clId="Web-{6C10DBF1-E01B-70F2-C362-AB92AB362718}" dt="2023-10-05T11:04:50.552" v="424" actId="20577"/>
          <ac:spMkLst>
            <pc:docMk/>
            <pc:sldMk cId="4235558439" sldId="287"/>
            <ac:spMk id="3" creationId="{5FAF0B8B-2FA0-7D88-B529-85CF2FDB866C}"/>
          </ac:spMkLst>
        </pc:spChg>
        <pc:spChg chg="mod">
          <ac:chgData name="Suraj Chopade" userId="S::suraj.chopade@bostoninstituteofanalytics.org::dcc44ee8-6a65-4538-a5e1-c87e14ca7a61" providerId="AD" clId="Web-{6C10DBF1-E01B-70F2-C362-AB92AB362718}" dt="2023-10-05T10:36:37.587" v="125" actId="20577"/>
          <ac:spMkLst>
            <pc:docMk/>
            <pc:sldMk cId="4235558439" sldId="287"/>
            <ac:spMk id="9" creationId="{2FDADD92-4E39-7713-520E-D88B1D53A255}"/>
          </ac:spMkLst>
        </pc:spChg>
      </pc:sldChg>
      <pc:sldChg chg="delSp modSp">
        <pc:chgData name="Suraj Chopade" userId="S::suraj.chopade@bostoninstituteofanalytics.org::dcc44ee8-6a65-4538-a5e1-c87e14ca7a61" providerId="AD" clId="Web-{6C10DBF1-E01B-70F2-C362-AB92AB362718}" dt="2023-10-05T10:40:24.376" v="155" actId="14100"/>
        <pc:sldMkLst>
          <pc:docMk/>
          <pc:sldMk cId="1726830" sldId="314"/>
        </pc:sldMkLst>
        <pc:spChg chg="mod">
          <ac:chgData name="Suraj Chopade" userId="S::suraj.chopade@bostoninstituteofanalytics.org::dcc44ee8-6a65-4538-a5e1-c87e14ca7a61" providerId="AD" clId="Web-{6C10DBF1-E01B-70F2-C362-AB92AB362718}" dt="2023-10-05T10:40:07.422" v="149" actId="1076"/>
          <ac:spMkLst>
            <pc:docMk/>
            <pc:sldMk cId="1726830" sldId="314"/>
            <ac:spMk id="2" creationId="{F7761F45-99CF-5094-8BAE-64DDA34139B5}"/>
          </ac:spMkLst>
        </pc:spChg>
        <pc:spChg chg="mod">
          <ac:chgData name="Suraj Chopade" userId="S::suraj.chopade@bostoninstituteofanalytics.org::dcc44ee8-6a65-4538-a5e1-c87e14ca7a61" providerId="AD" clId="Web-{6C10DBF1-E01B-70F2-C362-AB92AB362718}" dt="2023-10-05T10:40:24.376" v="155" actId="14100"/>
          <ac:spMkLst>
            <pc:docMk/>
            <pc:sldMk cId="1726830" sldId="314"/>
            <ac:spMk id="9" creationId="{2FDADD92-4E39-7713-520E-D88B1D53A255}"/>
          </ac:spMkLst>
        </pc:spChg>
        <pc:picChg chg="del">
          <ac:chgData name="Suraj Chopade" userId="S::suraj.chopade@bostoninstituteofanalytics.org::dcc44ee8-6a65-4538-a5e1-c87e14ca7a61" providerId="AD" clId="Web-{6C10DBF1-E01B-70F2-C362-AB92AB362718}" dt="2023-10-05T10:39:33.265" v="137"/>
          <ac:picMkLst>
            <pc:docMk/>
            <pc:sldMk cId="1726830" sldId="314"/>
            <ac:picMk id="3" creationId="{A72BC3AD-E280-FE3B-7BCF-AAB945570761}"/>
          </ac:picMkLst>
        </pc:picChg>
      </pc:sldChg>
      <pc:sldChg chg="del">
        <pc:chgData name="Suraj Chopade" userId="S::suraj.chopade@bostoninstituteofanalytics.org::dcc44ee8-6a65-4538-a5e1-c87e14ca7a61" providerId="AD" clId="Web-{6C10DBF1-E01B-70F2-C362-AB92AB362718}" dt="2023-10-05T11:53:24.481" v="1125"/>
        <pc:sldMkLst>
          <pc:docMk/>
          <pc:sldMk cId="4253125332" sldId="316"/>
        </pc:sldMkLst>
      </pc:sldChg>
      <pc:sldChg chg="del">
        <pc:chgData name="Suraj Chopade" userId="S::suraj.chopade@bostoninstituteofanalytics.org::dcc44ee8-6a65-4538-a5e1-c87e14ca7a61" providerId="AD" clId="Web-{6C10DBF1-E01B-70F2-C362-AB92AB362718}" dt="2023-10-05T11:53:24.466" v="1124"/>
        <pc:sldMkLst>
          <pc:docMk/>
          <pc:sldMk cId="693713431" sldId="332"/>
        </pc:sldMkLst>
      </pc:sldChg>
      <pc:sldChg chg="del">
        <pc:chgData name="Suraj Chopade" userId="S::suraj.chopade@bostoninstituteofanalytics.org::dcc44ee8-6a65-4538-a5e1-c87e14ca7a61" providerId="AD" clId="Web-{6C10DBF1-E01B-70F2-C362-AB92AB362718}" dt="2023-10-05T11:29:15.650" v="679"/>
        <pc:sldMkLst>
          <pc:docMk/>
          <pc:sldMk cId="4254827648" sldId="333"/>
        </pc:sldMkLst>
      </pc:sldChg>
      <pc:sldChg chg="delSp modSp">
        <pc:chgData name="Suraj Chopade" userId="S::suraj.chopade@bostoninstituteofanalytics.org::dcc44ee8-6a65-4538-a5e1-c87e14ca7a61" providerId="AD" clId="Web-{6C10DBF1-E01B-70F2-C362-AB92AB362718}" dt="2023-10-05T10:43:54.680" v="190" actId="1076"/>
        <pc:sldMkLst>
          <pc:docMk/>
          <pc:sldMk cId="3709622772" sldId="342"/>
        </pc:sldMkLst>
        <pc:spChg chg="mod">
          <ac:chgData name="Suraj Chopade" userId="S::suraj.chopade@bostoninstituteofanalytics.org::dcc44ee8-6a65-4538-a5e1-c87e14ca7a61" providerId="AD" clId="Web-{6C10DBF1-E01B-70F2-C362-AB92AB362718}" dt="2023-10-05T10:43:54.680" v="190" actId="1076"/>
          <ac:spMkLst>
            <pc:docMk/>
            <pc:sldMk cId="3709622772" sldId="342"/>
            <ac:spMk id="2" creationId="{F7761F45-99CF-5094-8BAE-64DDA34139B5}"/>
          </ac:spMkLst>
        </pc:spChg>
        <pc:spChg chg="mod">
          <ac:chgData name="Suraj Chopade" userId="S::suraj.chopade@bostoninstituteofanalytics.org::dcc44ee8-6a65-4538-a5e1-c87e14ca7a61" providerId="AD" clId="Web-{6C10DBF1-E01B-70F2-C362-AB92AB362718}" dt="2023-10-05T10:43:46.071" v="189" actId="1076"/>
          <ac:spMkLst>
            <pc:docMk/>
            <pc:sldMk cId="3709622772" sldId="342"/>
            <ac:spMk id="9" creationId="{2FDADD92-4E39-7713-520E-D88B1D53A255}"/>
          </ac:spMkLst>
        </pc:spChg>
        <pc:picChg chg="del">
          <ac:chgData name="Suraj Chopade" userId="S::suraj.chopade@bostoninstituteofanalytics.org::dcc44ee8-6a65-4538-a5e1-c87e14ca7a61" providerId="AD" clId="Web-{6C10DBF1-E01B-70F2-C362-AB92AB362718}" dt="2023-10-05T10:42:42.162" v="170"/>
          <ac:picMkLst>
            <pc:docMk/>
            <pc:sldMk cId="3709622772" sldId="342"/>
            <ac:picMk id="4" creationId="{3D9DFF31-940B-B7E4-0D73-1911D551E929}"/>
          </ac:picMkLst>
        </pc:picChg>
      </pc:sldChg>
      <pc:sldChg chg="addSp delSp modSp">
        <pc:chgData name="Suraj Chopade" userId="S::suraj.chopade@bostoninstituteofanalytics.org::dcc44ee8-6a65-4538-a5e1-c87e14ca7a61" providerId="AD" clId="Web-{6C10DBF1-E01B-70F2-C362-AB92AB362718}" dt="2023-10-05T11:28:47.289" v="669" actId="1076"/>
        <pc:sldMkLst>
          <pc:docMk/>
          <pc:sldMk cId="998055449" sldId="343"/>
        </pc:sldMkLst>
        <pc:spChg chg="del">
          <ac:chgData name="Suraj Chopade" userId="S::suraj.chopade@bostoninstituteofanalytics.org::dcc44ee8-6a65-4538-a5e1-c87e14ca7a61" providerId="AD" clId="Web-{6C10DBF1-E01B-70F2-C362-AB92AB362718}" dt="2023-10-05T11:25:43.892" v="626"/>
          <ac:spMkLst>
            <pc:docMk/>
            <pc:sldMk cId="998055449" sldId="343"/>
            <ac:spMk id="2" creationId="{F7761F45-99CF-5094-8BAE-64DDA34139B5}"/>
          </ac:spMkLst>
        </pc:spChg>
        <pc:spChg chg="mod">
          <ac:chgData name="Suraj Chopade" userId="S::suraj.chopade@bostoninstituteofanalytics.org::dcc44ee8-6a65-4538-a5e1-c87e14ca7a61" providerId="AD" clId="Web-{6C10DBF1-E01B-70F2-C362-AB92AB362718}" dt="2023-10-05T11:28:47.289" v="669" actId="1076"/>
          <ac:spMkLst>
            <pc:docMk/>
            <pc:sldMk cId="998055449" sldId="343"/>
            <ac:spMk id="9" creationId="{2FDADD92-4E39-7713-520E-D88B1D53A255}"/>
          </ac:spMkLst>
        </pc:spChg>
        <pc:graphicFrameChg chg="add mod modGraphic">
          <ac:chgData name="Suraj Chopade" userId="S::suraj.chopade@bostoninstituteofanalytics.org::dcc44ee8-6a65-4538-a5e1-c87e14ca7a61" providerId="AD" clId="Web-{6C10DBF1-E01B-70F2-C362-AB92AB362718}" dt="2023-10-05T11:27:19.677" v="648"/>
          <ac:graphicFrameMkLst>
            <pc:docMk/>
            <pc:sldMk cId="998055449" sldId="343"/>
            <ac:graphicFrameMk id="4" creationId="{86ABE871-821B-2387-C14B-0483D7BD4BB7}"/>
          </ac:graphicFrameMkLst>
        </pc:graphicFrameChg>
      </pc:sldChg>
      <pc:sldChg chg="del">
        <pc:chgData name="Suraj Chopade" userId="S::suraj.chopade@bostoninstituteofanalytics.org::dcc44ee8-6a65-4538-a5e1-c87e14ca7a61" providerId="AD" clId="Web-{6C10DBF1-E01B-70F2-C362-AB92AB362718}" dt="2023-10-05T11:53:24.497" v="1135"/>
        <pc:sldMkLst>
          <pc:docMk/>
          <pc:sldMk cId="3211538988" sldId="344"/>
        </pc:sldMkLst>
      </pc:sldChg>
      <pc:sldChg chg="del">
        <pc:chgData name="Suraj Chopade" userId="S::suraj.chopade@bostoninstituteofanalytics.org::dcc44ee8-6a65-4538-a5e1-c87e14ca7a61" providerId="AD" clId="Web-{6C10DBF1-E01B-70F2-C362-AB92AB362718}" dt="2023-10-05T11:53:24.497" v="1134"/>
        <pc:sldMkLst>
          <pc:docMk/>
          <pc:sldMk cId="1589054290" sldId="345"/>
        </pc:sldMkLst>
      </pc:sldChg>
      <pc:sldChg chg="del">
        <pc:chgData name="Suraj Chopade" userId="S::suraj.chopade@bostoninstituteofanalytics.org::dcc44ee8-6a65-4538-a5e1-c87e14ca7a61" providerId="AD" clId="Web-{6C10DBF1-E01B-70F2-C362-AB92AB362718}" dt="2023-10-05T11:53:24.497" v="1133"/>
        <pc:sldMkLst>
          <pc:docMk/>
          <pc:sldMk cId="2822367668" sldId="346"/>
        </pc:sldMkLst>
      </pc:sldChg>
      <pc:sldChg chg="del">
        <pc:chgData name="Suraj Chopade" userId="S::suraj.chopade@bostoninstituteofanalytics.org::dcc44ee8-6a65-4538-a5e1-c87e14ca7a61" providerId="AD" clId="Web-{6C10DBF1-E01B-70F2-C362-AB92AB362718}" dt="2023-10-05T11:53:24.481" v="1132"/>
        <pc:sldMkLst>
          <pc:docMk/>
          <pc:sldMk cId="2851047092" sldId="347"/>
        </pc:sldMkLst>
      </pc:sldChg>
      <pc:sldChg chg="del">
        <pc:chgData name="Suraj Chopade" userId="S::suraj.chopade@bostoninstituteofanalytics.org::dcc44ee8-6a65-4538-a5e1-c87e14ca7a61" providerId="AD" clId="Web-{6C10DBF1-E01B-70F2-C362-AB92AB362718}" dt="2023-10-05T11:53:24.481" v="1131"/>
        <pc:sldMkLst>
          <pc:docMk/>
          <pc:sldMk cId="2195828354" sldId="348"/>
        </pc:sldMkLst>
      </pc:sldChg>
      <pc:sldChg chg="del">
        <pc:chgData name="Suraj Chopade" userId="S::suraj.chopade@bostoninstituteofanalytics.org::dcc44ee8-6a65-4538-a5e1-c87e14ca7a61" providerId="AD" clId="Web-{6C10DBF1-E01B-70F2-C362-AB92AB362718}" dt="2023-10-05T11:53:24.481" v="1130"/>
        <pc:sldMkLst>
          <pc:docMk/>
          <pc:sldMk cId="2280237744" sldId="349"/>
        </pc:sldMkLst>
      </pc:sldChg>
      <pc:sldChg chg="del">
        <pc:chgData name="Suraj Chopade" userId="S::suraj.chopade@bostoninstituteofanalytics.org::dcc44ee8-6a65-4538-a5e1-c87e14ca7a61" providerId="AD" clId="Web-{6C10DBF1-E01B-70F2-C362-AB92AB362718}" dt="2023-10-05T11:53:24.481" v="1129"/>
        <pc:sldMkLst>
          <pc:docMk/>
          <pc:sldMk cId="1145284372" sldId="350"/>
        </pc:sldMkLst>
      </pc:sldChg>
      <pc:sldChg chg="del">
        <pc:chgData name="Suraj Chopade" userId="S::suraj.chopade@bostoninstituteofanalytics.org::dcc44ee8-6a65-4538-a5e1-c87e14ca7a61" providerId="AD" clId="Web-{6C10DBF1-E01B-70F2-C362-AB92AB362718}" dt="2023-10-05T11:53:24.481" v="1128"/>
        <pc:sldMkLst>
          <pc:docMk/>
          <pc:sldMk cId="3488034501" sldId="351"/>
        </pc:sldMkLst>
      </pc:sldChg>
      <pc:sldChg chg="del">
        <pc:chgData name="Suraj Chopade" userId="S::suraj.chopade@bostoninstituteofanalytics.org::dcc44ee8-6a65-4538-a5e1-c87e14ca7a61" providerId="AD" clId="Web-{6C10DBF1-E01B-70F2-C362-AB92AB362718}" dt="2023-10-05T11:53:24.481" v="1127"/>
        <pc:sldMkLst>
          <pc:docMk/>
          <pc:sldMk cId="3822785467" sldId="352"/>
        </pc:sldMkLst>
      </pc:sldChg>
      <pc:sldChg chg="del">
        <pc:chgData name="Suraj Chopade" userId="S::suraj.chopade@bostoninstituteofanalytics.org::dcc44ee8-6a65-4538-a5e1-c87e14ca7a61" providerId="AD" clId="Web-{6C10DBF1-E01B-70F2-C362-AB92AB362718}" dt="2023-10-05T11:53:24.481" v="1126"/>
        <pc:sldMkLst>
          <pc:docMk/>
          <pc:sldMk cId="2383408920" sldId="353"/>
        </pc:sldMkLst>
      </pc:sldChg>
      <pc:sldChg chg="del">
        <pc:chgData name="Suraj Chopade" userId="S::suraj.chopade@bostoninstituteofanalytics.org::dcc44ee8-6a65-4538-a5e1-c87e14ca7a61" providerId="AD" clId="Web-{6C10DBF1-E01B-70F2-C362-AB92AB362718}" dt="2023-10-05T11:53:24.466" v="1123"/>
        <pc:sldMkLst>
          <pc:docMk/>
          <pc:sldMk cId="1637956367" sldId="354"/>
        </pc:sldMkLst>
      </pc:sldChg>
      <pc:sldChg chg="del">
        <pc:chgData name="Suraj Chopade" userId="S::suraj.chopade@bostoninstituteofanalytics.org::dcc44ee8-6a65-4538-a5e1-c87e14ca7a61" providerId="AD" clId="Web-{6C10DBF1-E01B-70F2-C362-AB92AB362718}" dt="2023-10-05T11:29:15.650" v="681"/>
        <pc:sldMkLst>
          <pc:docMk/>
          <pc:sldMk cId="543563370" sldId="355"/>
        </pc:sldMkLst>
      </pc:sldChg>
      <pc:sldChg chg="del">
        <pc:chgData name="Suraj Chopade" userId="S::suraj.chopade@bostoninstituteofanalytics.org::dcc44ee8-6a65-4538-a5e1-c87e14ca7a61" providerId="AD" clId="Web-{6C10DBF1-E01B-70F2-C362-AB92AB362718}" dt="2023-10-05T11:29:15.650" v="680"/>
        <pc:sldMkLst>
          <pc:docMk/>
          <pc:sldMk cId="3509703634" sldId="356"/>
        </pc:sldMkLst>
      </pc:sldChg>
      <pc:sldChg chg="del">
        <pc:chgData name="Suraj Chopade" userId="S::suraj.chopade@bostoninstituteofanalytics.org::dcc44ee8-6a65-4538-a5e1-c87e14ca7a61" providerId="AD" clId="Web-{6C10DBF1-E01B-70F2-C362-AB92AB362718}" dt="2023-10-05T11:29:15.650" v="678"/>
        <pc:sldMkLst>
          <pc:docMk/>
          <pc:sldMk cId="3979241048" sldId="357"/>
        </pc:sldMkLst>
      </pc:sldChg>
      <pc:sldChg chg="del">
        <pc:chgData name="Suraj Chopade" userId="S::suraj.chopade@bostoninstituteofanalytics.org::dcc44ee8-6a65-4538-a5e1-c87e14ca7a61" providerId="AD" clId="Web-{6C10DBF1-E01B-70F2-C362-AB92AB362718}" dt="2023-10-05T11:29:15.650" v="677"/>
        <pc:sldMkLst>
          <pc:docMk/>
          <pc:sldMk cId="1574886388" sldId="358"/>
        </pc:sldMkLst>
      </pc:sldChg>
      <pc:sldChg chg="del">
        <pc:chgData name="Suraj Chopade" userId="S::suraj.chopade@bostoninstituteofanalytics.org::dcc44ee8-6a65-4538-a5e1-c87e14ca7a61" providerId="AD" clId="Web-{6C10DBF1-E01B-70F2-C362-AB92AB362718}" dt="2023-10-05T11:29:15.650" v="676"/>
        <pc:sldMkLst>
          <pc:docMk/>
          <pc:sldMk cId="3275230534" sldId="359"/>
        </pc:sldMkLst>
      </pc:sldChg>
      <pc:sldChg chg="del">
        <pc:chgData name="Suraj Chopade" userId="S::suraj.chopade@bostoninstituteofanalytics.org::dcc44ee8-6a65-4538-a5e1-c87e14ca7a61" providerId="AD" clId="Web-{6C10DBF1-E01B-70F2-C362-AB92AB362718}" dt="2023-10-05T11:29:15.650" v="675"/>
        <pc:sldMkLst>
          <pc:docMk/>
          <pc:sldMk cId="3209345293" sldId="360"/>
        </pc:sldMkLst>
      </pc:sldChg>
      <pc:sldChg chg="del">
        <pc:chgData name="Suraj Chopade" userId="S::suraj.chopade@bostoninstituteofanalytics.org::dcc44ee8-6a65-4538-a5e1-c87e14ca7a61" providerId="AD" clId="Web-{6C10DBF1-E01B-70F2-C362-AB92AB362718}" dt="2023-10-05T11:29:15.634" v="674"/>
        <pc:sldMkLst>
          <pc:docMk/>
          <pc:sldMk cId="3052401839" sldId="361"/>
        </pc:sldMkLst>
      </pc:sldChg>
      <pc:sldChg chg="del">
        <pc:chgData name="Suraj Chopade" userId="S::suraj.chopade@bostoninstituteofanalytics.org::dcc44ee8-6a65-4538-a5e1-c87e14ca7a61" providerId="AD" clId="Web-{6C10DBF1-E01B-70F2-C362-AB92AB362718}" dt="2023-10-05T11:29:15.634" v="673"/>
        <pc:sldMkLst>
          <pc:docMk/>
          <pc:sldMk cId="1604005518" sldId="362"/>
        </pc:sldMkLst>
      </pc:sldChg>
      <pc:sldChg chg="del">
        <pc:chgData name="Suraj Chopade" userId="S::suraj.chopade@bostoninstituteofanalytics.org::dcc44ee8-6a65-4538-a5e1-c87e14ca7a61" providerId="AD" clId="Web-{6C10DBF1-E01B-70F2-C362-AB92AB362718}" dt="2023-10-05T11:29:15.634" v="672"/>
        <pc:sldMkLst>
          <pc:docMk/>
          <pc:sldMk cId="246319354" sldId="363"/>
        </pc:sldMkLst>
      </pc:sldChg>
      <pc:sldChg chg="del">
        <pc:chgData name="Suraj Chopade" userId="S::suraj.chopade@bostoninstituteofanalytics.org::dcc44ee8-6a65-4538-a5e1-c87e14ca7a61" providerId="AD" clId="Web-{6C10DBF1-E01B-70F2-C362-AB92AB362718}" dt="2023-10-05T11:29:15.634" v="670"/>
        <pc:sldMkLst>
          <pc:docMk/>
          <pc:sldMk cId="39136322" sldId="364"/>
        </pc:sldMkLst>
      </pc:sldChg>
      <pc:sldChg chg="del">
        <pc:chgData name="Suraj Chopade" userId="S::suraj.chopade@bostoninstituteofanalytics.org::dcc44ee8-6a65-4538-a5e1-c87e14ca7a61" providerId="AD" clId="Web-{6C10DBF1-E01B-70F2-C362-AB92AB362718}" dt="2023-10-05T11:29:15.634" v="671"/>
        <pc:sldMkLst>
          <pc:docMk/>
          <pc:sldMk cId="189908799" sldId="365"/>
        </pc:sldMkLst>
      </pc:sldChg>
      <pc:sldChg chg="add">
        <pc:chgData name="Suraj Chopade" userId="S::suraj.chopade@bostoninstituteofanalytics.org::dcc44ee8-6a65-4538-a5e1-c87e14ca7a61" providerId="AD" clId="Web-{6C10DBF1-E01B-70F2-C362-AB92AB362718}" dt="2023-10-05T10:30:34.293" v="31"/>
        <pc:sldMkLst>
          <pc:docMk/>
          <pc:sldMk cId="3428756411" sldId="366"/>
        </pc:sldMkLst>
      </pc:sldChg>
      <pc:sldChg chg="addSp delSp modSp add">
        <pc:chgData name="Suraj Chopade" userId="S::suraj.chopade@bostoninstituteofanalytics.org::dcc44ee8-6a65-4538-a5e1-c87e14ca7a61" providerId="AD" clId="Web-{6C10DBF1-E01B-70F2-C362-AB92AB362718}" dt="2023-10-05T10:36:20.336" v="120"/>
        <pc:sldMkLst>
          <pc:docMk/>
          <pc:sldMk cId="4006553666" sldId="367"/>
        </pc:sldMkLst>
        <pc:spChg chg="mod">
          <ac:chgData name="Suraj Chopade" userId="S::suraj.chopade@bostoninstituteofanalytics.org::dcc44ee8-6a65-4538-a5e1-c87e14ca7a61" providerId="AD" clId="Web-{6C10DBF1-E01B-70F2-C362-AB92AB362718}" dt="2023-10-05T10:31:03.091" v="38" actId="14100"/>
          <ac:spMkLst>
            <pc:docMk/>
            <pc:sldMk cId="4006553666" sldId="367"/>
            <ac:spMk id="9" creationId="{2FDADD92-4E39-7713-520E-D88B1D53A255}"/>
          </ac:spMkLst>
        </pc:spChg>
        <pc:graphicFrameChg chg="mod modGraphic">
          <ac:chgData name="Suraj Chopade" userId="S::suraj.chopade@bostoninstituteofanalytics.org::dcc44ee8-6a65-4538-a5e1-c87e14ca7a61" providerId="AD" clId="Web-{6C10DBF1-E01B-70F2-C362-AB92AB362718}" dt="2023-10-05T10:36:20.336" v="120"/>
          <ac:graphicFrameMkLst>
            <pc:docMk/>
            <pc:sldMk cId="4006553666" sldId="367"/>
            <ac:graphicFrameMk id="7" creationId="{FBF120AC-CEA3-E6FB-1F60-5853288C1B5C}"/>
          </ac:graphicFrameMkLst>
        </pc:graphicFrameChg>
        <pc:graphicFrameChg chg="add del mod">
          <ac:chgData name="Suraj Chopade" userId="S::suraj.chopade@bostoninstituteofanalytics.org::dcc44ee8-6a65-4538-a5e1-c87e14ca7a61" providerId="AD" clId="Web-{6C10DBF1-E01B-70F2-C362-AB92AB362718}" dt="2023-10-05T10:35:10.084" v="57"/>
          <ac:graphicFrameMkLst>
            <pc:docMk/>
            <pc:sldMk cId="4006553666" sldId="367"/>
            <ac:graphicFrameMk id="12" creationId="{030ED8BA-F340-C04E-463E-9CCF5BE2C81F}"/>
          </ac:graphicFrameMkLst>
        </pc:graphicFrameChg>
        <pc:picChg chg="add del mod">
          <ac:chgData name="Suraj Chopade" userId="S::suraj.chopade@bostoninstituteofanalytics.org::dcc44ee8-6a65-4538-a5e1-c87e14ca7a61" providerId="AD" clId="Web-{6C10DBF1-E01B-70F2-C362-AB92AB362718}" dt="2023-10-05T10:33:22.689" v="43"/>
          <ac:picMkLst>
            <pc:docMk/>
            <pc:sldMk cId="4006553666" sldId="367"/>
            <ac:picMk id="2" creationId="{6505076B-183F-52A9-547D-F65009D423CA}"/>
          </ac:picMkLst>
        </pc:picChg>
        <pc:picChg chg="add del mod">
          <ac:chgData name="Suraj Chopade" userId="S::suraj.chopade@bostoninstituteofanalytics.org::dcc44ee8-6a65-4538-a5e1-c87e14ca7a61" providerId="AD" clId="Web-{6C10DBF1-E01B-70F2-C362-AB92AB362718}" dt="2023-10-05T10:33:23.393" v="44"/>
          <ac:picMkLst>
            <pc:docMk/>
            <pc:sldMk cId="4006553666" sldId="367"/>
            <ac:picMk id="3" creationId="{98844D34-BF54-8DA1-23F3-F195D9B99B19}"/>
          </ac:picMkLst>
        </pc:picChg>
        <pc:picChg chg="add del mod">
          <ac:chgData name="Suraj Chopade" userId="S::suraj.chopade@bostoninstituteofanalytics.org::dcc44ee8-6a65-4538-a5e1-c87e14ca7a61" providerId="AD" clId="Web-{6C10DBF1-E01B-70F2-C362-AB92AB362718}" dt="2023-10-05T10:33:38.299" v="46"/>
          <ac:picMkLst>
            <pc:docMk/>
            <pc:sldMk cId="4006553666" sldId="367"/>
            <ac:picMk id="5" creationId="{3AA7B2F5-E9B8-F1E3-E018-12B8824D0053}"/>
          </ac:picMkLst>
        </pc:picChg>
        <pc:picChg chg="add mod">
          <ac:chgData name="Suraj Chopade" userId="S::suraj.chopade@bostoninstituteofanalytics.org::dcc44ee8-6a65-4538-a5e1-c87e14ca7a61" providerId="AD" clId="Web-{6C10DBF1-E01B-70F2-C362-AB92AB362718}" dt="2023-10-05T10:34:47.036" v="49" actId="1076"/>
          <ac:picMkLst>
            <pc:docMk/>
            <pc:sldMk cId="4006553666" sldId="367"/>
            <ac:picMk id="10" creationId="{435505EB-777D-FBFC-33FE-32AE1D201F0F}"/>
          </ac:picMkLst>
        </pc:picChg>
        <pc:picChg chg="del">
          <ac:chgData name="Suraj Chopade" userId="S::suraj.chopade@bostoninstituteofanalytics.org::dcc44ee8-6a65-4538-a5e1-c87e14ca7a61" providerId="AD" clId="Web-{6C10DBF1-E01B-70F2-C362-AB92AB362718}" dt="2023-10-05T10:31:04.966" v="39"/>
          <ac:picMkLst>
            <pc:docMk/>
            <pc:sldMk cId="4006553666" sldId="367"/>
            <ac:picMk id="2050" creationId="{C935F535-396C-A8C5-B5DA-A7B2F3D535C0}"/>
          </ac:picMkLst>
        </pc:picChg>
      </pc:sldChg>
      <pc:sldChg chg="modSp add replId">
        <pc:chgData name="Suraj Chopade" userId="S::suraj.chopade@bostoninstituteofanalytics.org::dcc44ee8-6a65-4538-a5e1-c87e14ca7a61" providerId="AD" clId="Web-{6C10DBF1-E01B-70F2-C362-AB92AB362718}" dt="2023-10-05T10:48:29.158" v="266" actId="20577"/>
        <pc:sldMkLst>
          <pc:docMk/>
          <pc:sldMk cId="689801169" sldId="368"/>
        </pc:sldMkLst>
        <pc:spChg chg="mod">
          <ac:chgData name="Suraj Chopade" userId="S::suraj.chopade@bostoninstituteofanalytics.org::dcc44ee8-6a65-4538-a5e1-c87e14ca7a61" providerId="AD" clId="Web-{6C10DBF1-E01B-70F2-C362-AB92AB362718}" dt="2023-10-05T10:48:29.158" v="266" actId="20577"/>
          <ac:spMkLst>
            <pc:docMk/>
            <pc:sldMk cId="689801169" sldId="368"/>
            <ac:spMk id="2" creationId="{F7761F45-99CF-5094-8BAE-64DDA34139B5}"/>
          </ac:spMkLst>
        </pc:spChg>
        <pc:spChg chg="mod">
          <ac:chgData name="Suraj Chopade" userId="S::suraj.chopade@bostoninstituteofanalytics.org::dcc44ee8-6a65-4538-a5e1-c87e14ca7a61" providerId="AD" clId="Web-{6C10DBF1-E01B-70F2-C362-AB92AB362718}" dt="2023-10-05T10:45:15.964" v="209" actId="1076"/>
          <ac:spMkLst>
            <pc:docMk/>
            <pc:sldMk cId="689801169" sldId="368"/>
            <ac:spMk id="9" creationId="{2FDADD92-4E39-7713-520E-D88B1D53A255}"/>
          </ac:spMkLst>
        </pc:spChg>
      </pc:sldChg>
      <pc:sldChg chg="modSp add replId">
        <pc:chgData name="Suraj Chopade" userId="S::suraj.chopade@bostoninstituteofanalytics.org::dcc44ee8-6a65-4538-a5e1-c87e14ca7a61" providerId="AD" clId="Web-{6C10DBF1-E01B-70F2-C362-AB92AB362718}" dt="2023-10-05T10:52:26.995" v="340" actId="20577"/>
        <pc:sldMkLst>
          <pc:docMk/>
          <pc:sldMk cId="3124109817" sldId="369"/>
        </pc:sldMkLst>
        <pc:spChg chg="mod">
          <ac:chgData name="Suraj Chopade" userId="S::suraj.chopade@bostoninstituteofanalytics.org::dcc44ee8-6a65-4538-a5e1-c87e14ca7a61" providerId="AD" clId="Web-{6C10DBF1-E01B-70F2-C362-AB92AB362718}" dt="2023-10-05T10:52:26.995" v="340" actId="20577"/>
          <ac:spMkLst>
            <pc:docMk/>
            <pc:sldMk cId="3124109817" sldId="369"/>
            <ac:spMk id="2" creationId="{F7761F45-99CF-5094-8BAE-64DDA34139B5}"/>
          </ac:spMkLst>
        </pc:spChg>
        <pc:spChg chg="mod">
          <ac:chgData name="Suraj Chopade" userId="S::suraj.chopade@bostoninstituteofanalytics.org::dcc44ee8-6a65-4538-a5e1-c87e14ca7a61" providerId="AD" clId="Web-{6C10DBF1-E01B-70F2-C362-AB92AB362718}" dt="2023-10-05T10:50:32.335" v="281" actId="1076"/>
          <ac:spMkLst>
            <pc:docMk/>
            <pc:sldMk cId="3124109817" sldId="369"/>
            <ac:spMk id="9" creationId="{2FDADD92-4E39-7713-520E-D88B1D53A255}"/>
          </ac:spMkLst>
        </pc:spChg>
      </pc:sldChg>
      <pc:sldChg chg="modSp add replId">
        <pc:chgData name="Suraj Chopade" userId="S::suraj.chopade@bostoninstituteofanalytics.org::dcc44ee8-6a65-4538-a5e1-c87e14ca7a61" providerId="AD" clId="Web-{6C10DBF1-E01B-70F2-C362-AB92AB362718}" dt="2023-10-05T10:59:48.963" v="406" actId="20577"/>
        <pc:sldMkLst>
          <pc:docMk/>
          <pc:sldMk cId="4260842086" sldId="370"/>
        </pc:sldMkLst>
        <pc:spChg chg="mod">
          <ac:chgData name="Suraj Chopade" userId="S::suraj.chopade@bostoninstituteofanalytics.org::dcc44ee8-6a65-4538-a5e1-c87e14ca7a61" providerId="AD" clId="Web-{6C10DBF1-E01B-70F2-C362-AB92AB362718}" dt="2023-10-05T10:59:48.963" v="406" actId="20577"/>
          <ac:spMkLst>
            <pc:docMk/>
            <pc:sldMk cId="4260842086" sldId="370"/>
            <ac:spMk id="2" creationId="{F7761F45-99CF-5094-8BAE-64DDA34139B5}"/>
          </ac:spMkLst>
        </pc:spChg>
        <pc:spChg chg="mod">
          <ac:chgData name="Suraj Chopade" userId="S::suraj.chopade@bostoninstituteofanalytics.org::dcc44ee8-6a65-4538-a5e1-c87e14ca7a61" providerId="AD" clId="Web-{6C10DBF1-E01B-70F2-C362-AB92AB362718}" dt="2023-10-05T10:56:54.270" v="351" actId="1076"/>
          <ac:spMkLst>
            <pc:docMk/>
            <pc:sldMk cId="4260842086" sldId="370"/>
            <ac:spMk id="9" creationId="{2FDADD92-4E39-7713-520E-D88B1D53A255}"/>
          </ac:spMkLst>
        </pc:spChg>
      </pc:sldChg>
      <pc:sldChg chg="modSp add replId">
        <pc:chgData name="Suraj Chopade" userId="S::suraj.chopade@bostoninstituteofanalytics.org::dcc44ee8-6a65-4538-a5e1-c87e14ca7a61" providerId="AD" clId="Web-{6C10DBF1-E01B-70F2-C362-AB92AB362718}" dt="2023-10-05T11:07:41.199" v="464" actId="20577"/>
        <pc:sldMkLst>
          <pc:docMk/>
          <pc:sldMk cId="1367509122" sldId="371"/>
        </pc:sldMkLst>
        <pc:spChg chg="mod">
          <ac:chgData name="Suraj Chopade" userId="S::suraj.chopade@bostoninstituteofanalytics.org::dcc44ee8-6a65-4538-a5e1-c87e14ca7a61" providerId="AD" clId="Web-{6C10DBF1-E01B-70F2-C362-AB92AB362718}" dt="2023-10-05T11:07:41.199" v="464" actId="20577"/>
          <ac:spMkLst>
            <pc:docMk/>
            <pc:sldMk cId="1367509122" sldId="371"/>
            <ac:spMk id="2" creationId="{F7761F45-99CF-5094-8BAE-64DDA34139B5}"/>
          </ac:spMkLst>
        </pc:spChg>
        <pc:spChg chg="mod">
          <ac:chgData name="Suraj Chopade" userId="S::suraj.chopade@bostoninstituteofanalytics.org::dcc44ee8-6a65-4538-a5e1-c87e14ca7a61" providerId="AD" clId="Web-{6C10DBF1-E01B-70F2-C362-AB92AB362718}" dt="2023-10-05T11:06:35.603" v="433" actId="1076"/>
          <ac:spMkLst>
            <pc:docMk/>
            <pc:sldMk cId="1367509122" sldId="371"/>
            <ac:spMk id="9" creationId="{2FDADD92-4E39-7713-520E-D88B1D53A255}"/>
          </ac:spMkLst>
        </pc:spChg>
      </pc:sldChg>
      <pc:sldChg chg="addSp modSp add replId">
        <pc:chgData name="Suraj Chopade" userId="S::suraj.chopade@bostoninstituteofanalytics.org::dcc44ee8-6a65-4538-a5e1-c87e14ca7a61" providerId="AD" clId="Web-{6C10DBF1-E01B-70F2-C362-AB92AB362718}" dt="2023-10-05T11:09:59.781" v="492" actId="1076"/>
        <pc:sldMkLst>
          <pc:docMk/>
          <pc:sldMk cId="1839542696" sldId="372"/>
        </pc:sldMkLst>
        <pc:spChg chg="mod">
          <ac:chgData name="Suraj Chopade" userId="S::suraj.chopade@bostoninstituteofanalytics.org::dcc44ee8-6a65-4538-a5e1-c87e14ca7a61" providerId="AD" clId="Web-{6C10DBF1-E01B-70F2-C362-AB92AB362718}" dt="2023-10-05T11:09:56.266" v="491" actId="1076"/>
          <ac:spMkLst>
            <pc:docMk/>
            <pc:sldMk cId="1839542696" sldId="372"/>
            <ac:spMk id="2" creationId="{F7761F45-99CF-5094-8BAE-64DDA34139B5}"/>
          </ac:spMkLst>
        </pc:spChg>
        <pc:spChg chg="add mod">
          <ac:chgData name="Suraj Chopade" userId="S::suraj.chopade@bostoninstituteofanalytics.org::dcc44ee8-6a65-4538-a5e1-c87e14ca7a61" providerId="AD" clId="Web-{6C10DBF1-E01B-70F2-C362-AB92AB362718}" dt="2023-10-05T11:09:59.781" v="492" actId="1076"/>
          <ac:spMkLst>
            <pc:docMk/>
            <pc:sldMk cId="1839542696" sldId="372"/>
            <ac:spMk id="3" creationId="{3C39FCF5-8CF2-D460-5BA7-724C581AA236}"/>
          </ac:spMkLst>
        </pc:spChg>
      </pc:sldChg>
      <pc:sldChg chg="addSp delSp modSp add replId">
        <pc:chgData name="Suraj Chopade" userId="S::suraj.chopade@bostoninstituteofanalytics.org::dcc44ee8-6a65-4538-a5e1-c87e14ca7a61" providerId="AD" clId="Web-{6C10DBF1-E01B-70F2-C362-AB92AB362718}" dt="2023-10-05T11:19:55.880" v="545" actId="1076"/>
        <pc:sldMkLst>
          <pc:docMk/>
          <pc:sldMk cId="3813123597" sldId="373"/>
        </pc:sldMkLst>
        <pc:spChg chg="mod">
          <ac:chgData name="Suraj Chopade" userId="S::suraj.chopade@bostoninstituteofanalytics.org::dcc44ee8-6a65-4538-a5e1-c87e14ca7a61" providerId="AD" clId="Web-{6C10DBF1-E01B-70F2-C362-AB92AB362718}" dt="2023-10-05T11:18:44.190" v="536" actId="14100"/>
          <ac:spMkLst>
            <pc:docMk/>
            <pc:sldMk cId="3813123597" sldId="373"/>
            <ac:spMk id="2" creationId="{F7761F45-99CF-5094-8BAE-64DDA34139B5}"/>
          </ac:spMkLst>
        </pc:spChg>
        <pc:spChg chg="del">
          <ac:chgData name="Suraj Chopade" userId="S::suraj.chopade@bostoninstituteofanalytics.org::dcc44ee8-6a65-4538-a5e1-c87e14ca7a61" providerId="AD" clId="Web-{6C10DBF1-E01B-70F2-C362-AB92AB362718}" dt="2023-10-05T11:14:51.104" v="517"/>
          <ac:spMkLst>
            <pc:docMk/>
            <pc:sldMk cId="3813123597" sldId="373"/>
            <ac:spMk id="3" creationId="{3C39FCF5-8CF2-D460-5BA7-724C581AA236}"/>
          </ac:spMkLst>
        </pc:spChg>
        <pc:spChg chg="mod">
          <ac:chgData name="Suraj Chopade" userId="S::suraj.chopade@bostoninstituteofanalytics.org::dcc44ee8-6a65-4538-a5e1-c87e14ca7a61" providerId="AD" clId="Web-{6C10DBF1-E01B-70F2-C362-AB92AB362718}" dt="2023-10-05T11:14:08.962" v="503" actId="1076"/>
          <ac:spMkLst>
            <pc:docMk/>
            <pc:sldMk cId="3813123597" sldId="373"/>
            <ac:spMk id="9" creationId="{2FDADD92-4E39-7713-520E-D88B1D53A255}"/>
          </ac:spMkLst>
        </pc:spChg>
        <pc:picChg chg="add mod">
          <ac:chgData name="Suraj Chopade" userId="S::suraj.chopade@bostoninstituteofanalytics.org::dcc44ee8-6a65-4538-a5e1-c87e14ca7a61" providerId="AD" clId="Web-{6C10DBF1-E01B-70F2-C362-AB92AB362718}" dt="2023-10-05T11:18:48.847" v="537" actId="1076"/>
          <ac:picMkLst>
            <pc:docMk/>
            <pc:sldMk cId="3813123597" sldId="373"/>
            <ac:picMk id="4" creationId="{64408DA2-F67B-7BE9-0B54-AAD5E7A5B3FC}"/>
          </ac:picMkLst>
        </pc:picChg>
        <pc:picChg chg="add mod">
          <ac:chgData name="Suraj Chopade" userId="S::suraj.chopade@bostoninstituteofanalytics.org::dcc44ee8-6a65-4538-a5e1-c87e14ca7a61" providerId="AD" clId="Web-{6C10DBF1-E01B-70F2-C362-AB92AB362718}" dt="2023-10-05T11:19:55.880" v="545" actId="1076"/>
          <ac:picMkLst>
            <pc:docMk/>
            <pc:sldMk cId="3813123597" sldId="373"/>
            <ac:picMk id="5" creationId="{D799C0DB-240F-7B3B-4605-57D32C8E6EB4}"/>
          </ac:picMkLst>
        </pc:picChg>
      </pc:sldChg>
      <pc:sldChg chg="addSp delSp modSp add ord replId">
        <pc:chgData name="Suraj Chopade" userId="S::suraj.chopade@bostoninstituteofanalytics.org::dcc44ee8-6a65-4538-a5e1-c87e14ca7a61" providerId="AD" clId="Web-{6C10DBF1-E01B-70F2-C362-AB92AB362718}" dt="2023-10-05T11:23:56.029" v="619" actId="1076"/>
        <pc:sldMkLst>
          <pc:docMk/>
          <pc:sldMk cId="1224501499" sldId="374"/>
        </pc:sldMkLst>
        <pc:spChg chg="mod">
          <ac:chgData name="Suraj Chopade" userId="S::suraj.chopade@bostoninstituteofanalytics.org::dcc44ee8-6a65-4538-a5e1-c87e14ca7a61" providerId="AD" clId="Web-{6C10DBF1-E01B-70F2-C362-AB92AB362718}" dt="2023-10-05T11:23:38.232" v="614" actId="1076"/>
          <ac:spMkLst>
            <pc:docMk/>
            <pc:sldMk cId="1224501499" sldId="374"/>
            <ac:spMk id="2" creationId="{F7761F45-99CF-5094-8BAE-64DDA34139B5}"/>
          </ac:spMkLst>
        </pc:spChg>
        <pc:spChg chg="mod">
          <ac:chgData name="Suraj Chopade" userId="S::suraj.chopade@bostoninstituteofanalytics.org::dcc44ee8-6a65-4538-a5e1-c87e14ca7a61" providerId="AD" clId="Web-{6C10DBF1-E01B-70F2-C362-AB92AB362718}" dt="2023-10-05T11:23:56.029" v="619" actId="1076"/>
          <ac:spMkLst>
            <pc:docMk/>
            <pc:sldMk cId="1224501499" sldId="374"/>
            <ac:spMk id="3" creationId="{3C39FCF5-8CF2-D460-5BA7-724C581AA236}"/>
          </ac:spMkLst>
        </pc:spChg>
        <pc:spChg chg="add mod">
          <ac:chgData name="Suraj Chopade" userId="S::suraj.chopade@bostoninstituteofanalytics.org::dcc44ee8-6a65-4538-a5e1-c87e14ca7a61" providerId="AD" clId="Web-{6C10DBF1-E01B-70F2-C362-AB92AB362718}" dt="2023-10-05T11:23:51.592" v="618" actId="1076"/>
          <ac:spMkLst>
            <pc:docMk/>
            <pc:sldMk cId="1224501499" sldId="374"/>
            <ac:spMk id="4" creationId="{C49B0641-452D-D21F-B076-0FE2F6F2FE50}"/>
          </ac:spMkLst>
        </pc:spChg>
        <pc:picChg chg="del">
          <ac:chgData name="Suraj Chopade" userId="S::suraj.chopade@bostoninstituteofanalytics.org::dcc44ee8-6a65-4538-a5e1-c87e14ca7a61" providerId="AD" clId="Web-{6C10DBF1-E01B-70F2-C362-AB92AB362718}" dt="2023-10-05T11:23:47.045" v="617"/>
          <ac:picMkLst>
            <pc:docMk/>
            <pc:sldMk cId="1224501499" sldId="374"/>
            <ac:picMk id="8" creationId="{00000000-0000-0000-0000-000000000000}"/>
          </ac:picMkLst>
        </pc:picChg>
      </pc:sldChg>
      <pc:sldChg chg="modSp add ord replId">
        <pc:chgData name="Suraj Chopade" userId="S::suraj.chopade@bostoninstituteofanalytics.org::dcc44ee8-6a65-4538-a5e1-c87e14ca7a61" providerId="AD" clId="Web-{6C10DBF1-E01B-70F2-C362-AB92AB362718}" dt="2023-10-05T11:33:52.909" v="728"/>
        <pc:sldMkLst>
          <pc:docMk/>
          <pc:sldMk cId="4224219877" sldId="375"/>
        </pc:sldMkLst>
        <pc:spChg chg="mod">
          <ac:chgData name="Suraj Chopade" userId="S::suraj.chopade@bostoninstituteofanalytics.org::dcc44ee8-6a65-4538-a5e1-c87e14ca7a61" providerId="AD" clId="Web-{6C10DBF1-E01B-70F2-C362-AB92AB362718}" dt="2023-10-05T11:33:52.909" v="728"/>
          <ac:spMkLst>
            <pc:docMk/>
            <pc:sldMk cId="4224219877" sldId="375"/>
            <ac:spMk id="2" creationId="{F7761F45-99CF-5094-8BAE-64DDA34139B5}"/>
          </ac:spMkLst>
        </pc:spChg>
        <pc:spChg chg="mod">
          <ac:chgData name="Suraj Chopade" userId="S::suraj.chopade@bostoninstituteofanalytics.org::dcc44ee8-6a65-4538-a5e1-c87e14ca7a61" providerId="AD" clId="Web-{6C10DBF1-E01B-70F2-C362-AB92AB362718}" dt="2023-10-05T11:32:23.359" v="702" actId="1076"/>
          <ac:spMkLst>
            <pc:docMk/>
            <pc:sldMk cId="4224219877" sldId="375"/>
            <ac:spMk id="9" creationId="{2FDADD92-4E39-7713-520E-D88B1D53A255}"/>
          </ac:spMkLst>
        </pc:spChg>
      </pc:sldChg>
      <pc:sldChg chg="addSp modSp add replId">
        <pc:chgData name="Suraj Chopade" userId="S::suraj.chopade@bostoninstituteofanalytics.org::dcc44ee8-6a65-4538-a5e1-c87e14ca7a61" providerId="AD" clId="Web-{6C10DBF1-E01B-70F2-C362-AB92AB362718}" dt="2023-10-05T11:38:14.012" v="874" actId="1076"/>
        <pc:sldMkLst>
          <pc:docMk/>
          <pc:sldMk cId="940285765" sldId="376"/>
        </pc:sldMkLst>
        <pc:spChg chg="mod">
          <ac:chgData name="Suraj Chopade" userId="S::suraj.chopade@bostoninstituteofanalytics.org::dcc44ee8-6a65-4538-a5e1-c87e14ca7a61" providerId="AD" clId="Web-{6C10DBF1-E01B-70F2-C362-AB92AB362718}" dt="2023-10-05T11:36:59.947" v="854" actId="20577"/>
          <ac:spMkLst>
            <pc:docMk/>
            <pc:sldMk cId="940285765" sldId="376"/>
            <ac:spMk id="2" creationId="{F7761F45-99CF-5094-8BAE-64DDA34139B5}"/>
          </ac:spMkLst>
        </pc:spChg>
        <pc:spChg chg="add mod">
          <ac:chgData name="Suraj Chopade" userId="S::suraj.chopade@bostoninstituteofanalytics.org::dcc44ee8-6a65-4538-a5e1-c87e14ca7a61" providerId="AD" clId="Web-{6C10DBF1-E01B-70F2-C362-AB92AB362718}" dt="2023-10-05T11:38:08.653" v="873" actId="1076"/>
          <ac:spMkLst>
            <pc:docMk/>
            <pc:sldMk cId="940285765" sldId="376"/>
            <ac:spMk id="4" creationId="{47C25F63-E39C-4759-3830-05988167B4F8}"/>
          </ac:spMkLst>
        </pc:spChg>
        <pc:spChg chg="mod">
          <ac:chgData name="Suraj Chopade" userId="S::suraj.chopade@bostoninstituteofanalytics.org::dcc44ee8-6a65-4538-a5e1-c87e14ca7a61" providerId="AD" clId="Web-{6C10DBF1-E01B-70F2-C362-AB92AB362718}" dt="2023-10-05T11:38:14.012" v="874" actId="1076"/>
          <ac:spMkLst>
            <pc:docMk/>
            <pc:sldMk cId="940285765" sldId="376"/>
            <ac:spMk id="9" creationId="{2FDADD92-4E39-7713-520E-D88B1D53A255}"/>
          </ac:spMkLst>
        </pc:spChg>
        <pc:graphicFrameChg chg="add mod modGraphic">
          <ac:chgData name="Suraj Chopade" userId="S::suraj.chopade@bostoninstituteofanalytics.org::dcc44ee8-6a65-4538-a5e1-c87e14ca7a61" providerId="AD" clId="Web-{6C10DBF1-E01B-70F2-C362-AB92AB362718}" dt="2023-10-05T11:36:32.728" v="841" actId="1076"/>
          <ac:graphicFrameMkLst>
            <pc:docMk/>
            <pc:sldMk cId="940285765" sldId="376"/>
            <ac:graphicFrameMk id="3" creationId="{C6E4851F-3F72-D3B9-2AF9-9AE75A6B929E}"/>
          </ac:graphicFrameMkLst>
        </pc:graphicFrameChg>
        <pc:picChg chg="mod">
          <ac:chgData name="Suraj Chopade" userId="S::suraj.chopade@bostoninstituteofanalytics.org::dcc44ee8-6a65-4538-a5e1-c87e14ca7a61" providerId="AD" clId="Web-{6C10DBF1-E01B-70F2-C362-AB92AB362718}" dt="2023-10-05T11:37:59.059" v="871" actId="1076"/>
          <ac:picMkLst>
            <pc:docMk/>
            <pc:sldMk cId="940285765" sldId="376"/>
            <ac:picMk id="6" creationId="{00000000-0000-0000-0000-000000000000}"/>
          </ac:picMkLst>
        </pc:picChg>
      </pc:sldChg>
      <pc:sldChg chg="addSp delSp modSp add ord replId">
        <pc:chgData name="Suraj Chopade" userId="S::suraj.chopade@bostoninstituteofanalytics.org::dcc44ee8-6a65-4538-a5e1-c87e14ca7a61" providerId="AD" clId="Web-{6C10DBF1-E01B-70F2-C362-AB92AB362718}" dt="2023-10-05T11:48:07.720" v="1049" actId="20577"/>
        <pc:sldMkLst>
          <pc:docMk/>
          <pc:sldMk cId="1101274761" sldId="377"/>
        </pc:sldMkLst>
        <pc:spChg chg="mod">
          <ac:chgData name="Suraj Chopade" userId="S::suraj.chopade@bostoninstituteofanalytics.org::dcc44ee8-6a65-4538-a5e1-c87e14ca7a61" providerId="AD" clId="Web-{6C10DBF1-E01B-70F2-C362-AB92AB362718}" dt="2023-10-05T11:48:07.720" v="1049" actId="20577"/>
          <ac:spMkLst>
            <pc:docMk/>
            <pc:sldMk cId="1101274761" sldId="377"/>
            <ac:spMk id="2" creationId="{F7761F45-99CF-5094-8BAE-64DDA34139B5}"/>
          </ac:spMkLst>
        </pc:spChg>
        <pc:spChg chg="add del mod">
          <ac:chgData name="Suraj Chopade" userId="S::suraj.chopade@bostoninstituteofanalytics.org::dcc44ee8-6a65-4538-a5e1-c87e14ca7a61" providerId="AD" clId="Web-{6C10DBF1-E01B-70F2-C362-AB92AB362718}" dt="2023-10-05T11:40:38.064" v="913"/>
          <ac:spMkLst>
            <pc:docMk/>
            <pc:sldMk cId="1101274761" sldId="377"/>
            <ac:spMk id="3" creationId="{FFF67077-F838-8688-5E28-40DB078888BF}"/>
          </ac:spMkLst>
        </pc:spChg>
        <pc:spChg chg="add del mod">
          <ac:chgData name="Suraj Chopade" userId="S::suraj.chopade@bostoninstituteofanalytics.org::dcc44ee8-6a65-4538-a5e1-c87e14ca7a61" providerId="AD" clId="Web-{6C10DBF1-E01B-70F2-C362-AB92AB362718}" dt="2023-10-05T11:40:20.298" v="903" actId="1076"/>
          <ac:spMkLst>
            <pc:docMk/>
            <pc:sldMk cId="1101274761" sldId="377"/>
            <ac:spMk id="9" creationId="{2FDADD92-4E39-7713-520E-D88B1D53A255}"/>
          </ac:spMkLst>
        </pc:spChg>
        <pc:picChg chg="mod">
          <ac:chgData name="Suraj Chopade" userId="S::suraj.chopade@bostoninstituteofanalytics.org::dcc44ee8-6a65-4538-a5e1-c87e14ca7a61" providerId="AD" clId="Web-{6C10DBF1-E01B-70F2-C362-AB92AB362718}" dt="2023-10-05T11:43:11.038" v="973" actId="1076"/>
          <ac:picMkLst>
            <pc:docMk/>
            <pc:sldMk cId="1101274761" sldId="377"/>
            <ac:picMk id="6" creationId="{00000000-0000-0000-0000-000000000000}"/>
          </ac:picMkLst>
        </pc:picChg>
      </pc:sldChg>
      <pc:sldChg chg="addSp modSp add replId">
        <pc:chgData name="Suraj Chopade" userId="S::suraj.chopade@bostoninstituteofanalytics.org::dcc44ee8-6a65-4538-a5e1-c87e14ca7a61" providerId="AD" clId="Web-{6C10DBF1-E01B-70F2-C362-AB92AB362718}" dt="2023-10-05T11:48:27.549" v="1052" actId="14100"/>
        <pc:sldMkLst>
          <pc:docMk/>
          <pc:sldMk cId="1574334419" sldId="378"/>
        </pc:sldMkLst>
        <pc:spChg chg="mod">
          <ac:chgData name="Suraj Chopade" userId="S::suraj.chopade@bostoninstituteofanalytics.org::dcc44ee8-6a65-4538-a5e1-c87e14ca7a61" providerId="AD" clId="Web-{6C10DBF1-E01B-70F2-C362-AB92AB362718}" dt="2023-10-05T11:46:41.717" v="1035" actId="20577"/>
          <ac:spMkLst>
            <pc:docMk/>
            <pc:sldMk cId="1574334419" sldId="378"/>
            <ac:spMk id="2" creationId="{F7761F45-99CF-5094-8BAE-64DDA34139B5}"/>
          </ac:spMkLst>
        </pc:spChg>
        <pc:spChg chg="add mod">
          <ac:chgData name="Suraj Chopade" userId="S::suraj.chopade@bostoninstituteofanalytics.org::dcc44ee8-6a65-4538-a5e1-c87e14ca7a61" providerId="AD" clId="Web-{6C10DBF1-E01B-70F2-C362-AB92AB362718}" dt="2023-10-05T11:48:27.549" v="1052" actId="14100"/>
          <ac:spMkLst>
            <pc:docMk/>
            <pc:sldMk cId="1574334419" sldId="378"/>
            <ac:spMk id="3" creationId="{3EFCA987-A66E-41E9-E273-EDA2DE227F1F}"/>
          </ac:spMkLst>
        </pc:spChg>
        <pc:spChg chg="mod">
          <ac:chgData name="Suraj Chopade" userId="S::suraj.chopade@bostoninstituteofanalytics.org::dcc44ee8-6a65-4538-a5e1-c87e14ca7a61" providerId="AD" clId="Web-{6C10DBF1-E01B-70F2-C362-AB92AB362718}" dt="2023-10-05T11:44:38.104" v="989" actId="14100"/>
          <ac:spMkLst>
            <pc:docMk/>
            <pc:sldMk cId="1574334419" sldId="378"/>
            <ac:spMk id="9" creationId="{2FDADD92-4E39-7713-520E-D88B1D53A255}"/>
          </ac:spMkLst>
        </pc:spChg>
      </pc:sldChg>
      <pc:sldChg chg="add del replId">
        <pc:chgData name="Suraj Chopade" userId="S::suraj.chopade@bostoninstituteofanalytics.org::dcc44ee8-6a65-4538-a5e1-c87e14ca7a61" providerId="AD" clId="Web-{6C10DBF1-E01B-70F2-C362-AB92AB362718}" dt="2023-10-05T11:39:26.640" v="881"/>
        <pc:sldMkLst>
          <pc:docMk/>
          <pc:sldMk cId="2699399544" sldId="378"/>
        </pc:sldMkLst>
      </pc:sldChg>
      <pc:sldChg chg="modSp add replId">
        <pc:chgData name="Suraj Chopade" userId="S::suraj.chopade@bostoninstituteofanalytics.org::dcc44ee8-6a65-4538-a5e1-c87e14ca7a61" providerId="AD" clId="Web-{6C10DBF1-E01B-70F2-C362-AB92AB362718}" dt="2023-10-05T11:52:19.776" v="1122"/>
        <pc:sldMkLst>
          <pc:docMk/>
          <pc:sldMk cId="2074956151" sldId="379"/>
        </pc:sldMkLst>
        <pc:spChg chg="mod">
          <ac:chgData name="Suraj Chopade" userId="S::suraj.chopade@bostoninstituteofanalytics.org::dcc44ee8-6a65-4538-a5e1-c87e14ca7a61" providerId="AD" clId="Web-{6C10DBF1-E01B-70F2-C362-AB92AB362718}" dt="2023-10-05T11:52:11.651" v="1121"/>
          <ac:spMkLst>
            <pc:docMk/>
            <pc:sldMk cId="2074956151" sldId="379"/>
            <ac:spMk id="2" creationId="{F7761F45-99CF-5094-8BAE-64DDA34139B5}"/>
          </ac:spMkLst>
        </pc:spChg>
        <pc:spChg chg="mod">
          <ac:chgData name="Suraj Chopade" userId="S::suraj.chopade@bostoninstituteofanalytics.org::dcc44ee8-6a65-4538-a5e1-c87e14ca7a61" providerId="AD" clId="Web-{6C10DBF1-E01B-70F2-C362-AB92AB362718}" dt="2023-10-05T11:52:19.776" v="1122"/>
          <ac:spMkLst>
            <pc:docMk/>
            <pc:sldMk cId="2074956151" sldId="379"/>
            <ac:spMk id="3" creationId="{3EFCA987-A66E-41E9-E273-EDA2DE227F1F}"/>
          </ac:spMkLst>
        </pc:spChg>
        <pc:spChg chg="mod">
          <ac:chgData name="Suraj Chopade" userId="S::suraj.chopade@bostoninstituteofanalytics.org::dcc44ee8-6a65-4538-a5e1-c87e14ca7a61" providerId="AD" clId="Web-{6C10DBF1-E01B-70F2-C362-AB92AB362718}" dt="2023-10-05T11:49:33.817" v="1065" actId="1076"/>
          <ac:spMkLst>
            <pc:docMk/>
            <pc:sldMk cId="2074956151" sldId="379"/>
            <ac:spMk id="9" creationId="{2FDADD92-4E39-7713-520E-D88B1D53A255}"/>
          </ac:spMkLst>
        </pc:spChg>
      </pc:sldChg>
      <pc:sldChg chg="add del replId">
        <pc:chgData name="Suraj Chopade" userId="S::suraj.chopade@bostoninstituteofanalytics.org::dcc44ee8-6a65-4538-a5e1-c87e14ca7a61" providerId="AD" clId="Web-{6C10DBF1-E01B-70F2-C362-AB92AB362718}" dt="2023-10-05T11:44:10.790" v="976"/>
        <pc:sldMkLst>
          <pc:docMk/>
          <pc:sldMk cId="2999154365" sldId="379"/>
        </pc:sldMkLst>
      </pc:sldChg>
      <pc:sldChg chg="modSp add replId">
        <pc:chgData name="Suraj Chopade" userId="S::suraj.chopade@bostoninstituteofanalytics.org::dcc44ee8-6a65-4538-a5e1-c87e14ca7a61" providerId="AD" clId="Web-{6C10DBF1-E01B-70F2-C362-AB92AB362718}" dt="2023-10-05T11:56:25.972" v="1198" actId="1076"/>
        <pc:sldMkLst>
          <pc:docMk/>
          <pc:sldMk cId="2077649857" sldId="380"/>
        </pc:sldMkLst>
        <pc:spChg chg="mod">
          <ac:chgData name="Suraj Chopade" userId="S::suraj.chopade@bostoninstituteofanalytics.org::dcc44ee8-6a65-4538-a5e1-c87e14ca7a61" providerId="AD" clId="Web-{6C10DBF1-E01B-70F2-C362-AB92AB362718}" dt="2023-10-05T11:56:25.972" v="1198" actId="1076"/>
          <ac:spMkLst>
            <pc:docMk/>
            <pc:sldMk cId="2077649857" sldId="380"/>
            <ac:spMk id="2" creationId="{F7761F45-99CF-5094-8BAE-64DDA34139B5}"/>
          </ac:spMkLst>
        </pc:spChg>
        <pc:spChg chg="mod">
          <ac:chgData name="Suraj Chopade" userId="S::suraj.chopade@bostoninstituteofanalytics.org::dcc44ee8-6a65-4538-a5e1-c87e14ca7a61" providerId="AD" clId="Web-{6C10DBF1-E01B-70F2-C362-AB92AB362718}" dt="2023-10-05T11:56:14.691" v="1197" actId="20577"/>
          <ac:spMkLst>
            <pc:docMk/>
            <pc:sldMk cId="2077649857" sldId="380"/>
            <ac:spMk id="3" creationId="{3EFCA987-A66E-41E9-E273-EDA2DE227F1F}"/>
          </ac:spMkLst>
        </pc:spChg>
        <pc:spChg chg="mod">
          <ac:chgData name="Suraj Chopade" userId="S::suraj.chopade@bostoninstituteofanalytics.org::dcc44ee8-6a65-4538-a5e1-c87e14ca7a61" providerId="AD" clId="Web-{6C10DBF1-E01B-70F2-C362-AB92AB362718}" dt="2023-10-05T11:53:58.280" v="1150" actId="1076"/>
          <ac:spMkLst>
            <pc:docMk/>
            <pc:sldMk cId="2077649857" sldId="380"/>
            <ac:spMk id="9" creationId="{2FDADD92-4E39-7713-520E-D88B1D53A255}"/>
          </ac:spMkLst>
        </pc:spChg>
      </pc:sldChg>
      <pc:sldChg chg="addSp modSp add replId">
        <pc:chgData name="Suraj Chopade" userId="S::suraj.chopade@bostoninstituteofanalytics.org::dcc44ee8-6a65-4538-a5e1-c87e14ca7a61" providerId="AD" clId="Web-{6C10DBF1-E01B-70F2-C362-AB92AB362718}" dt="2023-10-05T12:01:09.013" v="1263" actId="1076"/>
        <pc:sldMkLst>
          <pc:docMk/>
          <pc:sldMk cId="3225030936" sldId="381"/>
        </pc:sldMkLst>
        <pc:spChg chg="mod">
          <ac:chgData name="Suraj Chopade" userId="S::suraj.chopade@bostoninstituteofanalytics.org::dcc44ee8-6a65-4538-a5e1-c87e14ca7a61" providerId="AD" clId="Web-{6C10DBF1-E01B-70F2-C362-AB92AB362718}" dt="2023-10-05T12:01:05.169" v="1262" actId="1076"/>
          <ac:spMkLst>
            <pc:docMk/>
            <pc:sldMk cId="3225030936" sldId="381"/>
            <ac:spMk id="2" creationId="{F7761F45-99CF-5094-8BAE-64DDA34139B5}"/>
          </ac:spMkLst>
        </pc:spChg>
        <pc:spChg chg="add mod">
          <ac:chgData name="Suraj Chopade" userId="S::suraj.chopade@bostoninstituteofanalytics.org::dcc44ee8-6a65-4538-a5e1-c87e14ca7a61" providerId="AD" clId="Web-{6C10DBF1-E01B-70F2-C362-AB92AB362718}" dt="2023-10-05T12:01:09.013" v="1263" actId="1076"/>
          <ac:spMkLst>
            <pc:docMk/>
            <pc:sldMk cId="3225030936" sldId="381"/>
            <ac:spMk id="3" creationId="{BC329A15-4B0B-5D03-EE6D-7C57ABE8055F}"/>
          </ac:spMkLst>
        </pc:spChg>
        <pc:spChg chg="mod">
          <ac:chgData name="Suraj Chopade" userId="S::suraj.chopade@bostoninstituteofanalytics.org::dcc44ee8-6a65-4538-a5e1-c87e14ca7a61" providerId="AD" clId="Web-{6C10DBF1-E01B-70F2-C362-AB92AB362718}" dt="2023-10-05T11:58:02.382" v="1213" actId="1076"/>
          <ac:spMkLst>
            <pc:docMk/>
            <pc:sldMk cId="3225030936" sldId="381"/>
            <ac:spMk id="9" creationId="{2FDADD92-4E39-7713-520E-D88B1D53A255}"/>
          </ac:spMkLst>
        </pc:spChg>
      </pc:sldChg>
    </pc:docChg>
  </pc:docChgLst>
  <pc:docChgLst>
    <pc:chgData name="Suraj Chopade" userId="S::suraj.chopade@bostoninstituteofanalytics.org::dcc44ee8-6a65-4538-a5e1-c87e14ca7a61" providerId="AD" clId="Web-{A8A5AB48-3311-B43A-3631-9F462C1E44C8}"/>
    <pc:docChg chg="addSld delSld modSld sldOrd">
      <pc:chgData name="Suraj Chopade" userId="S::suraj.chopade@bostoninstituteofanalytics.org::dcc44ee8-6a65-4538-a5e1-c87e14ca7a61" providerId="AD" clId="Web-{A8A5AB48-3311-B43A-3631-9F462C1E44C8}" dt="2023-10-06T13:39:54.319" v="2266" actId="14100"/>
      <pc:docMkLst>
        <pc:docMk/>
      </pc:docMkLst>
      <pc:sldChg chg="modSp">
        <pc:chgData name="Suraj Chopade" userId="S::suraj.chopade@bostoninstituteofanalytics.org::dcc44ee8-6a65-4538-a5e1-c87e14ca7a61" providerId="AD" clId="Web-{A8A5AB48-3311-B43A-3631-9F462C1E44C8}" dt="2023-10-06T09:36:43.219" v="20" actId="14100"/>
        <pc:sldMkLst>
          <pc:docMk/>
          <pc:sldMk cId="4235558439" sldId="287"/>
        </pc:sldMkLst>
        <pc:spChg chg="mod">
          <ac:chgData name="Suraj Chopade" userId="S::suraj.chopade@bostoninstituteofanalytics.org::dcc44ee8-6a65-4538-a5e1-c87e14ca7a61" providerId="AD" clId="Web-{A8A5AB48-3311-B43A-3631-9F462C1E44C8}" dt="2023-10-06T09:36:43.219" v="20" actId="14100"/>
          <ac:spMkLst>
            <pc:docMk/>
            <pc:sldMk cId="4235558439" sldId="287"/>
            <ac:spMk id="3" creationId="{5FAF0B8B-2FA0-7D88-B529-85CF2FDB866C}"/>
          </ac:spMkLst>
        </pc:spChg>
        <pc:spChg chg="mod">
          <ac:chgData name="Suraj Chopade" userId="S::suraj.chopade@bostoninstituteofanalytics.org::dcc44ee8-6a65-4538-a5e1-c87e14ca7a61" providerId="AD" clId="Web-{A8A5AB48-3311-B43A-3631-9F462C1E44C8}" dt="2023-10-06T09:34:00.728" v="2" actId="20577"/>
          <ac:spMkLst>
            <pc:docMk/>
            <pc:sldMk cId="4235558439" sldId="287"/>
            <ac:spMk id="9" creationId="{2FDADD92-4E39-7713-520E-D88B1D53A255}"/>
          </ac:spMkLst>
        </pc:spChg>
      </pc:sldChg>
      <pc:sldChg chg="delSp modSp">
        <pc:chgData name="Suraj Chopade" userId="S::suraj.chopade@bostoninstituteofanalytics.org::dcc44ee8-6a65-4538-a5e1-c87e14ca7a61" providerId="AD" clId="Web-{A8A5AB48-3311-B43A-3631-9F462C1E44C8}" dt="2023-10-06T09:41:54.466" v="80" actId="1076"/>
        <pc:sldMkLst>
          <pc:docMk/>
          <pc:sldMk cId="1726830" sldId="314"/>
        </pc:sldMkLst>
        <pc:spChg chg="mod">
          <ac:chgData name="Suraj Chopade" userId="S::suraj.chopade@bostoninstituteofanalytics.org::dcc44ee8-6a65-4538-a5e1-c87e14ca7a61" providerId="AD" clId="Web-{A8A5AB48-3311-B43A-3631-9F462C1E44C8}" dt="2023-10-06T09:41:54.466" v="80" actId="1076"/>
          <ac:spMkLst>
            <pc:docMk/>
            <pc:sldMk cId="1726830" sldId="314"/>
            <ac:spMk id="2" creationId="{F7761F45-99CF-5094-8BAE-64DDA34139B5}"/>
          </ac:spMkLst>
        </pc:spChg>
        <pc:spChg chg="mod">
          <ac:chgData name="Suraj Chopade" userId="S::suraj.chopade@bostoninstituteofanalytics.org::dcc44ee8-6a65-4538-a5e1-c87e14ca7a61" providerId="AD" clId="Web-{A8A5AB48-3311-B43A-3631-9F462C1E44C8}" dt="2023-10-06T09:38:25.707" v="36" actId="1076"/>
          <ac:spMkLst>
            <pc:docMk/>
            <pc:sldMk cId="1726830" sldId="314"/>
            <ac:spMk id="9" creationId="{2FDADD92-4E39-7713-520E-D88B1D53A255}"/>
          </ac:spMkLst>
        </pc:spChg>
        <pc:picChg chg="del">
          <ac:chgData name="Suraj Chopade" userId="S::suraj.chopade@bostoninstituteofanalytics.org::dcc44ee8-6a65-4538-a5e1-c87e14ca7a61" providerId="AD" clId="Web-{A8A5AB48-3311-B43A-3631-9F462C1E44C8}" dt="2023-10-06T09:38:28.051" v="37"/>
          <ac:picMkLst>
            <pc:docMk/>
            <pc:sldMk cId="1726830" sldId="314"/>
            <ac:picMk id="4" creationId="{5EA61A63-65C1-FED2-3A4B-00628A98ACD7}"/>
          </ac:picMkLst>
        </pc:picChg>
      </pc:sldChg>
      <pc:sldChg chg="del">
        <pc:chgData name="Suraj Chopade" userId="S::suraj.chopade@bostoninstituteofanalytics.org::dcc44ee8-6a65-4538-a5e1-c87e14ca7a61" providerId="AD" clId="Web-{A8A5AB48-3311-B43A-3631-9F462C1E44C8}" dt="2023-10-06T09:33:57.994" v="0"/>
        <pc:sldMkLst>
          <pc:docMk/>
          <pc:sldMk cId="876099985" sldId="409"/>
        </pc:sldMkLst>
      </pc:sldChg>
      <pc:sldChg chg="del">
        <pc:chgData name="Suraj Chopade" userId="S::suraj.chopade@bostoninstituteofanalytics.org::dcc44ee8-6a65-4538-a5e1-c87e14ca7a61" providerId="AD" clId="Web-{A8A5AB48-3311-B43A-3631-9F462C1E44C8}" dt="2023-10-06T09:33:58.009" v="1"/>
        <pc:sldMkLst>
          <pc:docMk/>
          <pc:sldMk cId="2926612377" sldId="410"/>
        </pc:sldMkLst>
      </pc:sldChg>
      <pc:sldChg chg="del">
        <pc:chgData name="Suraj Chopade" userId="S::suraj.chopade@bostoninstituteofanalytics.org::dcc44ee8-6a65-4538-a5e1-c87e14ca7a61" providerId="AD" clId="Web-{A8A5AB48-3311-B43A-3631-9F462C1E44C8}" dt="2023-10-06T10:11:23.160" v="559"/>
        <pc:sldMkLst>
          <pc:docMk/>
          <pc:sldMk cId="1716880795" sldId="412"/>
        </pc:sldMkLst>
      </pc:sldChg>
      <pc:sldChg chg="del">
        <pc:chgData name="Suraj Chopade" userId="S::suraj.chopade@bostoninstituteofanalytics.org::dcc44ee8-6a65-4538-a5e1-c87e14ca7a61" providerId="AD" clId="Web-{A8A5AB48-3311-B43A-3631-9F462C1E44C8}" dt="2023-10-06T10:11:23.160" v="558"/>
        <pc:sldMkLst>
          <pc:docMk/>
          <pc:sldMk cId="2788898658" sldId="413"/>
        </pc:sldMkLst>
      </pc:sldChg>
      <pc:sldChg chg="del">
        <pc:chgData name="Suraj Chopade" userId="S::suraj.chopade@bostoninstituteofanalytics.org::dcc44ee8-6a65-4538-a5e1-c87e14ca7a61" providerId="AD" clId="Web-{A8A5AB48-3311-B43A-3631-9F462C1E44C8}" dt="2023-10-06T10:11:23.160" v="556"/>
        <pc:sldMkLst>
          <pc:docMk/>
          <pc:sldMk cId="3599271236" sldId="414"/>
        </pc:sldMkLst>
      </pc:sldChg>
      <pc:sldChg chg="del">
        <pc:chgData name="Suraj Chopade" userId="S::suraj.chopade@bostoninstituteofanalytics.org::dcc44ee8-6a65-4538-a5e1-c87e14ca7a61" providerId="AD" clId="Web-{A8A5AB48-3311-B43A-3631-9F462C1E44C8}" dt="2023-10-06T10:11:23.160" v="555"/>
        <pc:sldMkLst>
          <pc:docMk/>
          <pc:sldMk cId="1862185736" sldId="415"/>
        </pc:sldMkLst>
      </pc:sldChg>
      <pc:sldChg chg="del">
        <pc:chgData name="Suraj Chopade" userId="S::suraj.chopade@bostoninstituteofanalytics.org::dcc44ee8-6a65-4538-a5e1-c87e14ca7a61" providerId="AD" clId="Web-{A8A5AB48-3311-B43A-3631-9F462C1E44C8}" dt="2023-10-06T10:11:23.160" v="554"/>
        <pc:sldMkLst>
          <pc:docMk/>
          <pc:sldMk cId="473788288" sldId="416"/>
        </pc:sldMkLst>
      </pc:sldChg>
      <pc:sldChg chg="del">
        <pc:chgData name="Suraj Chopade" userId="S::suraj.chopade@bostoninstituteofanalytics.org::dcc44ee8-6a65-4538-a5e1-c87e14ca7a61" providerId="AD" clId="Web-{A8A5AB48-3311-B43A-3631-9F462C1E44C8}" dt="2023-10-06T10:11:23.160" v="557"/>
        <pc:sldMkLst>
          <pc:docMk/>
          <pc:sldMk cId="1830556282" sldId="417"/>
        </pc:sldMkLst>
      </pc:sldChg>
      <pc:sldChg chg="del">
        <pc:chgData name="Suraj Chopade" userId="S::suraj.chopade@bostoninstituteofanalytics.org::dcc44ee8-6a65-4538-a5e1-c87e14ca7a61" providerId="AD" clId="Web-{A8A5AB48-3311-B43A-3631-9F462C1E44C8}" dt="2023-10-06T10:11:23.160" v="553"/>
        <pc:sldMkLst>
          <pc:docMk/>
          <pc:sldMk cId="3759979835" sldId="418"/>
        </pc:sldMkLst>
      </pc:sldChg>
      <pc:sldChg chg="del">
        <pc:chgData name="Suraj Chopade" userId="S::suraj.chopade@bostoninstituteofanalytics.org::dcc44ee8-6a65-4538-a5e1-c87e14ca7a61" providerId="AD" clId="Web-{A8A5AB48-3311-B43A-3631-9F462C1E44C8}" dt="2023-10-06T10:11:23.145" v="552"/>
        <pc:sldMkLst>
          <pc:docMk/>
          <pc:sldMk cId="2206983601" sldId="420"/>
        </pc:sldMkLst>
      </pc:sldChg>
      <pc:sldChg chg="del">
        <pc:chgData name="Suraj Chopade" userId="S::suraj.chopade@bostoninstituteofanalytics.org::dcc44ee8-6a65-4538-a5e1-c87e14ca7a61" providerId="AD" clId="Web-{A8A5AB48-3311-B43A-3631-9F462C1E44C8}" dt="2023-10-06T10:11:23.145" v="551"/>
        <pc:sldMkLst>
          <pc:docMk/>
          <pc:sldMk cId="2201374662" sldId="421"/>
        </pc:sldMkLst>
      </pc:sldChg>
      <pc:sldChg chg="del">
        <pc:chgData name="Suraj Chopade" userId="S::suraj.chopade@bostoninstituteofanalytics.org::dcc44ee8-6a65-4538-a5e1-c87e14ca7a61" providerId="AD" clId="Web-{A8A5AB48-3311-B43A-3631-9F462C1E44C8}" dt="2023-10-06T10:11:23.145" v="550"/>
        <pc:sldMkLst>
          <pc:docMk/>
          <pc:sldMk cId="3628698905" sldId="422"/>
        </pc:sldMkLst>
      </pc:sldChg>
      <pc:sldChg chg="del">
        <pc:chgData name="Suraj Chopade" userId="S::suraj.chopade@bostoninstituteofanalytics.org::dcc44ee8-6a65-4538-a5e1-c87e14ca7a61" providerId="AD" clId="Web-{A8A5AB48-3311-B43A-3631-9F462C1E44C8}" dt="2023-10-06T10:11:23.145" v="548"/>
        <pc:sldMkLst>
          <pc:docMk/>
          <pc:sldMk cId="3719171295" sldId="423"/>
        </pc:sldMkLst>
      </pc:sldChg>
      <pc:sldChg chg="del">
        <pc:chgData name="Suraj Chopade" userId="S::suraj.chopade@bostoninstituteofanalytics.org::dcc44ee8-6a65-4538-a5e1-c87e14ca7a61" providerId="AD" clId="Web-{A8A5AB48-3311-B43A-3631-9F462C1E44C8}" dt="2023-10-06T10:11:23.145" v="549"/>
        <pc:sldMkLst>
          <pc:docMk/>
          <pc:sldMk cId="3099422123" sldId="424"/>
        </pc:sldMkLst>
      </pc:sldChg>
      <pc:sldChg chg="del">
        <pc:chgData name="Suraj Chopade" userId="S::suraj.chopade@bostoninstituteofanalytics.org::dcc44ee8-6a65-4538-a5e1-c87e14ca7a61" providerId="AD" clId="Web-{A8A5AB48-3311-B43A-3631-9F462C1E44C8}" dt="2023-10-06T10:11:23.145" v="547"/>
        <pc:sldMkLst>
          <pc:docMk/>
          <pc:sldMk cId="4285754358" sldId="425"/>
        </pc:sldMkLst>
      </pc:sldChg>
      <pc:sldChg chg="del">
        <pc:chgData name="Suraj Chopade" userId="S::suraj.chopade@bostoninstituteofanalytics.org::dcc44ee8-6a65-4538-a5e1-c87e14ca7a61" providerId="AD" clId="Web-{A8A5AB48-3311-B43A-3631-9F462C1E44C8}" dt="2023-10-06T10:11:23.145" v="546"/>
        <pc:sldMkLst>
          <pc:docMk/>
          <pc:sldMk cId="3130724772" sldId="426"/>
        </pc:sldMkLst>
      </pc:sldChg>
      <pc:sldChg chg="del">
        <pc:chgData name="Suraj Chopade" userId="S::suraj.chopade@bostoninstituteofanalytics.org::dcc44ee8-6a65-4538-a5e1-c87e14ca7a61" providerId="AD" clId="Web-{A8A5AB48-3311-B43A-3631-9F462C1E44C8}" dt="2023-10-06T10:11:23.129" v="545"/>
        <pc:sldMkLst>
          <pc:docMk/>
          <pc:sldMk cId="534715058" sldId="427"/>
        </pc:sldMkLst>
      </pc:sldChg>
      <pc:sldChg chg="del">
        <pc:chgData name="Suraj Chopade" userId="S::suraj.chopade@bostoninstituteofanalytics.org::dcc44ee8-6a65-4538-a5e1-c87e14ca7a61" providerId="AD" clId="Web-{A8A5AB48-3311-B43A-3631-9F462C1E44C8}" dt="2023-10-06T10:11:23.129" v="544"/>
        <pc:sldMkLst>
          <pc:docMk/>
          <pc:sldMk cId="2012388065" sldId="428"/>
        </pc:sldMkLst>
      </pc:sldChg>
      <pc:sldChg chg="del">
        <pc:chgData name="Suraj Chopade" userId="S::suraj.chopade@bostoninstituteofanalytics.org::dcc44ee8-6a65-4538-a5e1-c87e14ca7a61" providerId="AD" clId="Web-{A8A5AB48-3311-B43A-3631-9F462C1E44C8}" dt="2023-10-06T10:11:23.129" v="543"/>
        <pc:sldMkLst>
          <pc:docMk/>
          <pc:sldMk cId="437294114" sldId="429"/>
        </pc:sldMkLst>
      </pc:sldChg>
      <pc:sldChg chg="del">
        <pc:chgData name="Suraj Chopade" userId="S::suraj.chopade@bostoninstituteofanalytics.org::dcc44ee8-6a65-4538-a5e1-c87e14ca7a61" providerId="AD" clId="Web-{A8A5AB48-3311-B43A-3631-9F462C1E44C8}" dt="2023-10-06T10:11:23.129" v="542"/>
        <pc:sldMkLst>
          <pc:docMk/>
          <pc:sldMk cId="2327297602" sldId="430"/>
        </pc:sldMkLst>
      </pc:sldChg>
      <pc:sldChg chg="del">
        <pc:chgData name="Suraj Chopade" userId="S::suraj.chopade@bostoninstituteofanalytics.org::dcc44ee8-6a65-4538-a5e1-c87e14ca7a61" providerId="AD" clId="Web-{A8A5AB48-3311-B43A-3631-9F462C1E44C8}" dt="2023-10-06T10:11:23.114" v="541"/>
        <pc:sldMkLst>
          <pc:docMk/>
          <pc:sldMk cId="1635862421" sldId="431"/>
        </pc:sldMkLst>
      </pc:sldChg>
      <pc:sldChg chg="del">
        <pc:chgData name="Suraj Chopade" userId="S::suraj.chopade@bostoninstituteofanalytics.org::dcc44ee8-6a65-4538-a5e1-c87e14ca7a61" providerId="AD" clId="Web-{A8A5AB48-3311-B43A-3631-9F462C1E44C8}" dt="2023-10-06T10:11:23.114" v="540"/>
        <pc:sldMkLst>
          <pc:docMk/>
          <pc:sldMk cId="728911902" sldId="432"/>
        </pc:sldMkLst>
      </pc:sldChg>
      <pc:sldChg chg="del">
        <pc:chgData name="Suraj Chopade" userId="S::suraj.chopade@bostoninstituteofanalytics.org::dcc44ee8-6a65-4538-a5e1-c87e14ca7a61" providerId="AD" clId="Web-{A8A5AB48-3311-B43A-3631-9F462C1E44C8}" dt="2023-10-06T10:11:23.114" v="539"/>
        <pc:sldMkLst>
          <pc:docMk/>
          <pc:sldMk cId="2124791131" sldId="433"/>
        </pc:sldMkLst>
      </pc:sldChg>
      <pc:sldChg chg="del">
        <pc:chgData name="Suraj Chopade" userId="S::suraj.chopade@bostoninstituteofanalytics.org::dcc44ee8-6a65-4538-a5e1-c87e14ca7a61" providerId="AD" clId="Web-{A8A5AB48-3311-B43A-3631-9F462C1E44C8}" dt="2023-10-06T10:11:23.114" v="538"/>
        <pc:sldMkLst>
          <pc:docMk/>
          <pc:sldMk cId="1863556272" sldId="434"/>
        </pc:sldMkLst>
      </pc:sldChg>
      <pc:sldChg chg="del">
        <pc:chgData name="Suraj Chopade" userId="S::suraj.chopade@bostoninstituteofanalytics.org::dcc44ee8-6a65-4538-a5e1-c87e14ca7a61" providerId="AD" clId="Web-{A8A5AB48-3311-B43A-3631-9F462C1E44C8}" dt="2023-10-06T10:11:23.114" v="536"/>
        <pc:sldMkLst>
          <pc:docMk/>
          <pc:sldMk cId="411251168" sldId="435"/>
        </pc:sldMkLst>
      </pc:sldChg>
      <pc:sldChg chg="del">
        <pc:chgData name="Suraj Chopade" userId="S::suraj.chopade@bostoninstituteofanalytics.org::dcc44ee8-6a65-4538-a5e1-c87e14ca7a61" providerId="AD" clId="Web-{A8A5AB48-3311-B43A-3631-9F462C1E44C8}" dt="2023-10-06T10:11:23.114" v="537"/>
        <pc:sldMkLst>
          <pc:docMk/>
          <pc:sldMk cId="3427110777" sldId="436"/>
        </pc:sldMkLst>
      </pc:sldChg>
      <pc:sldChg chg="del">
        <pc:chgData name="Suraj Chopade" userId="S::suraj.chopade@bostoninstituteofanalytics.org::dcc44ee8-6a65-4538-a5e1-c87e14ca7a61" providerId="AD" clId="Web-{A8A5AB48-3311-B43A-3631-9F462C1E44C8}" dt="2023-10-06T10:11:23.114" v="535"/>
        <pc:sldMkLst>
          <pc:docMk/>
          <pc:sldMk cId="2873889658" sldId="437"/>
        </pc:sldMkLst>
      </pc:sldChg>
      <pc:sldChg chg="addSp modSp add replId">
        <pc:chgData name="Suraj Chopade" userId="S::suraj.chopade@bostoninstituteofanalytics.org::dcc44ee8-6a65-4538-a5e1-c87e14ca7a61" providerId="AD" clId="Web-{A8A5AB48-3311-B43A-3631-9F462C1E44C8}" dt="2023-10-06T09:43:44.517" v="102" actId="1076"/>
        <pc:sldMkLst>
          <pc:docMk/>
          <pc:sldMk cId="1541896332" sldId="438"/>
        </pc:sldMkLst>
        <pc:spChg chg="mod">
          <ac:chgData name="Suraj Chopade" userId="S::suraj.chopade@bostoninstituteofanalytics.org::dcc44ee8-6a65-4538-a5e1-c87e14ca7a61" providerId="AD" clId="Web-{A8A5AB48-3311-B43A-3631-9F462C1E44C8}" dt="2023-10-06T09:42:16.716" v="88" actId="20577"/>
          <ac:spMkLst>
            <pc:docMk/>
            <pc:sldMk cId="1541896332" sldId="438"/>
            <ac:spMk id="2" creationId="{F7761F45-99CF-5094-8BAE-64DDA34139B5}"/>
          </ac:spMkLst>
        </pc:spChg>
        <pc:spChg chg="mod">
          <ac:chgData name="Suraj Chopade" userId="S::suraj.chopade@bostoninstituteofanalytics.org::dcc44ee8-6a65-4538-a5e1-c87e14ca7a61" providerId="AD" clId="Web-{A8A5AB48-3311-B43A-3631-9F462C1E44C8}" dt="2023-10-06T09:42:13.169" v="86" actId="1076"/>
          <ac:spMkLst>
            <pc:docMk/>
            <pc:sldMk cId="1541896332" sldId="438"/>
            <ac:spMk id="9" creationId="{2FDADD92-4E39-7713-520E-D88B1D53A255}"/>
          </ac:spMkLst>
        </pc:spChg>
        <pc:picChg chg="add mod modCrop">
          <ac:chgData name="Suraj Chopade" userId="S::suraj.chopade@bostoninstituteofanalytics.org::dcc44ee8-6a65-4538-a5e1-c87e14ca7a61" providerId="AD" clId="Web-{A8A5AB48-3311-B43A-3631-9F462C1E44C8}" dt="2023-10-06T09:43:44.517" v="102" actId="1076"/>
          <ac:picMkLst>
            <pc:docMk/>
            <pc:sldMk cId="1541896332" sldId="438"/>
            <ac:picMk id="3" creationId="{5633E976-90BB-9A85-DBB5-FE5C9897EB51}"/>
          </ac:picMkLst>
        </pc:picChg>
      </pc:sldChg>
      <pc:sldChg chg="modSp add ord replId">
        <pc:chgData name="Suraj Chopade" userId="S::suraj.chopade@bostoninstituteofanalytics.org::dcc44ee8-6a65-4538-a5e1-c87e14ca7a61" providerId="AD" clId="Web-{A8A5AB48-3311-B43A-3631-9F462C1E44C8}" dt="2023-10-06T09:51:37.879" v="270" actId="20577"/>
        <pc:sldMkLst>
          <pc:docMk/>
          <pc:sldMk cId="4217551723" sldId="439"/>
        </pc:sldMkLst>
        <pc:spChg chg="mod">
          <ac:chgData name="Suraj Chopade" userId="S::suraj.chopade@bostoninstituteofanalytics.org::dcc44ee8-6a65-4538-a5e1-c87e14ca7a61" providerId="AD" clId="Web-{A8A5AB48-3311-B43A-3631-9F462C1E44C8}" dt="2023-10-06T09:51:37.879" v="270" actId="20577"/>
          <ac:spMkLst>
            <pc:docMk/>
            <pc:sldMk cId="4217551723" sldId="439"/>
            <ac:spMk id="2" creationId="{F7761F45-99CF-5094-8BAE-64DDA34139B5}"/>
          </ac:spMkLst>
        </pc:spChg>
      </pc:sldChg>
      <pc:sldChg chg="modSp add replId">
        <pc:chgData name="Suraj Chopade" userId="S::suraj.chopade@bostoninstituteofanalytics.org::dcc44ee8-6a65-4538-a5e1-c87e14ca7a61" providerId="AD" clId="Web-{A8A5AB48-3311-B43A-3631-9F462C1E44C8}" dt="2023-10-06T10:55:46.939" v="799" actId="20577"/>
        <pc:sldMkLst>
          <pc:docMk/>
          <pc:sldMk cId="3445395743" sldId="440"/>
        </pc:sldMkLst>
        <pc:spChg chg="mod">
          <ac:chgData name="Suraj Chopade" userId="S::suraj.chopade@bostoninstituteofanalytics.org::dcc44ee8-6a65-4538-a5e1-c87e14ca7a61" providerId="AD" clId="Web-{A8A5AB48-3311-B43A-3631-9F462C1E44C8}" dt="2023-10-06T10:55:46.939" v="799" actId="20577"/>
          <ac:spMkLst>
            <pc:docMk/>
            <pc:sldMk cId="3445395743" sldId="440"/>
            <ac:spMk id="2" creationId="{F7761F45-99CF-5094-8BAE-64DDA34139B5}"/>
          </ac:spMkLst>
        </pc:spChg>
      </pc:sldChg>
      <pc:sldChg chg="modSp add ord replId">
        <pc:chgData name="Suraj Chopade" userId="S::suraj.chopade@bostoninstituteofanalytics.org::dcc44ee8-6a65-4538-a5e1-c87e14ca7a61" providerId="AD" clId="Web-{A8A5AB48-3311-B43A-3631-9F462C1E44C8}" dt="2023-10-06T09:58:40.474" v="457"/>
        <pc:sldMkLst>
          <pc:docMk/>
          <pc:sldMk cId="4159333918" sldId="441"/>
        </pc:sldMkLst>
        <pc:spChg chg="mod">
          <ac:chgData name="Suraj Chopade" userId="S::suraj.chopade@bostoninstituteofanalytics.org::dcc44ee8-6a65-4538-a5e1-c87e14ca7a61" providerId="AD" clId="Web-{A8A5AB48-3311-B43A-3631-9F462C1E44C8}" dt="2023-10-06T09:58:25.005" v="456" actId="20577"/>
          <ac:spMkLst>
            <pc:docMk/>
            <pc:sldMk cId="4159333918" sldId="441"/>
            <ac:spMk id="2" creationId="{F7761F45-99CF-5094-8BAE-64DDA34139B5}"/>
          </ac:spMkLst>
        </pc:spChg>
      </pc:sldChg>
      <pc:sldChg chg="addSp modSp add ord replId">
        <pc:chgData name="Suraj Chopade" userId="S::suraj.chopade@bostoninstituteofanalytics.org::dcc44ee8-6a65-4538-a5e1-c87e14ca7a61" providerId="AD" clId="Web-{A8A5AB48-3311-B43A-3631-9F462C1E44C8}" dt="2023-10-06T10:13:12.477" v="561"/>
        <pc:sldMkLst>
          <pc:docMk/>
          <pc:sldMk cId="1579541125" sldId="442"/>
        </pc:sldMkLst>
        <pc:spChg chg="mod">
          <ac:chgData name="Suraj Chopade" userId="S::suraj.chopade@bostoninstituteofanalytics.org::dcc44ee8-6a65-4538-a5e1-c87e14ca7a61" providerId="AD" clId="Web-{A8A5AB48-3311-B43A-3631-9F462C1E44C8}" dt="2023-10-06T10:09:38.297" v="533" actId="20577"/>
          <ac:spMkLst>
            <pc:docMk/>
            <pc:sldMk cId="1579541125" sldId="442"/>
            <ac:spMk id="2" creationId="{F7761F45-99CF-5094-8BAE-64DDA34139B5}"/>
          </ac:spMkLst>
        </pc:spChg>
        <pc:spChg chg="mod">
          <ac:chgData name="Suraj Chopade" userId="S::suraj.chopade@bostoninstituteofanalytics.org::dcc44ee8-6a65-4538-a5e1-c87e14ca7a61" providerId="AD" clId="Web-{A8A5AB48-3311-B43A-3631-9F462C1E44C8}" dt="2023-10-06T10:09:24.078" v="532"/>
          <ac:spMkLst>
            <pc:docMk/>
            <pc:sldMk cId="1579541125" sldId="442"/>
            <ac:spMk id="9" creationId="{2FDADD92-4E39-7713-520E-D88B1D53A255}"/>
          </ac:spMkLst>
        </pc:spChg>
        <pc:picChg chg="add mod">
          <ac:chgData name="Suraj Chopade" userId="S::suraj.chopade@bostoninstituteofanalytics.org::dcc44ee8-6a65-4538-a5e1-c87e14ca7a61" providerId="AD" clId="Web-{A8A5AB48-3311-B43A-3631-9F462C1E44C8}" dt="2023-10-06T10:10:38.956" v="534" actId="1076"/>
          <ac:picMkLst>
            <pc:docMk/>
            <pc:sldMk cId="1579541125" sldId="442"/>
            <ac:picMk id="3" creationId="{67F9BE3B-EE6C-271E-3660-59CE093222CD}"/>
          </ac:picMkLst>
        </pc:picChg>
      </pc:sldChg>
      <pc:sldChg chg="add del replId">
        <pc:chgData name="Suraj Chopade" userId="S::suraj.chopade@bostoninstituteofanalytics.org::dcc44ee8-6a65-4538-a5e1-c87e14ca7a61" providerId="AD" clId="Web-{A8A5AB48-3311-B43A-3631-9F462C1E44C8}" dt="2023-10-06T09:57:15.252" v="376"/>
        <pc:sldMkLst>
          <pc:docMk/>
          <pc:sldMk cId="4079971453" sldId="442"/>
        </pc:sldMkLst>
      </pc:sldChg>
      <pc:sldChg chg="add del replId">
        <pc:chgData name="Suraj Chopade" userId="S::suraj.chopade@bostoninstituteofanalytics.org::dcc44ee8-6a65-4538-a5e1-c87e14ca7a61" providerId="AD" clId="Web-{A8A5AB48-3311-B43A-3631-9F462C1E44C8}" dt="2023-10-06T10:05:30.209" v="476"/>
        <pc:sldMkLst>
          <pc:docMk/>
          <pc:sldMk cId="2420606577" sldId="443"/>
        </pc:sldMkLst>
      </pc:sldChg>
      <pc:sldChg chg="addSp delSp modSp add replId">
        <pc:chgData name="Suraj Chopade" userId="S::suraj.chopade@bostoninstituteofanalytics.org::dcc44ee8-6a65-4538-a5e1-c87e14ca7a61" providerId="AD" clId="Web-{A8A5AB48-3311-B43A-3631-9F462C1E44C8}" dt="2023-10-06T10:19:22.679" v="608" actId="1076"/>
        <pc:sldMkLst>
          <pc:docMk/>
          <pc:sldMk cId="3168653105" sldId="443"/>
        </pc:sldMkLst>
        <pc:spChg chg="mod">
          <ac:chgData name="Suraj Chopade" userId="S::suraj.chopade@bostoninstituteofanalytics.org::dcc44ee8-6a65-4538-a5e1-c87e14ca7a61" providerId="AD" clId="Web-{A8A5AB48-3311-B43A-3631-9F462C1E44C8}" dt="2023-10-06T10:19:00.882" v="607" actId="1076"/>
          <ac:spMkLst>
            <pc:docMk/>
            <pc:sldMk cId="3168653105" sldId="443"/>
            <ac:spMk id="2" creationId="{F7761F45-99CF-5094-8BAE-64DDA34139B5}"/>
          </ac:spMkLst>
        </pc:spChg>
        <pc:spChg chg="add del mod">
          <ac:chgData name="Suraj Chopade" userId="S::suraj.chopade@bostoninstituteofanalytics.org::dcc44ee8-6a65-4538-a5e1-c87e14ca7a61" providerId="AD" clId="Web-{A8A5AB48-3311-B43A-3631-9F462C1E44C8}" dt="2023-10-06T10:19:22.679" v="608" actId="1076"/>
          <ac:spMkLst>
            <pc:docMk/>
            <pc:sldMk cId="3168653105" sldId="443"/>
            <ac:spMk id="9" creationId="{2FDADD92-4E39-7713-520E-D88B1D53A255}"/>
          </ac:spMkLst>
        </pc:spChg>
        <pc:picChg chg="del">
          <ac:chgData name="Suraj Chopade" userId="S::suraj.chopade@bostoninstituteofanalytics.org::dcc44ee8-6a65-4538-a5e1-c87e14ca7a61" providerId="AD" clId="Web-{A8A5AB48-3311-B43A-3631-9F462C1E44C8}" dt="2023-10-06T10:16:10.359" v="585"/>
          <ac:picMkLst>
            <pc:docMk/>
            <pc:sldMk cId="3168653105" sldId="443"/>
            <ac:picMk id="3" creationId="{67F9BE3B-EE6C-271E-3660-59CE093222CD}"/>
          </ac:picMkLst>
        </pc:picChg>
      </pc:sldChg>
      <pc:sldChg chg="modSp add replId">
        <pc:chgData name="Suraj Chopade" userId="S::suraj.chopade@bostoninstituteofanalytics.org::dcc44ee8-6a65-4538-a5e1-c87e14ca7a61" providerId="AD" clId="Web-{A8A5AB48-3311-B43A-3631-9F462C1E44C8}" dt="2023-10-06T10:21:21.059" v="629" actId="1076"/>
        <pc:sldMkLst>
          <pc:docMk/>
          <pc:sldMk cId="1096674608" sldId="444"/>
        </pc:sldMkLst>
        <pc:spChg chg="mod">
          <ac:chgData name="Suraj Chopade" userId="S::suraj.chopade@bostoninstituteofanalytics.org::dcc44ee8-6a65-4538-a5e1-c87e14ca7a61" providerId="AD" clId="Web-{A8A5AB48-3311-B43A-3631-9F462C1E44C8}" dt="2023-10-06T10:21:21.059" v="629" actId="1076"/>
          <ac:spMkLst>
            <pc:docMk/>
            <pc:sldMk cId="1096674608" sldId="444"/>
            <ac:spMk id="2" creationId="{F7761F45-99CF-5094-8BAE-64DDA34139B5}"/>
          </ac:spMkLst>
        </pc:spChg>
        <pc:spChg chg="mod">
          <ac:chgData name="Suraj Chopade" userId="S::suraj.chopade@bostoninstituteofanalytics.org::dcc44ee8-6a65-4538-a5e1-c87e14ca7a61" providerId="AD" clId="Web-{A8A5AB48-3311-B43A-3631-9F462C1E44C8}" dt="2023-10-06T10:20:17.666" v="627" actId="1076"/>
          <ac:spMkLst>
            <pc:docMk/>
            <pc:sldMk cId="1096674608" sldId="444"/>
            <ac:spMk id="9" creationId="{2FDADD92-4E39-7713-520E-D88B1D53A255}"/>
          </ac:spMkLst>
        </pc:spChg>
      </pc:sldChg>
      <pc:sldChg chg="modSp add replId">
        <pc:chgData name="Suraj Chopade" userId="S::suraj.chopade@bostoninstituteofanalytics.org::dcc44ee8-6a65-4538-a5e1-c87e14ca7a61" providerId="AD" clId="Web-{A8A5AB48-3311-B43A-3631-9F462C1E44C8}" dt="2023-10-06T10:25:50.195" v="665" actId="1076"/>
        <pc:sldMkLst>
          <pc:docMk/>
          <pc:sldMk cId="2576935323" sldId="445"/>
        </pc:sldMkLst>
        <pc:spChg chg="mod">
          <ac:chgData name="Suraj Chopade" userId="S::suraj.chopade@bostoninstituteofanalytics.org::dcc44ee8-6a65-4538-a5e1-c87e14ca7a61" providerId="AD" clId="Web-{A8A5AB48-3311-B43A-3631-9F462C1E44C8}" dt="2023-10-06T10:25:50.195" v="665" actId="1076"/>
          <ac:spMkLst>
            <pc:docMk/>
            <pc:sldMk cId="2576935323" sldId="445"/>
            <ac:spMk id="2" creationId="{F7761F45-99CF-5094-8BAE-64DDA34139B5}"/>
          </ac:spMkLst>
        </pc:spChg>
        <pc:spChg chg="mod">
          <ac:chgData name="Suraj Chopade" userId="S::suraj.chopade@bostoninstituteofanalytics.org::dcc44ee8-6a65-4538-a5e1-c87e14ca7a61" providerId="AD" clId="Web-{A8A5AB48-3311-B43A-3631-9F462C1E44C8}" dt="2023-10-06T10:25:26.413" v="657" actId="1076"/>
          <ac:spMkLst>
            <pc:docMk/>
            <pc:sldMk cId="2576935323" sldId="445"/>
            <ac:spMk id="9" creationId="{2FDADD92-4E39-7713-520E-D88B1D53A255}"/>
          </ac:spMkLst>
        </pc:spChg>
      </pc:sldChg>
      <pc:sldChg chg="add del replId">
        <pc:chgData name="Suraj Chopade" userId="S::suraj.chopade@bostoninstituteofanalytics.org::dcc44ee8-6a65-4538-a5e1-c87e14ca7a61" providerId="AD" clId="Web-{A8A5AB48-3311-B43A-3631-9F462C1E44C8}" dt="2023-10-06T10:26:06.773" v="667"/>
        <pc:sldMkLst>
          <pc:docMk/>
          <pc:sldMk cId="3954385333" sldId="446"/>
        </pc:sldMkLst>
      </pc:sldChg>
      <pc:sldChg chg="modSp add replId">
        <pc:chgData name="Suraj Chopade" userId="S::suraj.chopade@bostoninstituteofanalytics.org::dcc44ee8-6a65-4538-a5e1-c87e14ca7a61" providerId="AD" clId="Web-{A8A5AB48-3311-B43A-3631-9F462C1E44C8}" dt="2023-10-06T10:26:40.478" v="681" actId="1076"/>
        <pc:sldMkLst>
          <pc:docMk/>
          <pc:sldMk cId="1173246912" sldId="447"/>
        </pc:sldMkLst>
        <pc:spChg chg="mod">
          <ac:chgData name="Suraj Chopade" userId="S::suraj.chopade@bostoninstituteofanalytics.org::dcc44ee8-6a65-4538-a5e1-c87e14ca7a61" providerId="AD" clId="Web-{A8A5AB48-3311-B43A-3631-9F462C1E44C8}" dt="2023-10-06T10:26:40.478" v="681" actId="1076"/>
          <ac:spMkLst>
            <pc:docMk/>
            <pc:sldMk cId="1173246912" sldId="447"/>
            <ac:spMk id="2" creationId="{F7761F45-99CF-5094-8BAE-64DDA34139B5}"/>
          </ac:spMkLst>
        </pc:spChg>
      </pc:sldChg>
      <pc:sldChg chg="modSp add replId">
        <pc:chgData name="Suraj Chopade" userId="S::suraj.chopade@bostoninstituteofanalytics.org::dcc44ee8-6a65-4538-a5e1-c87e14ca7a61" providerId="AD" clId="Web-{A8A5AB48-3311-B43A-3631-9F462C1E44C8}" dt="2023-10-06T10:49:01.766" v="710" actId="20577"/>
        <pc:sldMkLst>
          <pc:docMk/>
          <pc:sldMk cId="1067643113" sldId="448"/>
        </pc:sldMkLst>
        <pc:spChg chg="mod">
          <ac:chgData name="Suraj Chopade" userId="S::suraj.chopade@bostoninstituteofanalytics.org::dcc44ee8-6a65-4538-a5e1-c87e14ca7a61" providerId="AD" clId="Web-{A8A5AB48-3311-B43A-3631-9F462C1E44C8}" dt="2023-10-06T10:49:01.766" v="710" actId="20577"/>
          <ac:spMkLst>
            <pc:docMk/>
            <pc:sldMk cId="1067643113" sldId="448"/>
            <ac:spMk id="2" creationId="{F7761F45-99CF-5094-8BAE-64DDA34139B5}"/>
          </ac:spMkLst>
        </pc:spChg>
        <pc:spChg chg="mod">
          <ac:chgData name="Suraj Chopade" userId="S::suraj.chopade@bostoninstituteofanalytics.org::dcc44ee8-6a65-4538-a5e1-c87e14ca7a61" providerId="AD" clId="Web-{A8A5AB48-3311-B43A-3631-9F462C1E44C8}" dt="2023-10-06T10:48:27.671" v="696" actId="1076"/>
          <ac:spMkLst>
            <pc:docMk/>
            <pc:sldMk cId="1067643113" sldId="448"/>
            <ac:spMk id="9" creationId="{2FDADD92-4E39-7713-520E-D88B1D53A255}"/>
          </ac:spMkLst>
        </pc:spChg>
      </pc:sldChg>
      <pc:sldChg chg="modSp add replId">
        <pc:chgData name="Suraj Chopade" userId="S::suraj.chopade@bostoninstituteofanalytics.org::dcc44ee8-6a65-4538-a5e1-c87e14ca7a61" providerId="AD" clId="Web-{A8A5AB48-3311-B43A-3631-9F462C1E44C8}" dt="2023-10-06T10:50:53.989" v="744" actId="20577"/>
        <pc:sldMkLst>
          <pc:docMk/>
          <pc:sldMk cId="1674932042" sldId="449"/>
        </pc:sldMkLst>
        <pc:spChg chg="mod">
          <ac:chgData name="Suraj Chopade" userId="S::suraj.chopade@bostoninstituteofanalytics.org::dcc44ee8-6a65-4538-a5e1-c87e14ca7a61" providerId="AD" clId="Web-{A8A5AB48-3311-B43A-3631-9F462C1E44C8}" dt="2023-10-06T10:50:53.989" v="744" actId="20577"/>
          <ac:spMkLst>
            <pc:docMk/>
            <pc:sldMk cId="1674932042" sldId="449"/>
            <ac:spMk id="2" creationId="{F7761F45-99CF-5094-8BAE-64DDA34139B5}"/>
          </ac:spMkLst>
        </pc:spChg>
      </pc:sldChg>
      <pc:sldChg chg="addSp modSp add replId">
        <pc:chgData name="Suraj Chopade" userId="S::suraj.chopade@bostoninstituteofanalytics.org::dcc44ee8-6a65-4538-a5e1-c87e14ca7a61" providerId="AD" clId="Web-{A8A5AB48-3311-B43A-3631-9F462C1E44C8}" dt="2023-10-06T10:54:20.435" v="790" actId="1076"/>
        <pc:sldMkLst>
          <pc:docMk/>
          <pc:sldMk cId="4206720302" sldId="450"/>
        </pc:sldMkLst>
        <pc:spChg chg="mod">
          <ac:chgData name="Suraj Chopade" userId="S::suraj.chopade@bostoninstituteofanalytics.org::dcc44ee8-6a65-4538-a5e1-c87e14ca7a61" providerId="AD" clId="Web-{A8A5AB48-3311-B43A-3631-9F462C1E44C8}" dt="2023-10-06T10:54:16.341" v="788" actId="20577"/>
          <ac:spMkLst>
            <pc:docMk/>
            <pc:sldMk cId="4206720302" sldId="450"/>
            <ac:spMk id="2" creationId="{F7761F45-99CF-5094-8BAE-64DDA34139B5}"/>
          </ac:spMkLst>
        </pc:spChg>
        <pc:picChg chg="add mod">
          <ac:chgData name="Suraj Chopade" userId="S::suraj.chopade@bostoninstituteofanalytics.org::dcc44ee8-6a65-4538-a5e1-c87e14ca7a61" providerId="AD" clId="Web-{A8A5AB48-3311-B43A-3631-9F462C1E44C8}" dt="2023-10-06T10:54:20.435" v="790" actId="1076"/>
          <ac:picMkLst>
            <pc:docMk/>
            <pc:sldMk cId="4206720302" sldId="450"/>
            <ac:picMk id="3" creationId="{03EEBF63-FF83-3F9A-F8E1-9B9C02099AF0}"/>
          </ac:picMkLst>
        </pc:picChg>
      </pc:sldChg>
      <pc:sldChg chg="delSp modSp add replId">
        <pc:chgData name="Suraj Chopade" userId="S::suraj.chopade@bostoninstituteofanalytics.org::dcc44ee8-6a65-4538-a5e1-c87e14ca7a61" providerId="AD" clId="Web-{A8A5AB48-3311-B43A-3631-9F462C1E44C8}" dt="2023-10-06T10:54:34.670" v="794" actId="20577"/>
        <pc:sldMkLst>
          <pc:docMk/>
          <pc:sldMk cId="323007175" sldId="451"/>
        </pc:sldMkLst>
        <pc:spChg chg="mod">
          <ac:chgData name="Suraj Chopade" userId="S::suraj.chopade@bostoninstituteofanalytics.org::dcc44ee8-6a65-4538-a5e1-c87e14ca7a61" providerId="AD" clId="Web-{A8A5AB48-3311-B43A-3631-9F462C1E44C8}" dt="2023-10-06T10:54:34.670" v="794" actId="20577"/>
          <ac:spMkLst>
            <pc:docMk/>
            <pc:sldMk cId="323007175" sldId="451"/>
            <ac:spMk id="2" creationId="{F7761F45-99CF-5094-8BAE-64DDA34139B5}"/>
          </ac:spMkLst>
        </pc:spChg>
        <pc:picChg chg="del">
          <ac:chgData name="Suraj Chopade" userId="S::suraj.chopade@bostoninstituteofanalytics.org::dcc44ee8-6a65-4538-a5e1-c87e14ca7a61" providerId="AD" clId="Web-{A8A5AB48-3311-B43A-3631-9F462C1E44C8}" dt="2023-10-06T10:54:31.201" v="793"/>
          <ac:picMkLst>
            <pc:docMk/>
            <pc:sldMk cId="323007175" sldId="451"/>
            <ac:picMk id="3" creationId="{03EEBF63-FF83-3F9A-F8E1-9B9C02099AF0}"/>
          </ac:picMkLst>
        </pc:picChg>
      </pc:sldChg>
      <pc:sldChg chg="addSp delSp modSp add replId">
        <pc:chgData name="Suraj Chopade" userId="S::suraj.chopade@bostoninstituteofanalytics.org::dcc44ee8-6a65-4538-a5e1-c87e14ca7a61" providerId="AD" clId="Web-{A8A5AB48-3311-B43A-3631-9F462C1E44C8}" dt="2023-10-06T11:05:08.727" v="854" actId="1076"/>
        <pc:sldMkLst>
          <pc:docMk/>
          <pc:sldMk cId="1595534070" sldId="452"/>
        </pc:sldMkLst>
        <pc:spChg chg="mod">
          <ac:chgData name="Suraj Chopade" userId="S::suraj.chopade@bostoninstituteofanalytics.org::dcc44ee8-6a65-4538-a5e1-c87e14ca7a61" providerId="AD" clId="Web-{A8A5AB48-3311-B43A-3631-9F462C1E44C8}" dt="2023-10-06T11:04:38.538" v="849" actId="1076"/>
          <ac:spMkLst>
            <pc:docMk/>
            <pc:sldMk cId="1595534070" sldId="452"/>
            <ac:spMk id="2" creationId="{F7761F45-99CF-5094-8BAE-64DDA34139B5}"/>
          </ac:spMkLst>
        </pc:spChg>
        <pc:spChg chg="mod">
          <ac:chgData name="Suraj Chopade" userId="S::suraj.chopade@bostoninstituteofanalytics.org::dcc44ee8-6a65-4538-a5e1-c87e14ca7a61" providerId="AD" clId="Web-{A8A5AB48-3311-B43A-3631-9F462C1E44C8}" dt="2023-10-06T11:05:08.727" v="854" actId="1076"/>
          <ac:spMkLst>
            <pc:docMk/>
            <pc:sldMk cId="1595534070" sldId="452"/>
            <ac:spMk id="9" creationId="{2FDADD92-4E39-7713-520E-D88B1D53A255}"/>
          </ac:spMkLst>
        </pc:spChg>
        <pc:picChg chg="add del mod">
          <ac:chgData name="Suraj Chopade" userId="S::suraj.chopade@bostoninstituteofanalytics.org::dcc44ee8-6a65-4538-a5e1-c87e14ca7a61" providerId="AD" clId="Web-{A8A5AB48-3311-B43A-3631-9F462C1E44C8}" dt="2023-10-06T11:02:44.612" v="833"/>
          <ac:picMkLst>
            <pc:docMk/>
            <pc:sldMk cId="1595534070" sldId="452"/>
            <ac:picMk id="3" creationId="{3281B23C-98DB-24FA-0BF1-D1FD70E47974}"/>
          </ac:picMkLst>
        </pc:picChg>
        <pc:picChg chg="add del mod modCrop">
          <ac:chgData name="Suraj Chopade" userId="S::suraj.chopade@bostoninstituteofanalytics.org::dcc44ee8-6a65-4538-a5e1-c87e14ca7a61" providerId="AD" clId="Web-{A8A5AB48-3311-B43A-3631-9F462C1E44C8}" dt="2023-10-06T11:04:24.538" v="845"/>
          <ac:picMkLst>
            <pc:docMk/>
            <pc:sldMk cId="1595534070" sldId="452"/>
            <ac:picMk id="4" creationId="{13019247-C240-FA26-56EB-58206266461D}"/>
          </ac:picMkLst>
        </pc:picChg>
        <pc:picChg chg="add mod">
          <ac:chgData name="Suraj Chopade" userId="S::suraj.chopade@bostoninstituteofanalytics.org::dcc44ee8-6a65-4538-a5e1-c87e14ca7a61" providerId="AD" clId="Web-{A8A5AB48-3311-B43A-3631-9F462C1E44C8}" dt="2023-10-06T11:04:56.367" v="853" actId="1076"/>
          <ac:picMkLst>
            <pc:docMk/>
            <pc:sldMk cId="1595534070" sldId="452"/>
            <ac:picMk id="5" creationId="{F516BAE0-4E7C-C893-0745-96E97294631E}"/>
          </ac:picMkLst>
        </pc:picChg>
      </pc:sldChg>
      <pc:sldChg chg="delSp modSp add replId">
        <pc:chgData name="Suraj Chopade" userId="S::suraj.chopade@bostoninstituteofanalytics.org::dcc44ee8-6a65-4538-a5e1-c87e14ca7a61" providerId="AD" clId="Web-{A8A5AB48-3311-B43A-3631-9F462C1E44C8}" dt="2023-10-06T11:10:18.817" v="900" actId="1076"/>
        <pc:sldMkLst>
          <pc:docMk/>
          <pc:sldMk cId="1591311205" sldId="453"/>
        </pc:sldMkLst>
        <pc:spChg chg="mod">
          <ac:chgData name="Suraj Chopade" userId="S::suraj.chopade@bostoninstituteofanalytics.org::dcc44ee8-6a65-4538-a5e1-c87e14ca7a61" providerId="AD" clId="Web-{A8A5AB48-3311-B43A-3631-9F462C1E44C8}" dt="2023-10-06T11:10:18.817" v="900" actId="1076"/>
          <ac:spMkLst>
            <pc:docMk/>
            <pc:sldMk cId="1591311205" sldId="453"/>
            <ac:spMk id="2" creationId="{F7761F45-99CF-5094-8BAE-64DDA34139B5}"/>
          </ac:spMkLst>
        </pc:spChg>
        <pc:spChg chg="mod">
          <ac:chgData name="Suraj Chopade" userId="S::suraj.chopade@bostoninstituteofanalytics.org::dcc44ee8-6a65-4538-a5e1-c87e14ca7a61" providerId="AD" clId="Web-{A8A5AB48-3311-B43A-3631-9F462C1E44C8}" dt="2023-10-06T11:10:02.098" v="894" actId="1076"/>
          <ac:spMkLst>
            <pc:docMk/>
            <pc:sldMk cId="1591311205" sldId="453"/>
            <ac:spMk id="9" creationId="{2FDADD92-4E39-7713-520E-D88B1D53A255}"/>
          </ac:spMkLst>
        </pc:spChg>
        <pc:picChg chg="del">
          <ac:chgData name="Suraj Chopade" userId="S::suraj.chopade@bostoninstituteofanalytics.org::dcc44ee8-6a65-4538-a5e1-c87e14ca7a61" providerId="AD" clId="Web-{A8A5AB48-3311-B43A-3631-9F462C1E44C8}" dt="2023-10-06T11:08:31.282" v="856"/>
          <ac:picMkLst>
            <pc:docMk/>
            <pc:sldMk cId="1591311205" sldId="453"/>
            <ac:picMk id="5" creationId="{F516BAE0-4E7C-C893-0745-96E97294631E}"/>
          </ac:picMkLst>
        </pc:picChg>
      </pc:sldChg>
      <pc:sldChg chg="addSp delSp modSp add replId">
        <pc:chgData name="Suraj Chopade" userId="S::suraj.chopade@bostoninstituteofanalytics.org::dcc44ee8-6a65-4538-a5e1-c87e14ca7a61" providerId="AD" clId="Web-{A8A5AB48-3311-B43A-3631-9F462C1E44C8}" dt="2023-10-06T11:20:33.389" v="1008" actId="1076"/>
        <pc:sldMkLst>
          <pc:docMk/>
          <pc:sldMk cId="2861796006" sldId="454"/>
        </pc:sldMkLst>
        <pc:spChg chg="mod">
          <ac:chgData name="Suraj Chopade" userId="S::suraj.chopade@bostoninstituteofanalytics.org::dcc44ee8-6a65-4538-a5e1-c87e14ca7a61" providerId="AD" clId="Web-{A8A5AB48-3311-B43A-3631-9F462C1E44C8}" dt="2023-10-06T11:20:33.389" v="1008" actId="1076"/>
          <ac:spMkLst>
            <pc:docMk/>
            <pc:sldMk cId="2861796006" sldId="454"/>
            <ac:spMk id="2" creationId="{F7761F45-99CF-5094-8BAE-64DDA34139B5}"/>
          </ac:spMkLst>
        </pc:spChg>
        <pc:spChg chg="add del mod">
          <ac:chgData name="Suraj Chopade" userId="S::suraj.chopade@bostoninstituteofanalytics.org::dcc44ee8-6a65-4538-a5e1-c87e14ca7a61" providerId="AD" clId="Web-{A8A5AB48-3311-B43A-3631-9F462C1E44C8}" dt="2023-10-06T11:19:19.230" v="982"/>
          <ac:spMkLst>
            <pc:docMk/>
            <pc:sldMk cId="2861796006" sldId="454"/>
            <ac:spMk id="5" creationId="{9A378F9A-2043-5BE3-EC44-6521FEBA7EE1}"/>
          </ac:spMkLst>
        </pc:spChg>
        <pc:spChg chg="mod">
          <ac:chgData name="Suraj Chopade" userId="S::suraj.chopade@bostoninstituteofanalytics.org::dcc44ee8-6a65-4538-a5e1-c87e14ca7a61" providerId="AD" clId="Web-{A8A5AB48-3311-B43A-3631-9F462C1E44C8}" dt="2023-10-06T11:11:25.789" v="916" actId="1076"/>
          <ac:spMkLst>
            <pc:docMk/>
            <pc:sldMk cId="2861796006" sldId="454"/>
            <ac:spMk id="9" creationId="{2FDADD92-4E39-7713-520E-D88B1D53A255}"/>
          </ac:spMkLst>
        </pc:spChg>
        <pc:graphicFrameChg chg="add mod modGraphic">
          <ac:chgData name="Suraj Chopade" userId="S::suraj.chopade@bostoninstituteofanalytics.org::dcc44ee8-6a65-4538-a5e1-c87e14ca7a61" providerId="AD" clId="Web-{A8A5AB48-3311-B43A-3631-9F462C1E44C8}" dt="2023-10-06T11:20:26.857" v="1007" actId="1076"/>
          <ac:graphicFrameMkLst>
            <pc:docMk/>
            <pc:sldMk cId="2861796006" sldId="454"/>
            <ac:graphicFrameMk id="4" creationId="{094F84DF-F9CC-9CC8-F08E-B80EB171E9A3}"/>
          </ac:graphicFrameMkLst>
        </pc:graphicFrameChg>
      </pc:sldChg>
      <pc:sldChg chg="addSp delSp modSp add replId">
        <pc:chgData name="Suraj Chopade" userId="S::suraj.chopade@bostoninstituteofanalytics.org::dcc44ee8-6a65-4538-a5e1-c87e14ca7a61" providerId="AD" clId="Web-{A8A5AB48-3311-B43A-3631-9F462C1E44C8}" dt="2023-10-06T11:23:10.129" v="1039" actId="1076"/>
        <pc:sldMkLst>
          <pc:docMk/>
          <pc:sldMk cId="1858385530" sldId="455"/>
        </pc:sldMkLst>
        <pc:spChg chg="del mod">
          <ac:chgData name="Suraj Chopade" userId="S::suraj.chopade@bostoninstituteofanalytics.org::dcc44ee8-6a65-4538-a5e1-c87e14ca7a61" providerId="AD" clId="Web-{A8A5AB48-3311-B43A-3631-9F462C1E44C8}" dt="2023-10-06T11:20:47.780" v="1011"/>
          <ac:spMkLst>
            <pc:docMk/>
            <pc:sldMk cId="1858385530" sldId="455"/>
            <ac:spMk id="2" creationId="{F7761F45-99CF-5094-8BAE-64DDA34139B5}"/>
          </ac:spMkLst>
        </pc:spChg>
        <pc:spChg chg="mod">
          <ac:chgData name="Suraj Chopade" userId="S::suraj.chopade@bostoninstituteofanalytics.org::dcc44ee8-6a65-4538-a5e1-c87e14ca7a61" providerId="AD" clId="Web-{A8A5AB48-3311-B43A-3631-9F462C1E44C8}" dt="2023-10-06T11:22:45.144" v="1038" actId="14100"/>
          <ac:spMkLst>
            <pc:docMk/>
            <pc:sldMk cId="1858385530" sldId="455"/>
            <ac:spMk id="5" creationId="{9A378F9A-2043-5BE3-EC44-6521FEBA7EE1}"/>
          </ac:spMkLst>
        </pc:spChg>
        <pc:graphicFrameChg chg="del">
          <ac:chgData name="Suraj Chopade" userId="S::suraj.chopade@bostoninstituteofanalytics.org::dcc44ee8-6a65-4538-a5e1-c87e14ca7a61" providerId="AD" clId="Web-{A8A5AB48-3311-B43A-3631-9F462C1E44C8}" dt="2023-10-06T11:20:57.280" v="1013"/>
          <ac:graphicFrameMkLst>
            <pc:docMk/>
            <pc:sldMk cId="1858385530" sldId="455"/>
            <ac:graphicFrameMk id="4" creationId="{094F84DF-F9CC-9CC8-F08E-B80EB171E9A3}"/>
          </ac:graphicFrameMkLst>
        </pc:graphicFrameChg>
        <pc:picChg chg="add mod">
          <ac:chgData name="Suraj Chopade" userId="S::suraj.chopade@bostoninstituteofanalytics.org::dcc44ee8-6a65-4538-a5e1-c87e14ca7a61" providerId="AD" clId="Web-{A8A5AB48-3311-B43A-3631-9F462C1E44C8}" dt="2023-10-06T11:23:10.129" v="1039" actId="1076"/>
          <ac:picMkLst>
            <pc:docMk/>
            <pc:sldMk cId="1858385530" sldId="455"/>
            <ac:picMk id="3" creationId="{4932EDBE-A5F0-885D-8F9F-1364A8906F4D}"/>
          </ac:picMkLst>
        </pc:picChg>
      </pc:sldChg>
      <pc:sldChg chg="delSp modSp add replId">
        <pc:chgData name="Suraj Chopade" userId="S::suraj.chopade@bostoninstituteofanalytics.org::dcc44ee8-6a65-4538-a5e1-c87e14ca7a61" providerId="AD" clId="Web-{A8A5AB48-3311-B43A-3631-9F462C1E44C8}" dt="2023-10-06T11:33:30.889" v="1083" actId="1076"/>
        <pc:sldMkLst>
          <pc:docMk/>
          <pc:sldMk cId="1887600283" sldId="456"/>
        </pc:sldMkLst>
        <pc:spChg chg="mod">
          <ac:chgData name="Suraj Chopade" userId="S::suraj.chopade@bostoninstituteofanalytics.org::dcc44ee8-6a65-4538-a5e1-c87e14ca7a61" providerId="AD" clId="Web-{A8A5AB48-3311-B43A-3631-9F462C1E44C8}" dt="2023-10-06T11:33:30.889" v="1083" actId="1076"/>
          <ac:spMkLst>
            <pc:docMk/>
            <pc:sldMk cId="1887600283" sldId="456"/>
            <ac:spMk id="5" creationId="{9A378F9A-2043-5BE3-EC44-6521FEBA7EE1}"/>
          </ac:spMkLst>
        </pc:spChg>
        <pc:spChg chg="mod">
          <ac:chgData name="Suraj Chopade" userId="S::suraj.chopade@bostoninstituteofanalytics.org::dcc44ee8-6a65-4538-a5e1-c87e14ca7a61" providerId="AD" clId="Web-{A8A5AB48-3311-B43A-3631-9F462C1E44C8}" dt="2023-10-06T11:32:04.948" v="1050" actId="1076"/>
          <ac:spMkLst>
            <pc:docMk/>
            <pc:sldMk cId="1887600283" sldId="456"/>
            <ac:spMk id="9" creationId="{2FDADD92-4E39-7713-520E-D88B1D53A255}"/>
          </ac:spMkLst>
        </pc:spChg>
        <pc:picChg chg="del">
          <ac:chgData name="Suraj Chopade" userId="S::suraj.chopade@bostoninstituteofanalytics.org::dcc44ee8-6a65-4538-a5e1-c87e14ca7a61" providerId="AD" clId="Web-{A8A5AB48-3311-B43A-3631-9F462C1E44C8}" dt="2023-10-06T11:32:17.573" v="1051"/>
          <ac:picMkLst>
            <pc:docMk/>
            <pc:sldMk cId="1887600283" sldId="456"/>
            <ac:picMk id="3" creationId="{4932EDBE-A5F0-885D-8F9F-1364A8906F4D}"/>
          </ac:picMkLst>
        </pc:picChg>
      </pc:sldChg>
      <pc:sldChg chg="modSp add replId">
        <pc:chgData name="Suraj Chopade" userId="S::suraj.chopade@bostoninstituteofanalytics.org::dcc44ee8-6a65-4538-a5e1-c87e14ca7a61" providerId="AD" clId="Web-{A8A5AB48-3311-B43A-3631-9F462C1E44C8}" dt="2023-10-06T11:36:22.005" v="1131" actId="14100"/>
        <pc:sldMkLst>
          <pc:docMk/>
          <pc:sldMk cId="712815863" sldId="457"/>
        </pc:sldMkLst>
        <pc:spChg chg="mod">
          <ac:chgData name="Suraj Chopade" userId="S::suraj.chopade@bostoninstituteofanalytics.org::dcc44ee8-6a65-4538-a5e1-c87e14ca7a61" providerId="AD" clId="Web-{A8A5AB48-3311-B43A-3631-9F462C1E44C8}" dt="2023-10-06T11:34:39.329" v="1099" actId="20577"/>
          <ac:spMkLst>
            <pc:docMk/>
            <pc:sldMk cId="712815863" sldId="457"/>
            <ac:spMk id="5" creationId="{9A378F9A-2043-5BE3-EC44-6521FEBA7EE1}"/>
          </ac:spMkLst>
        </pc:spChg>
        <pc:spChg chg="mod">
          <ac:chgData name="Suraj Chopade" userId="S::suraj.chopade@bostoninstituteofanalytics.org::dcc44ee8-6a65-4538-a5e1-c87e14ca7a61" providerId="AD" clId="Web-{A8A5AB48-3311-B43A-3631-9F462C1E44C8}" dt="2023-10-06T11:36:22.005" v="1131" actId="14100"/>
          <ac:spMkLst>
            <pc:docMk/>
            <pc:sldMk cId="712815863" sldId="457"/>
            <ac:spMk id="9" creationId="{2FDADD92-4E39-7713-520E-D88B1D53A255}"/>
          </ac:spMkLst>
        </pc:spChg>
      </pc:sldChg>
      <pc:sldChg chg="addSp delSp modSp add replId">
        <pc:chgData name="Suraj Chopade" userId="S::suraj.chopade@bostoninstituteofanalytics.org::dcc44ee8-6a65-4538-a5e1-c87e14ca7a61" providerId="AD" clId="Web-{A8A5AB48-3311-B43A-3631-9F462C1E44C8}" dt="2023-10-06T11:41:53.174" v="1139" actId="20577"/>
        <pc:sldMkLst>
          <pc:docMk/>
          <pc:sldMk cId="1830708" sldId="458"/>
        </pc:sldMkLst>
        <pc:spChg chg="add del mod">
          <ac:chgData name="Suraj Chopade" userId="S::suraj.chopade@bostoninstituteofanalytics.org::dcc44ee8-6a65-4538-a5e1-c87e14ca7a61" providerId="AD" clId="Web-{A8A5AB48-3311-B43A-3631-9F462C1E44C8}" dt="2023-10-06T11:36:36.115" v="1136"/>
          <ac:spMkLst>
            <pc:docMk/>
            <pc:sldMk cId="1830708" sldId="458"/>
            <ac:spMk id="2" creationId="{82E4D020-C4C2-62DA-8C4F-EEA27AF39A3A}"/>
          </ac:spMkLst>
        </pc:spChg>
        <pc:spChg chg="add">
          <ac:chgData name="Suraj Chopade" userId="S::suraj.chopade@bostoninstituteofanalytics.org::dcc44ee8-6a65-4538-a5e1-c87e14ca7a61" providerId="AD" clId="Web-{A8A5AB48-3311-B43A-3631-9F462C1E44C8}" dt="2023-10-06T11:36:42.584" v="1137"/>
          <ac:spMkLst>
            <pc:docMk/>
            <pc:sldMk cId="1830708" sldId="458"/>
            <ac:spMk id="4" creationId="{24019B7A-CFB9-1C55-E819-F70D6D717C91}"/>
          </ac:spMkLst>
        </pc:spChg>
        <pc:spChg chg="mod">
          <ac:chgData name="Suraj Chopade" userId="S::suraj.chopade@bostoninstituteofanalytics.org::dcc44ee8-6a65-4538-a5e1-c87e14ca7a61" providerId="AD" clId="Web-{A8A5AB48-3311-B43A-3631-9F462C1E44C8}" dt="2023-10-06T11:41:53.174" v="1139" actId="20577"/>
          <ac:spMkLst>
            <pc:docMk/>
            <pc:sldMk cId="1830708" sldId="458"/>
            <ac:spMk id="5" creationId="{9A378F9A-2043-5BE3-EC44-6521FEBA7EE1}"/>
          </ac:spMkLst>
        </pc:spChg>
        <pc:spChg chg="del">
          <ac:chgData name="Suraj Chopade" userId="S::suraj.chopade@bostoninstituteofanalytics.org::dcc44ee8-6a65-4538-a5e1-c87e14ca7a61" providerId="AD" clId="Web-{A8A5AB48-3311-B43A-3631-9F462C1E44C8}" dt="2023-10-06T11:36:27.255" v="1132"/>
          <ac:spMkLst>
            <pc:docMk/>
            <pc:sldMk cId="1830708" sldId="458"/>
            <ac:spMk id="9" creationId="{2FDADD92-4E39-7713-520E-D88B1D53A255}"/>
          </ac:spMkLst>
        </pc:spChg>
      </pc:sldChg>
      <pc:sldChg chg="add del replId">
        <pc:chgData name="Suraj Chopade" userId="S::suraj.chopade@bostoninstituteofanalytics.org::dcc44ee8-6a65-4538-a5e1-c87e14ca7a61" providerId="AD" clId="Web-{A8A5AB48-3311-B43A-3631-9F462C1E44C8}" dt="2023-10-06T11:42:15.363" v="1141"/>
        <pc:sldMkLst>
          <pc:docMk/>
          <pc:sldMk cId="3562238873" sldId="459"/>
        </pc:sldMkLst>
      </pc:sldChg>
      <pc:sldChg chg="addSp modSp add replId">
        <pc:chgData name="Suraj Chopade" userId="S::suraj.chopade@bostoninstituteofanalytics.org::dcc44ee8-6a65-4538-a5e1-c87e14ca7a61" providerId="AD" clId="Web-{A8A5AB48-3311-B43A-3631-9F462C1E44C8}" dt="2023-10-06T12:11:07.479" v="1313" actId="20577"/>
        <pc:sldMkLst>
          <pc:docMk/>
          <pc:sldMk cId="2059826743" sldId="460"/>
        </pc:sldMkLst>
        <pc:spChg chg="add mod">
          <ac:chgData name="Suraj Chopade" userId="S::suraj.chopade@bostoninstituteofanalytics.org::dcc44ee8-6a65-4538-a5e1-c87e14ca7a61" providerId="AD" clId="Web-{A8A5AB48-3311-B43A-3631-9F462C1E44C8}" dt="2023-10-06T11:49:49.537" v="1192" actId="1076"/>
          <ac:spMkLst>
            <pc:docMk/>
            <pc:sldMk cId="2059826743" sldId="460"/>
            <ac:spMk id="3" creationId="{AB031079-3BE0-5D30-3308-9AD7955FEC46}"/>
          </ac:spMkLst>
        </pc:spChg>
        <pc:spChg chg="mod">
          <ac:chgData name="Suraj Chopade" userId="S::suraj.chopade@bostoninstituteofanalytics.org::dcc44ee8-6a65-4538-a5e1-c87e14ca7a61" providerId="AD" clId="Web-{A8A5AB48-3311-B43A-3631-9F462C1E44C8}" dt="2023-10-06T12:11:07.479" v="1313" actId="20577"/>
          <ac:spMkLst>
            <pc:docMk/>
            <pc:sldMk cId="2059826743" sldId="460"/>
            <ac:spMk id="4" creationId="{24019B7A-CFB9-1C55-E819-F70D6D717C91}"/>
          </ac:spMkLst>
        </pc:spChg>
        <pc:spChg chg="mod">
          <ac:chgData name="Suraj Chopade" userId="S::suraj.chopade@bostoninstituteofanalytics.org::dcc44ee8-6a65-4538-a5e1-c87e14ca7a61" providerId="AD" clId="Web-{A8A5AB48-3311-B43A-3631-9F462C1E44C8}" dt="2023-10-06T11:50:09.726" v="1199" actId="14100"/>
          <ac:spMkLst>
            <pc:docMk/>
            <pc:sldMk cId="2059826743" sldId="460"/>
            <ac:spMk id="5" creationId="{9A378F9A-2043-5BE3-EC44-6521FEBA7EE1}"/>
          </ac:spMkLst>
        </pc:spChg>
        <pc:picChg chg="add mod">
          <ac:chgData name="Suraj Chopade" userId="S::suraj.chopade@bostoninstituteofanalytics.org::dcc44ee8-6a65-4538-a5e1-c87e14ca7a61" providerId="AD" clId="Web-{A8A5AB48-3311-B43A-3631-9F462C1E44C8}" dt="2023-10-06T11:49:53.538" v="1193" actId="1076"/>
          <ac:picMkLst>
            <pc:docMk/>
            <pc:sldMk cId="2059826743" sldId="460"/>
            <ac:picMk id="2" creationId="{3FB9CDC4-B2C6-91C5-3DBB-B2CD94A6F5E2}"/>
          </ac:picMkLst>
        </pc:picChg>
      </pc:sldChg>
      <pc:sldChg chg="addSp delSp modSp add ord replId">
        <pc:chgData name="Suraj Chopade" userId="S::suraj.chopade@bostoninstituteofanalytics.org::dcc44ee8-6a65-4538-a5e1-c87e14ca7a61" providerId="AD" clId="Web-{A8A5AB48-3311-B43A-3631-9F462C1E44C8}" dt="2023-10-06T12:21:02.582" v="1435"/>
        <pc:sldMkLst>
          <pc:docMk/>
          <pc:sldMk cId="702833047" sldId="461"/>
        </pc:sldMkLst>
        <pc:spChg chg="del">
          <ac:chgData name="Suraj Chopade" userId="S::suraj.chopade@bostoninstituteofanalytics.org::dcc44ee8-6a65-4538-a5e1-c87e14ca7a61" providerId="AD" clId="Web-{A8A5AB48-3311-B43A-3631-9F462C1E44C8}" dt="2023-10-06T11:51:28.213" v="1203"/>
          <ac:spMkLst>
            <pc:docMk/>
            <pc:sldMk cId="702833047" sldId="461"/>
            <ac:spMk id="3" creationId="{AB031079-3BE0-5D30-3308-9AD7955FEC46}"/>
          </ac:spMkLst>
        </pc:spChg>
        <pc:spChg chg="mod">
          <ac:chgData name="Suraj Chopade" userId="S::suraj.chopade@bostoninstituteofanalytics.org::dcc44ee8-6a65-4538-a5e1-c87e14ca7a61" providerId="AD" clId="Web-{A8A5AB48-3311-B43A-3631-9F462C1E44C8}" dt="2023-10-06T12:11:13.433" v="1315" actId="20577"/>
          <ac:spMkLst>
            <pc:docMk/>
            <pc:sldMk cId="702833047" sldId="461"/>
            <ac:spMk id="4" creationId="{24019B7A-CFB9-1C55-E819-F70D6D717C91}"/>
          </ac:spMkLst>
        </pc:spChg>
        <pc:spChg chg="mod">
          <ac:chgData name="Suraj Chopade" userId="S::suraj.chopade@bostoninstituteofanalytics.org::dcc44ee8-6a65-4538-a5e1-c87e14ca7a61" providerId="AD" clId="Web-{A8A5AB48-3311-B43A-3631-9F462C1E44C8}" dt="2023-10-06T12:19:42.547" v="1397" actId="1076"/>
          <ac:spMkLst>
            <pc:docMk/>
            <pc:sldMk cId="702833047" sldId="461"/>
            <ac:spMk id="5" creationId="{9A378F9A-2043-5BE3-EC44-6521FEBA7EE1}"/>
          </ac:spMkLst>
        </pc:spChg>
        <pc:graphicFrameChg chg="add mod modGraphic">
          <ac:chgData name="Suraj Chopade" userId="S::suraj.chopade@bostoninstituteofanalytics.org::dcc44ee8-6a65-4538-a5e1-c87e14ca7a61" providerId="AD" clId="Web-{A8A5AB48-3311-B43A-3631-9F462C1E44C8}" dt="2023-10-06T12:21:02.582" v="1435"/>
          <ac:graphicFrameMkLst>
            <pc:docMk/>
            <pc:sldMk cId="702833047" sldId="461"/>
            <ac:graphicFrameMk id="8" creationId="{79B7F451-491C-2BD7-1C22-FF4C9D86A94A}"/>
          </ac:graphicFrameMkLst>
        </pc:graphicFrameChg>
        <pc:picChg chg="del">
          <ac:chgData name="Suraj Chopade" userId="S::suraj.chopade@bostoninstituteofanalytics.org::dcc44ee8-6a65-4538-a5e1-c87e14ca7a61" providerId="AD" clId="Web-{A8A5AB48-3311-B43A-3631-9F462C1E44C8}" dt="2023-10-06T11:51:24.776" v="1202"/>
          <ac:picMkLst>
            <pc:docMk/>
            <pc:sldMk cId="702833047" sldId="461"/>
            <ac:picMk id="2" creationId="{3FB9CDC4-B2C6-91C5-3DBB-B2CD94A6F5E2}"/>
          </ac:picMkLst>
        </pc:picChg>
        <pc:picChg chg="add del mod">
          <ac:chgData name="Suraj Chopade" userId="S::suraj.chopade@bostoninstituteofanalytics.org::dcc44ee8-6a65-4538-a5e1-c87e14ca7a61" providerId="AD" clId="Web-{A8A5AB48-3311-B43A-3631-9F462C1E44C8}" dt="2023-10-06T12:20:14.533" v="1413"/>
          <ac:picMkLst>
            <pc:docMk/>
            <pc:sldMk cId="702833047" sldId="461"/>
            <ac:picMk id="9" creationId="{BAD1E9C0-EECE-0722-47C6-5D80C3179E38}"/>
          </ac:picMkLst>
        </pc:picChg>
      </pc:sldChg>
      <pc:sldChg chg="delSp modSp add replId">
        <pc:chgData name="Suraj Chopade" userId="S::suraj.chopade@bostoninstituteofanalytics.org::dcc44ee8-6a65-4538-a5e1-c87e14ca7a61" providerId="AD" clId="Web-{A8A5AB48-3311-B43A-3631-9F462C1E44C8}" dt="2023-10-06T12:16:37.227" v="1364" actId="20577"/>
        <pc:sldMkLst>
          <pc:docMk/>
          <pc:sldMk cId="4117235266" sldId="462"/>
        </pc:sldMkLst>
        <pc:spChg chg="mod">
          <ac:chgData name="Suraj Chopade" userId="S::suraj.chopade@bostoninstituteofanalytics.org::dcc44ee8-6a65-4538-a5e1-c87e14ca7a61" providerId="AD" clId="Web-{A8A5AB48-3311-B43A-3631-9F462C1E44C8}" dt="2023-10-06T12:16:37.227" v="1364" actId="20577"/>
          <ac:spMkLst>
            <pc:docMk/>
            <pc:sldMk cId="4117235266" sldId="462"/>
            <ac:spMk id="5" creationId="{9A378F9A-2043-5BE3-EC44-6521FEBA7EE1}"/>
          </ac:spMkLst>
        </pc:spChg>
        <pc:graphicFrameChg chg="del">
          <ac:chgData name="Suraj Chopade" userId="S::suraj.chopade@bostoninstituteofanalytics.org::dcc44ee8-6a65-4538-a5e1-c87e14ca7a61" providerId="AD" clId="Web-{A8A5AB48-3311-B43A-3631-9F462C1E44C8}" dt="2023-10-06T12:12:12.638" v="1321"/>
          <ac:graphicFrameMkLst>
            <pc:docMk/>
            <pc:sldMk cId="4117235266" sldId="462"/>
            <ac:graphicFrameMk id="8" creationId="{79B7F451-491C-2BD7-1C22-FF4C9D86A94A}"/>
          </ac:graphicFrameMkLst>
        </pc:graphicFrameChg>
      </pc:sldChg>
      <pc:sldChg chg="delSp modSp add replId">
        <pc:chgData name="Suraj Chopade" userId="S::suraj.chopade@bostoninstituteofanalytics.org::dcc44ee8-6a65-4538-a5e1-c87e14ca7a61" providerId="AD" clId="Web-{A8A5AB48-3311-B43A-3631-9F462C1E44C8}" dt="2023-10-06T12:24:03.699" v="1462" actId="1076"/>
        <pc:sldMkLst>
          <pc:docMk/>
          <pc:sldMk cId="3850761227" sldId="463"/>
        </pc:sldMkLst>
        <pc:spChg chg="mod">
          <ac:chgData name="Suraj Chopade" userId="S::suraj.chopade@bostoninstituteofanalytics.org::dcc44ee8-6a65-4538-a5e1-c87e14ca7a61" providerId="AD" clId="Web-{A8A5AB48-3311-B43A-3631-9F462C1E44C8}" dt="2023-10-06T12:24:03.699" v="1462" actId="1076"/>
          <ac:spMkLst>
            <pc:docMk/>
            <pc:sldMk cId="3850761227" sldId="463"/>
            <ac:spMk id="5" creationId="{9A378F9A-2043-5BE3-EC44-6521FEBA7EE1}"/>
          </ac:spMkLst>
        </pc:spChg>
        <pc:graphicFrameChg chg="del">
          <ac:chgData name="Suraj Chopade" userId="S::suraj.chopade@bostoninstituteofanalytics.org::dcc44ee8-6a65-4538-a5e1-c87e14ca7a61" providerId="AD" clId="Web-{A8A5AB48-3311-B43A-3631-9F462C1E44C8}" dt="2023-10-06T12:22:17.694" v="1439"/>
          <ac:graphicFrameMkLst>
            <pc:docMk/>
            <pc:sldMk cId="3850761227" sldId="463"/>
            <ac:graphicFrameMk id="8" creationId="{79B7F451-491C-2BD7-1C22-FF4C9D86A94A}"/>
          </ac:graphicFrameMkLst>
        </pc:graphicFrameChg>
      </pc:sldChg>
      <pc:sldChg chg="addSp delSp modSp add replId">
        <pc:chgData name="Suraj Chopade" userId="S::suraj.chopade@bostoninstituteofanalytics.org::dcc44ee8-6a65-4538-a5e1-c87e14ca7a61" providerId="AD" clId="Web-{A8A5AB48-3311-B43A-3631-9F462C1E44C8}" dt="2023-10-06T12:28:37.616" v="1494" actId="14100"/>
        <pc:sldMkLst>
          <pc:docMk/>
          <pc:sldMk cId="835093248" sldId="464"/>
        </pc:sldMkLst>
        <pc:spChg chg="mod">
          <ac:chgData name="Suraj Chopade" userId="S::suraj.chopade@bostoninstituteofanalytics.org::dcc44ee8-6a65-4538-a5e1-c87e14ca7a61" providerId="AD" clId="Web-{A8A5AB48-3311-B43A-3631-9F462C1E44C8}" dt="2023-10-06T12:27:09.613" v="1485" actId="1076"/>
          <ac:spMkLst>
            <pc:docMk/>
            <pc:sldMk cId="835093248" sldId="464"/>
            <ac:spMk id="5" creationId="{9A378F9A-2043-5BE3-EC44-6521FEBA7EE1}"/>
          </ac:spMkLst>
        </pc:spChg>
        <pc:picChg chg="add del mod">
          <ac:chgData name="Suraj Chopade" userId="S::suraj.chopade@bostoninstituteofanalytics.org::dcc44ee8-6a65-4538-a5e1-c87e14ca7a61" providerId="AD" clId="Web-{A8A5AB48-3311-B43A-3631-9F462C1E44C8}" dt="2023-10-06T12:28:22.444" v="1489"/>
          <ac:picMkLst>
            <pc:docMk/>
            <pc:sldMk cId="835093248" sldId="464"/>
            <ac:picMk id="2" creationId="{6187B1F1-882E-D8D4-BE9C-D0B266E58E9D}"/>
          </ac:picMkLst>
        </pc:picChg>
        <pc:picChg chg="add mod">
          <ac:chgData name="Suraj Chopade" userId="S::suraj.chopade@bostoninstituteofanalytics.org::dcc44ee8-6a65-4538-a5e1-c87e14ca7a61" providerId="AD" clId="Web-{A8A5AB48-3311-B43A-3631-9F462C1E44C8}" dt="2023-10-06T12:28:37.616" v="1494" actId="14100"/>
          <ac:picMkLst>
            <pc:docMk/>
            <pc:sldMk cId="835093248" sldId="464"/>
            <ac:picMk id="3" creationId="{7DB8BA04-E16A-6EA0-F03D-D0DE43E0A514}"/>
          </ac:picMkLst>
        </pc:picChg>
      </pc:sldChg>
      <pc:sldChg chg="addSp delSp modSp add replId">
        <pc:chgData name="Suraj Chopade" userId="S::suraj.chopade@bostoninstituteofanalytics.org::dcc44ee8-6a65-4538-a5e1-c87e14ca7a61" providerId="AD" clId="Web-{A8A5AB48-3311-B43A-3631-9F462C1E44C8}" dt="2023-10-06T12:33:22.909" v="1584" actId="20577"/>
        <pc:sldMkLst>
          <pc:docMk/>
          <pc:sldMk cId="1494545723" sldId="465"/>
        </pc:sldMkLst>
        <pc:spChg chg="mod">
          <ac:chgData name="Suraj Chopade" userId="S::suraj.chopade@bostoninstituteofanalytics.org::dcc44ee8-6a65-4538-a5e1-c87e14ca7a61" providerId="AD" clId="Web-{A8A5AB48-3311-B43A-3631-9F462C1E44C8}" dt="2023-10-06T12:33:22.909" v="1584" actId="20577"/>
          <ac:spMkLst>
            <pc:docMk/>
            <pc:sldMk cId="1494545723" sldId="465"/>
            <ac:spMk id="5" creationId="{9A378F9A-2043-5BE3-EC44-6521FEBA7EE1}"/>
          </ac:spMkLst>
        </pc:spChg>
        <pc:picChg chg="add del mod">
          <ac:chgData name="Suraj Chopade" userId="S::suraj.chopade@bostoninstituteofanalytics.org::dcc44ee8-6a65-4538-a5e1-c87e14ca7a61" providerId="AD" clId="Web-{A8A5AB48-3311-B43A-3631-9F462C1E44C8}" dt="2023-10-06T12:32:31.548" v="1551"/>
          <ac:picMkLst>
            <pc:docMk/>
            <pc:sldMk cId="1494545723" sldId="465"/>
            <ac:picMk id="2" creationId="{91D494F2-7DC6-3A89-53B4-3DE4135868A7}"/>
          </ac:picMkLst>
        </pc:picChg>
        <pc:picChg chg="del">
          <ac:chgData name="Suraj Chopade" userId="S::suraj.chopade@bostoninstituteofanalytics.org::dcc44ee8-6a65-4538-a5e1-c87e14ca7a61" providerId="AD" clId="Web-{A8A5AB48-3311-B43A-3631-9F462C1E44C8}" dt="2023-10-06T12:29:55.635" v="1505"/>
          <ac:picMkLst>
            <pc:docMk/>
            <pc:sldMk cId="1494545723" sldId="465"/>
            <ac:picMk id="3" creationId="{7DB8BA04-E16A-6EA0-F03D-D0DE43E0A514}"/>
          </ac:picMkLst>
        </pc:picChg>
      </pc:sldChg>
      <pc:sldChg chg="add del replId">
        <pc:chgData name="Suraj Chopade" userId="S::suraj.chopade@bostoninstituteofanalytics.org::dcc44ee8-6a65-4538-a5e1-c87e14ca7a61" providerId="AD" clId="Web-{A8A5AB48-3311-B43A-3631-9F462C1E44C8}" dt="2023-10-06T12:25:41.406" v="1467"/>
        <pc:sldMkLst>
          <pc:docMk/>
          <pc:sldMk cId="2164602217" sldId="465"/>
        </pc:sldMkLst>
      </pc:sldChg>
      <pc:sldChg chg="modSp add replId">
        <pc:chgData name="Suraj Chopade" userId="S::suraj.chopade@bostoninstituteofanalytics.org::dcc44ee8-6a65-4538-a5e1-c87e14ca7a61" providerId="AD" clId="Web-{A8A5AB48-3311-B43A-3631-9F462C1E44C8}" dt="2023-10-06T12:36:15.322" v="1613" actId="1076"/>
        <pc:sldMkLst>
          <pc:docMk/>
          <pc:sldMk cId="2989528000" sldId="466"/>
        </pc:sldMkLst>
        <pc:spChg chg="mod">
          <ac:chgData name="Suraj Chopade" userId="S::suraj.chopade@bostoninstituteofanalytics.org::dcc44ee8-6a65-4538-a5e1-c87e14ca7a61" providerId="AD" clId="Web-{A8A5AB48-3311-B43A-3631-9F462C1E44C8}" dt="2023-10-06T12:35:25.883" v="1593" actId="1076"/>
          <ac:spMkLst>
            <pc:docMk/>
            <pc:sldMk cId="2989528000" sldId="466"/>
            <ac:spMk id="4" creationId="{24019B7A-CFB9-1C55-E819-F70D6D717C91}"/>
          </ac:spMkLst>
        </pc:spChg>
        <pc:spChg chg="mod">
          <ac:chgData name="Suraj Chopade" userId="S::suraj.chopade@bostoninstituteofanalytics.org::dcc44ee8-6a65-4538-a5e1-c87e14ca7a61" providerId="AD" clId="Web-{A8A5AB48-3311-B43A-3631-9F462C1E44C8}" dt="2023-10-06T12:36:15.322" v="1613" actId="1076"/>
          <ac:spMkLst>
            <pc:docMk/>
            <pc:sldMk cId="2989528000" sldId="466"/>
            <ac:spMk id="5" creationId="{9A378F9A-2043-5BE3-EC44-6521FEBA7EE1}"/>
          </ac:spMkLst>
        </pc:spChg>
      </pc:sldChg>
      <pc:sldChg chg="modSp add replId">
        <pc:chgData name="Suraj Chopade" userId="S::suraj.chopade@bostoninstituteofanalytics.org::dcc44ee8-6a65-4538-a5e1-c87e14ca7a61" providerId="AD" clId="Web-{A8A5AB48-3311-B43A-3631-9F462C1E44C8}" dt="2023-10-06T12:46:29.800" v="1700" actId="20577"/>
        <pc:sldMkLst>
          <pc:docMk/>
          <pc:sldMk cId="2616984097" sldId="467"/>
        </pc:sldMkLst>
        <pc:spChg chg="mod">
          <ac:chgData name="Suraj Chopade" userId="S::suraj.chopade@bostoninstituteofanalytics.org::dcc44ee8-6a65-4538-a5e1-c87e14ca7a61" providerId="AD" clId="Web-{A8A5AB48-3311-B43A-3631-9F462C1E44C8}" dt="2023-10-06T12:46:29.800" v="1700" actId="20577"/>
          <ac:spMkLst>
            <pc:docMk/>
            <pc:sldMk cId="2616984097" sldId="467"/>
            <ac:spMk id="5" creationId="{9A378F9A-2043-5BE3-EC44-6521FEBA7EE1}"/>
          </ac:spMkLst>
        </pc:spChg>
      </pc:sldChg>
      <pc:sldChg chg="addSp delSp modSp add ord replId modNotes">
        <pc:chgData name="Suraj Chopade" userId="S::suraj.chopade@bostoninstituteofanalytics.org::dcc44ee8-6a65-4538-a5e1-c87e14ca7a61" providerId="AD" clId="Web-{A8A5AB48-3311-B43A-3631-9F462C1E44C8}" dt="2023-10-06T12:58:32.251" v="1864"/>
        <pc:sldMkLst>
          <pc:docMk/>
          <pc:sldMk cId="216333241" sldId="468"/>
        </pc:sldMkLst>
        <pc:spChg chg="del">
          <ac:chgData name="Suraj Chopade" userId="S::suraj.chopade@bostoninstituteofanalytics.org::dcc44ee8-6a65-4538-a5e1-c87e14ca7a61" providerId="AD" clId="Web-{A8A5AB48-3311-B43A-3631-9F462C1E44C8}" dt="2023-10-06T12:46:43.707" v="1702"/>
          <ac:spMkLst>
            <pc:docMk/>
            <pc:sldMk cId="216333241" sldId="468"/>
            <ac:spMk id="5" creationId="{9A378F9A-2043-5BE3-EC44-6521FEBA7EE1}"/>
          </ac:spMkLst>
        </pc:spChg>
        <pc:picChg chg="add mod">
          <ac:chgData name="Suraj Chopade" userId="S::suraj.chopade@bostoninstituteofanalytics.org::dcc44ee8-6a65-4538-a5e1-c87e14ca7a61" providerId="AD" clId="Web-{A8A5AB48-3311-B43A-3631-9F462C1E44C8}" dt="2023-10-06T12:47:44.163" v="1712" actId="14100"/>
          <ac:picMkLst>
            <pc:docMk/>
            <pc:sldMk cId="216333241" sldId="468"/>
            <ac:picMk id="2" creationId="{FF6697A2-8FE6-D245-5CDE-245F97B31418}"/>
          </ac:picMkLst>
        </pc:picChg>
      </pc:sldChg>
      <pc:sldChg chg="modSp add del replId">
        <pc:chgData name="Suraj Chopade" userId="S::suraj.chopade@bostoninstituteofanalytics.org::dcc44ee8-6a65-4538-a5e1-c87e14ca7a61" providerId="AD" clId="Web-{A8A5AB48-3311-B43A-3631-9F462C1E44C8}" dt="2023-10-06T12:54:40.398" v="1794" actId="20577"/>
        <pc:sldMkLst>
          <pc:docMk/>
          <pc:sldMk cId="1610639289" sldId="469"/>
        </pc:sldMkLst>
        <pc:spChg chg="mod">
          <ac:chgData name="Suraj Chopade" userId="S::suraj.chopade@bostoninstituteofanalytics.org::dcc44ee8-6a65-4538-a5e1-c87e14ca7a61" providerId="AD" clId="Web-{A8A5AB48-3311-B43A-3631-9F462C1E44C8}" dt="2023-10-06T12:54:40.398" v="1794" actId="20577"/>
          <ac:spMkLst>
            <pc:docMk/>
            <pc:sldMk cId="1610639289" sldId="469"/>
            <ac:spMk id="5" creationId="{9A378F9A-2043-5BE3-EC44-6521FEBA7EE1}"/>
          </ac:spMkLst>
        </pc:spChg>
      </pc:sldChg>
      <pc:sldChg chg="modSp add replId">
        <pc:chgData name="Suraj Chopade" userId="S::suraj.chopade@bostoninstituteofanalytics.org::dcc44ee8-6a65-4538-a5e1-c87e14ca7a61" providerId="AD" clId="Web-{A8A5AB48-3311-B43A-3631-9F462C1E44C8}" dt="2023-10-06T12:56:21.246" v="1826" actId="20577"/>
        <pc:sldMkLst>
          <pc:docMk/>
          <pc:sldMk cId="1739691860" sldId="470"/>
        </pc:sldMkLst>
        <pc:spChg chg="mod">
          <ac:chgData name="Suraj Chopade" userId="S::suraj.chopade@bostoninstituteofanalytics.org::dcc44ee8-6a65-4538-a5e1-c87e14ca7a61" providerId="AD" clId="Web-{A8A5AB48-3311-B43A-3631-9F462C1E44C8}" dt="2023-10-06T12:56:21.246" v="1826" actId="20577"/>
          <ac:spMkLst>
            <pc:docMk/>
            <pc:sldMk cId="1739691860" sldId="470"/>
            <ac:spMk id="5" creationId="{9A378F9A-2043-5BE3-EC44-6521FEBA7EE1}"/>
          </ac:spMkLst>
        </pc:spChg>
      </pc:sldChg>
      <pc:sldChg chg="modSp add replId">
        <pc:chgData name="Suraj Chopade" userId="S::suraj.chopade@bostoninstituteofanalytics.org::dcc44ee8-6a65-4538-a5e1-c87e14ca7a61" providerId="AD" clId="Web-{A8A5AB48-3311-B43A-3631-9F462C1E44C8}" dt="2023-10-06T12:57:55.468" v="1863" actId="20577"/>
        <pc:sldMkLst>
          <pc:docMk/>
          <pc:sldMk cId="3125042556" sldId="471"/>
        </pc:sldMkLst>
        <pc:spChg chg="mod">
          <ac:chgData name="Suraj Chopade" userId="S::suraj.chopade@bostoninstituteofanalytics.org::dcc44ee8-6a65-4538-a5e1-c87e14ca7a61" providerId="AD" clId="Web-{A8A5AB48-3311-B43A-3631-9F462C1E44C8}" dt="2023-10-06T12:57:55.468" v="1863" actId="20577"/>
          <ac:spMkLst>
            <pc:docMk/>
            <pc:sldMk cId="3125042556" sldId="471"/>
            <ac:spMk id="5" creationId="{9A378F9A-2043-5BE3-EC44-6521FEBA7EE1}"/>
          </ac:spMkLst>
        </pc:spChg>
      </pc:sldChg>
      <pc:sldChg chg="modSp add replId">
        <pc:chgData name="Suraj Chopade" userId="S::suraj.chopade@bostoninstituteofanalytics.org::dcc44ee8-6a65-4538-a5e1-c87e14ca7a61" providerId="AD" clId="Web-{A8A5AB48-3311-B43A-3631-9F462C1E44C8}" dt="2023-10-06T13:04:29.906" v="1885" actId="1076"/>
        <pc:sldMkLst>
          <pc:docMk/>
          <pc:sldMk cId="153477659" sldId="472"/>
        </pc:sldMkLst>
        <pc:spChg chg="mod">
          <ac:chgData name="Suraj Chopade" userId="S::suraj.chopade@bostoninstituteofanalytics.org::dcc44ee8-6a65-4538-a5e1-c87e14ca7a61" providerId="AD" clId="Web-{A8A5AB48-3311-B43A-3631-9F462C1E44C8}" dt="2023-10-06T13:04:14.921" v="1884" actId="1076"/>
          <ac:spMkLst>
            <pc:docMk/>
            <pc:sldMk cId="153477659" sldId="472"/>
            <ac:spMk id="4" creationId="{24019B7A-CFB9-1C55-E819-F70D6D717C91}"/>
          </ac:spMkLst>
        </pc:spChg>
        <pc:spChg chg="mod">
          <ac:chgData name="Suraj Chopade" userId="S::suraj.chopade@bostoninstituteofanalytics.org::dcc44ee8-6a65-4538-a5e1-c87e14ca7a61" providerId="AD" clId="Web-{A8A5AB48-3311-B43A-3631-9F462C1E44C8}" dt="2023-10-06T13:04:29.906" v="1885" actId="1076"/>
          <ac:spMkLst>
            <pc:docMk/>
            <pc:sldMk cId="153477659" sldId="472"/>
            <ac:spMk id="5" creationId="{9A378F9A-2043-5BE3-EC44-6521FEBA7EE1}"/>
          </ac:spMkLst>
        </pc:spChg>
      </pc:sldChg>
      <pc:sldChg chg="modSp add replId">
        <pc:chgData name="Suraj Chopade" userId="S::suraj.chopade@bostoninstituteofanalytics.org::dcc44ee8-6a65-4538-a5e1-c87e14ca7a61" providerId="AD" clId="Web-{A8A5AB48-3311-B43A-3631-9F462C1E44C8}" dt="2023-10-06T13:09:47.044" v="1945" actId="20577"/>
        <pc:sldMkLst>
          <pc:docMk/>
          <pc:sldMk cId="3663966234" sldId="473"/>
        </pc:sldMkLst>
        <pc:spChg chg="mod">
          <ac:chgData name="Suraj Chopade" userId="S::suraj.chopade@bostoninstituteofanalytics.org::dcc44ee8-6a65-4538-a5e1-c87e14ca7a61" providerId="AD" clId="Web-{A8A5AB48-3311-B43A-3631-9F462C1E44C8}" dt="2023-10-06T13:09:47.044" v="1945" actId="20577"/>
          <ac:spMkLst>
            <pc:docMk/>
            <pc:sldMk cId="3663966234" sldId="473"/>
            <ac:spMk id="5" creationId="{9A378F9A-2043-5BE3-EC44-6521FEBA7EE1}"/>
          </ac:spMkLst>
        </pc:spChg>
      </pc:sldChg>
      <pc:sldChg chg="modSp add replId">
        <pc:chgData name="Suraj Chopade" userId="S::suraj.chopade@bostoninstituteofanalytics.org::dcc44ee8-6a65-4538-a5e1-c87e14ca7a61" providerId="AD" clId="Web-{A8A5AB48-3311-B43A-3631-9F462C1E44C8}" dt="2023-10-06T13:12:29.238" v="2008" actId="1076"/>
        <pc:sldMkLst>
          <pc:docMk/>
          <pc:sldMk cId="2092177511" sldId="474"/>
        </pc:sldMkLst>
        <pc:spChg chg="mod">
          <ac:chgData name="Suraj Chopade" userId="S::suraj.chopade@bostoninstituteofanalytics.org::dcc44ee8-6a65-4538-a5e1-c87e14ca7a61" providerId="AD" clId="Web-{A8A5AB48-3311-B43A-3631-9F462C1E44C8}" dt="2023-10-06T13:12:29.238" v="2008" actId="1076"/>
          <ac:spMkLst>
            <pc:docMk/>
            <pc:sldMk cId="2092177511" sldId="474"/>
            <ac:spMk id="5" creationId="{9A378F9A-2043-5BE3-EC44-6521FEBA7EE1}"/>
          </ac:spMkLst>
        </pc:spChg>
      </pc:sldChg>
      <pc:sldChg chg="modSp add replId">
        <pc:chgData name="Suraj Chopade" userId="S::suraj.chopade@bostoninstituteofanalytics.org::dcc44ee8-6a65-4538-a5e1-c87e14ca7a61" providerId="AD" clId="Web-{A8A5AB48-3311-B43A-3631-9F462C1E44C8}" dt="2023-10-06T13:13:07.536" v="2022" actId="20577"/>
        <pc:sldMkLst>
          <pc:docMk/>
          <pc:sldMk cId="3546852592" sldId="475"/>
        </pc:sldMkLst>
        <pc:spChg chg="mod">
          <ac:chgData name="Suraj Chopade" userId="S::suraj.chopade@bostoninstituteofanalytics.org::dcc44ee8-6a65-4538-a5e1-c87e14ca7a61" providerId="AD" clId="Web-{A8A5AB48-3311-B43A-3631-9F462C1E44C8}" dt="2023-10-06T13:13:07.536" v="2022" actId="20577"/>
          <ac:spMkLst>
            <pc:docMk/>
            <pc:sldMk cId="3546852592" sldId="475"/>
            <ac:spMk id="5" creationId="{9A378F9A-2043-5BE3-EC44-6521FEBA7EE1}"/>
          </ac:spMkLst>
        </pc:spChg>
      </pc:sldChg>
      <pc:sldChg chg="modSp add replId">
        <pc:chgData name="Suraj Chopade" userId="S::suraj.chopade@bostoninstituteofanalytics.org::dcc44ee8-6a65-4538-a5e1-c87e14ca7a61" providerId="AD" clId="Web-{A8A5AB48-3311-B43A-3631-9F462C1E44C8}" dt="2023-10-06T13:15:59.402" v="2089" actId="1076"/>
        <pc:sldMkLst>
          <pc:docMk/>
          <pc:sldMk cId="424723153" sldId="476"/>
        </pc:sldMkLst>
        <pc:spChg chg="mod">
          <ac:chgData name="Suraj Chopade" userId="S::suraj.chopade@bostoninstituteofanalytics.org::dcc44ee8-6a65-4538-a5e1-c87e14ca7a61" providerId="AD" clId="Web-{A8A5AB48-3311-B43A-3631-9F462C1E44C8}" dt="2023-10-06T13:15:59.402" v="2089" actId="1076"/>
          <ac:spMkLst>
            <pc:docMk/>
            <pc:sldMk cId="424723153" sldId="476"/>
            <ac:spMk id="5" creationId="{9A378F9A-2043-5BE3-EC44-6521FEBA7EE1}"/>
          </ac:spMkLst>
        </pc:spChg>
      </pc:sldChg>
      <pc:sldChg chg="modSp add replId">
        <pc:chgData name="Suraj Chopade" userId="S::suraj.chopade@bostoninstituteofanalytics.org::dcc44ee8-6a65-4538-a5e1-c87e14ca7a61" providerId="AD" clId="Web-{A8A5AB48-3311-B43A-3631-9F462C1E44C8}" dt="2023-10-06T13:17:09.358" v="2111" actId="20577"/>
        <pc:sldMkLst>
          <pc:docMk/>
          <pc:sldMk cId="1108611396" sldId="477"/>
        </pc:sldMkLst>
        <pc:spChg chg="mod">
          <ac:chgData name="Suraj Chopade" userId="S::suraj.chopade@bostoninstituteofanalytics.org::dcc44ee8-6a65-4538-a5e1-c87e14ca7a61" providerId="AD" clId="Web-{A8A5AB48-3311-B43A-3631-9F462C1E44C8}" dt="2023-10-06T13:17:09.358" v="2111" actId="20577"/>
          <ac:spMkLst>
            <pc:docMk/>
            <pc:sldMk cId="1108611396" sldId="477"/>
            <ac:spMk id="5" creationId="{9A378F9A-2043-5BE3-EC44-6521FEBA7EE1}"/>
          </ac:spMkLst>
        </pc:spChg>
      </pc:sldChg>
      <pc:sldChg chg="add del replId">
        <pc:chgData name="Suraj Chopade" userId="S::suraj.chopade@bostoninstituteofanalytics.org::dcc44ee8-6a65-4538-a5e1-c87e14ca7a61" providerId="AD" clId="Web-{A8A5AB48-3311-B43A-3631-9F462C1E44C8}" dt="2023-10-06T13:13:23.349" v="2027"/>
        <pc:sldMkLst>
          <pc:docMk/>
          <pc:sldMk cId="3436897958" sldId="477"/>
        </pc:sldMkLst>
      </pc:sldChg>
      <pc:sldChg chg="modSp add replId">
        <pc:chgData name="Suraj Chopade" userId="S::suraj.chopade@bostoninstituteofanalytics.org::dcc44ee8-6a65-4538-a5e1-c87e14ca7a61" providerId="AD" clId="Web-{A8A5AB48-3311-B43A-3631-9F462C1E44C8}" dt="2023-10-06T13:39:04.474" v="2261" actId="14100"/>
        <pc:sldMkLst>
          <pc:docMk/>
          <pc:sldMk cId="4263391213" sldId="478"/>
        </pc:sldMkLst>
        <pc:spChg chg="mod">
          <ac:chgData name="Suraj Chopade" userId="S::suraj.chopade@bostoninstituteofanalytics.org::dcc44ee8-6a65-4538-a5e1-c87e14ca7a61" providerId="AD" clId="Web-{A8A5AB48-3311-B43A-3631-9F462C1E44C8}" dt="2023-10-06T13:39:04.474" v="2261" actId="14100"/>
          <ac:spMkLst>
            <pc:docMk/>
            <pc:sldMk cId="4263391213" sldId="478"/>
            <ac:spMk id="4" creationId="{24019B7A-CFB9-1C55-E819-F70D6D717C91}"/>
          </ac:spMkLst>
        </pc:spChg>
        <pc:spChg chg="mod">
          <ac:chgData name="Suraj Chopade" userId="S::suraj.chopade@bostoninstituteofanalytics.org::dcc44ee8-6a65-4538-a5e1-c87e14ca7a61" providerId="AD" clId="Web-{A8A5AB48-3311-B43A-3631-9F462C1E44C8}" dt="2023-10-06T13:24:52.361" v="2130" actId="20577"/>
          <ac:spMkLst>
            <pc:docMk/>
            <pc:sldMk cId="4263391213" sldId="478"/>
            <ac:spMk id="5" creationId="{9A378F9A-2043-5BE3-EC44-6521FEBA7EE1}"/>
          </ac:spMkLst>
        </pc:spChg>
      </pc:sldChg>
      <pc:sldChg chg="modSp add replId">
        <pc:chgData name="Suraj Chopade" userId="S::suraj.chopade@bostoninstituteofanalytics.org::dcc44ee8-6a65-4538-a5e1-c87e14ca7a61" providerId="AD" clId="Web-{A8A5AB48-3311-B43A-3631-9F462C1E44C8}" dt="2023-10-06T13:39:54.319" v="2266" actId="14100"/>
        <pc:sldMkLst>
          <pc:docMk/>
          <pc:sldMk cId="714322308" sldId="479"/>
        </pc:sldMkLst>
        <pc:spChg chg="mod">
          <ac:chgData name="Suraj Chopade" userId="S::suraj.chopade@bostoninstituteofanalytics.org::dcc44ee8-6a65-4538-a5e1-c87e14ca7a61" providerId="AD" clId="Web-{A8A5AB48-3311-B43A-3631-9F462C1E44C8}" dt="2023-10-06T13:39:54.319" v="2266" actId="14100"/>
          <ac:spMkLst>
            <pc:docMk/>
            <pc:sldMk cId="714322308" sldId="479"/>
            <ac:spMk id="4" creationId="{24019B7A-CFB9-1C55-E819-F70D6D717C91}"/>
          </ac:spMkLst>
        </pc:spChg>
        <pc:spChg chg="mod">
          <ac:chgData name="Suraj Chopade" userId="S::suraj.chopade@bostoninstituteofanalytics.org::dcc44ee8-6a65-4538-a5e1-c87e14ca7a61" providerId="AD" clId="Web-{A8A5AB48-3311-B43A-3631-9F462C1E44C8}" dt="2023-10-06T13:26:10.802" v="2156" actId="1076"/>
          <ac:spMkLst>
            <pc:docMk/>
            <pc:sldMk cId="714322308" sldId="479"/>
            <ac:spMk id="5" creationId="{9A378F9A-2043-5BE3-EC44-6521FEBA7EE1}"/>
          </ac:spMkLst>
        </pc:spChg>
      </pc:sldChg>
      <pc:sldChg chg="modSp add replId">
        <pc:chgData name="Suraj Chopade" userId="S::suraj.chopade@bostoninstituteofanalytics.org::dcc44ee8-6a65-4538-a5e1-c87e14ca7a61" providerId="AD" clId="Web-{A8A5AB48-3311-B43A-3631-9F462C1E44C8}" dt="2023-10-06T13:39:19.209" v="2262" actId="14100"/>
        <pc:sldMkLst>
          <pc:docMk/>
          <pc:sldMk cId="610523756" sldId="480"/>
        </pc:sldMkLst>
        <pc:spChg chg="mod">
          <ac:chgData name="Suraj Chopade" userId="S::suraj.chopade@bostoninstituteofanalytics.org::dcc44ee8-6a65-4538-a5e1-c87e14ca7a61" providerId="AD" clId="Web-{A8A5AB48-3311-B43A-3631-9F462C1E44C8}" dt="2023-10-06T13:39:19.209" v="2262" actId="14100"/>
          <ac:spMkLst>
            <pc:docMk/>
            <pc:sldMk cId="610523756" sldId="480"/>
            <ac:spMk id="4" creationId="{24019B7A-CFB9-1C55-E819-F70D6D717C91}"/>
          </ac:spMkLst>
        </pc:spChg>
        <pc:spChg chg="mod">
          <ac:chgData name="Suraj Chopade" userId="S::suraj.chopade@bostoninstituteofanalytics.org::dcc44ee8-6a65-4538-a5e1-c87e14ca7a61" providerId="AD" clId="Web-{A8A5AB48-3311-B43A-3631-9F462C1E44C8}" dt="2023-10-06T13:31:21.158" v="2188" actId="20577"/>
          <ac:spMkLst>
            <pc:docMk/>
            <pc:sldMk cId="610523756" sldId="480"/>
            <ac:spMk id="5" creationId="{9A378F9A-2043-5BE3-EC44-6521FEBA7EE1}"/>
          </ac:spMkLst>
        </pc:spChg>
      </pc:sldChg>
      <pc:sldChg chg="modSp add ord replId">
        <pc:chgData name="Suraj Chopade" userId="S::suraj.chopade@bostoninstituteofanalytics.org::dcc44ee8-6a65-4538-a5e1-c87e14ca7a61" providerId="AD" clId="Web-{A8A5AB48-3311-B43A-3631-9F462C1E44C8}" dt="2023-10-06T13:39:24.037" v="2263" actId="14100"/>
        <pc:sldMkLst>
          <pc:docMk/>
          <pc:sldMk cId="1606824909" sldId="481"/>
        </pc:sldMkLst>
        <pc:spChg chg="mod">
          <ac:chgData name="Suraj Chopade" userId="S::suraj.chopade@bostoninstituteofanalytics.org::dcc44ee8-6a65-4538-a5e1-c87e14ca7a61" providerId="AD" clId="Web-{A8A5AB48-3311-B43A-3631-9F462C1E44C8}" dt="2023-10-06T13:39:24.037" v="2263" actId="14100"/>
          <ac:spMkLst>
            <pc:docMk/>
            <pc:sldMk cId="1606824909" sldId="481"/>
            <ac:spMk id="4" creationId="{24019B7A-CFB9-1C55-E819-F70D6D717C91}"/>
          </ac:spMkLst>
        </pc:spChg>
        <pc:spChg chg="mod">
          <ac:chgData name="Suraj Chopade" userId="S::suraj.chopade@bostoninstituteofanalytics.org::dcc44ee8-6a65-4538-a5e1-c87e14ca7a61" providerId="AD" clId="Web-{A8A5AB48-3311-B43A-3631-9F462C1E44C8}" dt="2023-10-06T13:31:16.580" v="2187" actId="20577"/>
          <ac:spMkLst>
            <pc:docMk/>
            <pc:sldMk cId="1606824909" sldId="481"/>
            <ac:spMk id="5" creationId="{9A378F9A-2043-5BE3-EC44-6521FEBA7EE1}"/>
          </ac:spMkLst>
        </pc:spChg>
      </pc:sldChg>
      <pc:sldChg chg="modSp add replId">
        <pc:chgData name="Suraj Chopade" userId="S::suraj.chopade@bostoninstituteofanalytics.org::dcc44ee8-6a65-4538-a5e1-c87e14ca7a61" providerId="AD" clId="Web-{A8A5AB48-3311-B43A-3631-9F462C1E44C8}" dt="2023-10-06T13:39:28.459" v="2264" actId="14100"/>
        <pc:sldMkLst>
          <pc:docMk/>
          <pc:sldMk cId="3717048252" sldId="482"/>
        </pc:sldMkLst>
        <pc:spChg chg="mod">
          <ac:chgData name="Suraj Chopade" userId="S::suraj.chopade@bostoninstituteofanalytics.org::dcc44ee8-6a65-4538-a5e1-c87e14ca7a61" providerId="AD" clId="Web-{A8A5AB48-3311-B43A-3631-9F462C1E44C8}" dt="2023-10-06T13:39:28.459" v="2264" actId="14100"/>
          <ac:spMkLst>
            <pc:docMk/>
            <pc:sldMk cId="3717048252" sldId="482"/>
            <ac:spMk id="4" creationId="{24019B7A-CFB9-1C55-E819-F70D6D717C91}"/>
          </ac:spMkLst>
        </pc:spChg>
        <pc:spChg chg="mod">
          <ac:chgData name="Suraj Chopade" userId="S::suraj.chopade@bostoninstituteofanalytics.org::dcc44ee8-6a65-4538-a5e1-c87e14ca7a61" providerId="AD" clId="Web-{A8A5AB48-3311-B43A-3631-9F462C1E44C8}" dt="2023-10-06T13:33:01.506" v="2225" actId="1076"/>
          <ac:spMkLst>
            <pc:docMk/>
            <pc:sldMk cId="3717048252" sldId="482"/>
            <ac:spMk id="5" creationId="{9A378F9A-2043-5BE3-EC44-6521FEBA7EE1}"/>
          </ac:spMkLst>
        </pc:spChg>
      </pc:sldChg>
      <pc:sldChg chg="modSp add replId">
        <pc:chgData name="Suraj Chopade" userId="S::suraj.chopade@bostoninstituteofanalytics.org::dcc44ee8-6a65-4538-a5e1-c87e14ca7a61" providerId="AD" clId="Web-{A8A5AB48-3311-B43A-3631-9F462C1E44C8}" dt="2023-10-06T13:39:32.772" v="2265" actId="14100"/>
        <pc:sldMkLst>
          <pc:docMk/>
          <pc:sldMk cId="2884690960" sldId="483"/>
        </pc:sldMkLst>
        <pc:spChg chg="mod">
          <ac:chgData name="Suraj Chopade" userId="S::suraj.chopade@bostoninstituteofanalytics.org::dcc44ee8-6a65-4538-a5e1-c87e14ca7a61" providerId="AD" clId="Web-{A8A5AB48-3311-B43A-3631-9F462C1E44C8}" dt="2023-10-06T13:39:32.772" v="2265" actId="14100"/>
          <ac:spMkLst>
            <pc:docMk/>
            <pc:sldMk cId="2884690960" sldId="483"/>
            <ac:spMk id="4" creationId="{24019B7A-CFB9-1C55-E819-F70D6D717C91}"/>
          </ac:spMkLst>
        </pc:spChg>
        <pc:spChg chg="mod">
          <ac:chgData name="Suraj Chopade" userId="S::suraj.chopade@bostoninstituteofanalytics.org::dcc44ee8-6a65-4538-a5e1-c87e14ca7a61" providerId="AD" clId="Web-{A8A5AB48-3311-B43A-3631-9F462C1E44C8}" dt="2023-10-06T13:34:59.745" v="2260" actId="20577"/>
          <ac:spMkLst>
            <pc:docMk/>
            <pc:sldMk cId="2884690960" sldId="483"/>
            <ac:spMk id="5" creationId="{9A378F9A-2043-5BE3-EC44-6521FEBA7EE1}"/>
          </ac:spMkLst>
        </pc:spChg>
      </pc:sldChg>
    </pc:docChg>
  </pc:docChgLst>
  <pc:docChgLst>
    <pc:chgData name="Suraj Chopade" userId="S::suraj.chopade@bostoninstituteofanalytics.org::dcc44ee8-6a65-4538-a5e1-c87e14ca7a61" providerId="AD" clId="Web-{72D73C5D-A962-D16B-43A2-2FFC204EC97B}"/>
    <pc:docChg chg="delSld modSld sldOrd">
      <pc:chgData name="Suraj Chopade" userId="S::suraj.chopade@bostoninstituteofanalytics.org::dcc44ee8-6a65-4538-a5e1-c87e14ca7a61" providerId="AD" clId="Web-{72D73C5D-A962-D16B-43A2-2FFC204EC97B}" dt="2023-10-09T11:05:59.794" v="32"/>
      <pc:docMkLst>
        <pc:docMk/>
      </pc:docMkLst>
      <pc:sldChg chg="delSp">
        <pc:chgData name="Suraj Chopade" userId="S::suraj.chopade@bostoninstituteofanalytics.org::dcc44ee8-6a65-4538-a5e1-c87e14ca7a61" providerId="AD" clId="Web-{72D73C5D-A962-D16B-43A2-2FFC204EC97B}" dt="2023-10-09T11:05:57.106" v="31"/>
        <pc:sldMkLst>
          <pc:docMk/>
          <pc:sldMk cId="2503897231" sldId="283"/>
        </pc:sldMkLst>
        <pc:picChg chg="del">
          <ac:chgData name="Suraj Chopade" userId="S::suraj.chopade@bostoninstituteofanalytics.org::dcc44ee8-6a65-4538-a5e1-c87e14ca7a61" providerId="AD" clId="Web-{72D73C5D-A962-D16B-43A2-2FFC204EC97B}" dt="2023-10-09T11:05:57.106" v="31"/>
          <ac:picMkLst>
            <pc:docMk/>
            <pc:sldMk cId="2503897231" sldId="283"/>
            <ac:picMk id="6" creationId="{00000000-0000-0000-0000-000000000000}"/>
          </ac:picMkLst>
        </pc:picChg>
      </pc:sldChg>
      <pc:sldChg chg="del">
        <pc:chgData name="Suraj Chopade" userId="S::suraj.chopade@bostoninstituteofanalytics.org::dcc44ee8-6a65-4538-a5e1-c87e14ca7a61" providerId="AD" clId="Web-{72D73C5D-A962-D16B-43A2-2FFC204EC97B}" dt="2023-10-09T10:42:33.819" v="18"/>
        <pc:sldMkLst>
          <pc:docMk/>
          <pc:sldMk cId="1726830" sldId="314"/>
        </pc:sldMkLst>
      </pc:sldChg>
      <pc:sldChg chg="delSp">
        <pc:chgData name="Suraj Chopade" userId="S::suraj.chopade@bostoninstituteofanalytics.org::dcc44ee8-6a65-4538-a5e1-c87e14ca7a61" providerId="AD" clId="Web-{72D73C5D-A962-D16B-43A2-2FFC204EC97B}" dt="2023-10-09T11:05:59.794" v="32"/>
        <pc:sldMkLst>
          <pc:docMk/>
          <pc:sldMk cId="4059647043" sldId="408"/>
        </pc:sldMkLst>
        <pc:picChg chg="del">
          <ac:chgData name="Suraj Chopade" userId="S::suraj.chopade@bostoninstituteofanalytics.org::dcc44ee8-6a65-4538-a5e1-c87e14ca7a61" providerId="AD" clId="Web-{72D73C5D-A962-D16B-43A2-2FFC204EC97B}" dt="2023-10-09T11:05:59.794" v="32"/>
          <ac:picMkLst>
            <pc:docMk/>
            <pc:sldMk cId="4059647043" sldId="408"/>
            <ac:picMk id="6" creationId="{00000000-0000-0000-0000-000000000000}"/>
          </ac:picMkLst>
        </pc:picChg>
      </pc:sldChg>
      <pc:sldChg chg="del">
        <pc:chgData name="Suraj Chopade" userId="S::suraj.chopade@bostoninstituteofanalytics.org::dcc44ee8-6a65-4538-a5e1-c87e14ca7a61" providerId="AD" clId="Web-{72D73C5D-A962-D16B-43A2-2FFC204EC97B}" dt="2023-10-09T10:42:24.210" v="0"/>
        <pc:sldMkLst>
          <pc:docMk/>
          <pc:sldMk cId="3582198988" sldId="485"/>
        </pc:sldMkLst>
      </pc:sldChg>
      <pc:sldChg chg="del">
        <pc:chgData name="Suraj Chopade" userId="S::suraj.chopade@bostoninstituteofanalytics.org::dcc44ee8-6a65-4538-a5e1-c87e14ca7a61" providerId="AD" clId="Web-{72D73C5D-A962-D16B-43A2-2FFC204EC97B}" dt="2023-10-09T10:42:24.210" v="1"/>
        <pc:sldMkLst>
          <pc:docMk/>
          <pc:sldMk cId="3025139516" sldId="486"/>
        </pc:sldMkLst>
      </pc:sldChg>
      <pc:sldChg chg="del">
        <pc:chgData name="Suraj Chopade" userId="S::suraj.chopade@bostoninstituteofanalytics.org::dcc44ee8-6a65-4538-a5e1-c87e14ca7a61" providerId="AD" clId="Web-{72D73C5D-A962-D16B-43A2-2FFC204EC97B}" dt="2023-10-09T10:42:33.819" v="17"/>
        <pc:sldMkLst>
          <pc:docMk/>
          <pc:sldMk cId="170298293" sldId="487"/>
        </pc:sldMkLst>
      </pc:sldChg>
      <pc:sldChg chg="del">
        <pc:chgData name="Suraj Chopade" userId="S::suraj.chopade@bostoninstituteofanalytics.org::dcc44ee8-6a65-4538-a5e1-c87e14ca7a61" providerId="AD" clId="Web-{72D73C5D-A962-D16B-43A2-2FFC204EC97B}" dt="2023-10-09T10:42:33.819" v="16"/>
        <pc:sldMkLst>
          <pc:docMk/>
          <pc:sldMk cId="2393680182" sldId="488"/>
        </pc:sldMkLst>
      </pc:sldChg>
      <pc:sldChg chg="del">
        <pc:chgData name="Suraj Chopade" userId="S::suraj.chopade@bostoninstituteofanalytics.org::dcc44ee8-6a65-4538-a5e1-c87e14ca7a61" providerId="AD" clId="Web-{72D73C5D-A962-D16B-43A2-2FFC204EC97B}" dt="2023-10-09T10:42:33.819" v="15"/>
        <pc:sldMkLst>
          <pc:docMk/>
          <pc:sldMk cId="1794145806" sldId="489"/>
        </pc:sldMkLst>
      </pc:sldChg>
      <pc:sldChg chg="del">
        <pc:chgData name="Suraj Chopade" userId="S::suraj.chopade@bostoninstituteofanalytics.org::dcc44ee8-6a65-4538-a5e1-c87e14ca7a61" providerId="AD" clId="Web-{72D73C5D-A962-D16B-43A2-2FFC204EC97B}" dt="2023-10-09T10:42:33.804" v="12"/>
        <pc:sldMkLst>
          <pc:docMk/>
          <pc:sldMk cId="1281757821" sldId="490"/>
        </pc:sldMkLst>
      </pc:sldChg>
      <pc:sldChg chg="del">
        <pc:chgData name="Suraj Chopade" userId="S::suraj.chopade@bostoninstituteofanalytics.org::dcc44ee8-6a65-4538-a5e1-c87e14ca7a61" providerId="AD" clId="Web-{72D73C5D-A962-D16B-43A2-2FFC204EC97B}" dt="2023-10-09T10:42:33.819" v="14"/>
        <pc:sldMkLst>
          <pc:docMk/>
          <pc:sldMk cId="3802794363" sldId="491"/>
        </pc:sldMkLst>
      </pc:sldChg>
      <pc:sldChg chg="del">
        <pc:chgData name="Suraj Chopade" userId="S::suraj.chopade@bostoninstituteofanalytics.org::dcc44ee8-6a65-4538-a5e1-c87e14ca7a61" providerId="AD" clId="Web-{72D73C5D-A962-D16B-43A2-2FFC204EC97B}" dt="2023-10-09T10:42:33.804" v="13"/>
        <pc:sldMkLst>
          <pc:docMk/>
          <pc:sldMk cId="15428375" sldId="492"/>
        </pc:sldMkLst>
      </pc:sldChg>
      <pc:sldChg chg="del">
        <pc:chgData name="Suraj Chopade" userId="S::suraj.chopade@bostoninstituteofanalytics.org::dcc44ee8-6a65-4538-a5e1-c87e14ca7a61" providerId="AD" clId="Web-{72D73C5D-A962-D16B-43A2-2FFC204EC97B}" dt="2023-10-09T10:42:33.804" v="6"/>
        <pc:sldMkLst>
          <pc:docMk/>
          <pc:sldMk cId="2447148602" sldId="493"/>
        </pc:sldMkLst>
      </pc:sldChg>
      <pc:sldChg chg="del">
        <pc:chgData name="Suraj Chopade" userId="S::suraj.chopade@bostoninstituteofanalytics.org::dcc44ee8-6a65-4538-a5e1-c87e14ca7a61" providerId="AD" clId="Web-{72D73C5D-A962-D16B-43A2-2FFC204EC97B}" dt="2023-10-09T10:42:33.804" v="5"/>
        <pc:sldMkLst>
          <pc:docMk/>
          <pc:sldMk cId="3592800487" sldId="494"/>
        </pc:sldMkLst>
      </pc:sldChg>
      <pc:sldChg chg="del">
        <pc:chgData name="Suraj Chopade" userId="S::suraj.chopade@bostoninstituteofanalytics.org::dcc44ee8-6a65-4538-a5e1-c87e14ca7a61" providerId="AD" clId="Web-{72D73C5D-A962-D16B-43A2-2FFC204EC97B}" dt="2023-10-09T10:42:33.804" v="3"/>
        <pc:sldMkLst>
          <pc:docMk/>
          <pc:sldMk cId="3469038299" sldId="495"/>
        </pc:sldMkLst>
      </pc:sldChg>
      <pc:sldChg chg="del">
        <pc:chgData name="Suraj Chopade" userId="S::suraj.chopade@bostoninstituteofanalytics.org::dcc44ee8-6a65-4538-a5e1-c87e14ca7a61" providerId="AD" clId="Web-{72D73C5D-A962-D16B-43A2-2FFC204EC97B}" dt="2023-10-09T10:42:33.788" v="2"/>
        <pc:sldMkLst>
          <pc:docMk/>
          <pc:sldMk cId="3658381137" sldId="496"/>
        </pc:sldMkLst>
      </pc:sldChg>
      <pc:sldChg chg="delSp">
        <pc:chgData name="Suraj Chopade" userId="S::suraj.chopade@bostoninstituteofanalytics.org::dcc44ee8-6a65-4538-a5e1-c87e14ca7a61" providerId="AD" clId="Web-{72D73C5D-A962-D16B-43A2-2FFC204EC97B}" dt="2023-10-09T11:05:51.559" v="29"/>
        <pc:sldMkLst>
          <pc:docMk/>
          <pc:sldMk cId="2004310942" sldId="497"/>
        </pc:sldMkLst>
        <pc:picChg chg="del">
          <ac:chgData name="Suraj Chopade" userId="S::suraj.chopade@bostoninstituteofanalytics.org::dcc44ee8-6a65-4538-a5e1-c87e14ca7a61" providerId="AD" clId="Web-{72D73C5D-A962-D16B-43A2-2FFC204EC97B}" dt="2023-10-09T11:05:51.559" v="29"/>
          <ac:picMkLst>
            <pc:docMk/>
            <pc:sldMk cId="2004310942" sldId="497"/>
            <ac:picMk id="6" creationId="{00000000-0000-0000-0000-000000000000}"/>
          </ac:picMkLst>
        </pc:picChg>
      </pc:sldChg>
      <pc:sldChg chg="delSp">
        <pc:chgData name="Suraj Chopade" userId="S::suraj.chopade@bostoninstituteofanalytics.org::dcc44ee8-6a65-4538-a5e1-c87e14ca7a61" providerId="AD" clId="Web-{72D73C5D-A962-D16B-43A2-2FFC204EC97B}" dt="2023-10-09T11:05:54.028" v="30"/>
        <pc:sldMkLst>
          <pc:docMk/>
          <pc:sldMk cId="988374458" sldId="498"/>
        </pc:sldMkLst>
        <pc:picChg chg="del">
          <ac:chgData name="Suraj Chopade" userId="S::suraj.chopade@bostoninstituteofanalytics.org::dcc44ee8-6a65-4538-a5e1-c87e14ca7a61" providerId="AD" clId="Web-{72D73C5D-A962-D16B-43A2-2FFC204EC97B}" dt="2023-10-09T11:05:54.028" v="30"/>
          <ac:picMkLst>
            <pc:docMk/>
            <pc:sldMk cId="988374458" sldId="498"/>
            <ac:picMk id="6" creationId="{00000000-0000-0000-0000-000000000000}"/>
          </ac:picMkLst>
        </pc:picChg>
      </pc:sldChg>
      <pc:sldChg chg="delSp ord">
        <pc:chgData name="Suraj Chopade" userId="S::suraj.chopade@bostoninstituteofanalytics.org::dcc44ee8-6a65-4538-a5e1-c87e14ca7a61" providerId="AD" clId="Web-{72D73C5D-A962-D16B-43A2-2FFC204EC97B}" dt="2023-10-09T11:05:40.996" v="24"/>
        <pc:sldMkLst>
          <pc:docMk/>
          <pc:sldMk cId="578900116" sldId="499"/>
        </pc:sldMkLst>
        <pc:picChg chg="del">
          <ac:chgData name="Suraj Chopade" userId="S::suraj.chopade@bostoninstituteofanalytics.org::dcc44ee8-6a65-4538-a5e1-c87e14ca7a61" providerId="AD" clId="Web-{72D73C5D-A962-D16B-43A2-2FFC204EC97B}" dt="2023-10-09T11:05:40.996" v="24"/>
          <ac:picMkLst>
            <pc:docMk/>
            <pc:sldMk cId="578900116" sldId="499"/>
            <ac:picMk id="6" creationId="{00000000-0000-0000-0000-000000000000}"/>
          </ac:picMkLst>
        </pc:picChg>
      </pc:sldChg>
      <pc:sldChg chg="delSp ord">
        <pc:chgData name="Suraj Chopade" userId="S::suraj.chopade@bostoninstituteofanalytics.org::dcc44ee8-6a65-4538-a5e1-c87e14ca7a61" providerId="AD" clId="Web-{72D73C5D-A962-D16B-43A2-2FFC204EC97B}" dt="2023-10-09T11:05:42.949" v="25"/>
        <pc:sldMkLst>
          <pc:docMk/>
          <pc:sldMk cId="1360406204" sldId="500"/>
        </pc:sldMkLst>
        <pc:picChg chg="del">
          <ac:chgData name="Suraj Chopade" userId="S::suraj.chopade@bostoninstituteofanalytics.org::dcc44ee8-6a65-4538-a5e1-c87e14ca7a61" providerId="AD" clId="Web-{72D73C5D-A962-D16B-43A2-2FFC204EC97B}" dt="2023-10-09T11:05:42.949" v="25"/>
          <ac:picMkLst>
            <pc:docMk/>
            <pc:sldMk cId="1360406204" sldId="500"/>
            <ac:picMk id="6" creationId="{00000000-0000-0000-0000-000000000000}"/>
          </ac:picMkLst>
        </pc:picChg>
      </pc:sldChg>
      <pc:sldChg chg="delSp ord">
        <pc:chgData name="Suraj Chopade" userId="S::suraj.chopade@bostoninstituteofanalytics.org::dcc44ee8-6a65-4538-a5e1-c87e14ca7a61" providerId="AD" clId="Web-{72D73C5D-A962-D16B-43A2-2FFC204EC97B}" dt="2023-10-09T11:05:46.965" v="27"/>
        <pc:sldMkLst>
          <pc:docMk/>
          <pc:sldMk cId="518322288" sldId="501"/>
        </pc:sldMkLst>
        <pc:picChg chg="del">
          <ac:chgData name="Suraj Chopade" userId="S::suraj.chopade@bostoninstituteofanalytics.org::dcc44ee8-6a65-4538-a5e1-c87e14ca7a61" providerId="AD" clId="Web-{72D73C5D-A962-D16B-43A2-2FFC204EC97B}" dt="2023-10-09T11:05:46.965" v="27"/>
          <ac:picMkLst>
            <pc:docMk/>
            <pc:sldMk cId="518322288" sldId="501"/>
            <ac:picMk id="6" creationId="{00000000-0000-0000-0000-000000000000}"/>
          </ac:picMkLst>
        </pc:picChg>
      </pc:sldChg>
      <pc:sldChg chg="delSp ord">
        <pc:chgData name="Suraj Chopade" userId="S::suraj.chopade@bostoninstituteofanalytics.org::dcc44ee8-6a65-4538-a5e1-c87e14ca7a61" providerId="AD" clId="Web-{72D73C5D-A962-D16B-43A2-2FFC204EC97B}" dt="2023-10-09T11:05:49.262" v="28"/>
        <pc:sldMkLst>
          <pc:docMk/>
          <pc:sldMk cId="2194005509" sldId="502"/>
        </pc:sldMkLst>
        <pc:picChg chg="del">
          <ac:chgData name="Suraj Chopade" userId="S::suraj.chopade@bostoninstituteofanalytics.org::dcc44ee8-6a65-4538-a5e1-c87e14ca7a61" providerId="AD" clId="Web-{72D73C5D-A962-D16B-43A2-2FFC204EC97B}" dt="2023-10-09T11:05:49.262" v="28"/>
          <ac:picMkLst>
            <pc:docMk/>
            <pc:sldMk cId="2194005509" sldId="502"/>
            <ac:picMk id="6" creationId="{00000000-0000-0000-0000-000000000000}"/>
          </ac:picMkLst>
        </pc:picChg>
      </pc:sldChg>
      <pc:sldChg chg="delSp ord">
        <pc:chgData name="Suraj Chopade" userId="S::suraj.chopade@bostoninstituteofanalytics.org::dcc44ee8-6a65-4538-a5e1-c87e14ca7a61" providerId="AD" clId="Web-{72D73C5D-A962-D16B-43A2-2FFC204EC97B}" dt="2023-10-09T11:05:44.981" v="26"/>
        <pc:sldMkLst>
          <pc:docMk/>
          <pc:sldMk cId="1122122428" sldId="503"/>
        </pc:sldMkLst>
        <pc:picChg chg="del">
          <ac:chgData name="Suraj Chopade" userId="S::suraj.chopade@bostoninstituteofanalytics.org::dcc44ee8-6a65-4538-a5e1-c87e14ca7a61" providerId="AD" clId="Web-{72D73C5D-A962-D16B-43A2-2FFC204EC97B}" dt="2023-10-09T11:05:44.981" v="26"/>
          <ac:picMkLst>
            <pc:docMk/>
            <pc:sldMk cId="1122122428" sldId="503"/>
            <ac:picMk id="6" creationId="{00000000-0000-0000-0000-000000000000}"/>
          </ac:picMkLst>
        </pc:picChg>
      </pc:sldChg>
      <pc:sldChg chg="del">
        <pc:chgData name="Suraj Chopade" userId="S::suraj.chopade@bostoninstituteofanalytics.org::dcc44ee8-6a65-4538-a5e1-c87e14ca7a61" providerId="AD" clId="Web-{72D73C5D-A962-D16B-43A2-2FFC204EC97B}" dt="2023-10-09T10:42:33.804" v="11"/>
        <pc:sldMkLst>
          <pc:docMk/>
          <pc:sldMk cId="889843261" sldId="504"/>
        </pc:sldMkLst>
      </pc:sldChg>
      <pc:sldChg chg="del">
        <pc:chgData name="Suraj Chopade" userId="S::suraj.chopade@bostoninstituteofanalytics.org::dcc44ee8-6a65-4538-a5e1-c87e14ca7a61" providerId="AD" clId="Web-{72D73C5D-A962-D16B-43A2-2FFC204EC97B}" dt="2023-10-09T10:42:33.804" v="10"/>
        <pc:sldMkLst>
          <pc:docMk/>
          <pc:sldMk cId="189096696" sldId="505"/>
        </pc:sldMkLst>
      </pc:sldChg>
      <pc:sldChg chg="del">
        <pc:chgData name="Suraj Chopade" userId="S::suraj.chopade@bostoninstituteofanalytics.org::dcc44ee8-6a65-4538-a5e1-c87e14ca7a61" providerId="AD" clId="Web-{72D73C5D-A962-D16B-43A2-2FFC204EC97B}" dt="2023-10-09T10:42:33.804" v="9"/>
        <pc:sldMkLst>
          <pc:docMk/>
          <pc:sldMk cId="3932013374" sldId="506"/>
        </pc:sldMkLst>
      </pc:sldChg>
      <pc:sldChg chg="del">
        <pc:chgData name="Suraj Chopade" userId="S::suraj.chopade@bostoninstituteofanalytics.org::dcc44ee8-6a65-4538-a5e1-c87e14ca7a61" providerId="AD" clId="Web-{72D73C5D-A962-D16B-43A2-2FFC204EC97B}" dt="2023-10-09T10:42:33.804" v="8"/>
        <pc:sldMkLst>
          <pc:docMk/>
          <pc:sldMk cId="4290452773" sldId="507"/>
        </pc:sldMkLst>
      </pc:sldChg>
      <pc:sldChg chg="del">
        <pc:chgData name="Suraj Chopade" userId="S::suraj.chopade@bostoninstituteofanalytics.org::dcc44ee8-6a65-4538-a5e1-c87e14ca7a61" providerId="AD" clId="Web-{72D73C5D-A962-D16B-43A2-2FFC204EC97B}" dt="2023-10-09T10:42:33.804" v="7"/>
        <pc:sldMkLst>
          <pc:docMk/>
          <pc:sldMk cId="39558220" sldId="508"/>
        </pc:sldMkLst>
      </pc:sldChg>
      <pc:sldChg chg="del">
        <pc:chgData name="Suraj Chopade" userId="S::suraj.chopade@bostoninstituteofanalytics.org::dcc44ee8-6a65-4538-a5e1-c87e14ca7a61" providerId="AD" clId="Web-{72D73C5D-A962-D16B-43A2-2FFC204EC97B}" dt="2023-10-09T10:42:33.804" v="4"/>
        <pc:sldMkLst>
          <pc:docMk/>
          <pc:sldMk cId="4287738320" sldId="509"/>
        </pc:sldMkLst>
      </pc:sldChg>
    </pc:docChg>
  </pc:docChgLst>
  <pc:docChgLst>
    <pc:chgData name="Suraj Chopade" userId="S::suraj.chopade@bostoninstituteofanalytics.org::dcc44ee8-6a65-4538-a5e1-c87e14ca7a61" providerId="AD" clId="Web-{65AAD561-CDAA-5BAC-CA6E-ACD9F36B29A7}"/>
    <pc:docChg chg="addSld delSld modSld">
      <pc:chgData name="Suraj Chopade" userId="S::suraj.chopade@bostoninstituteofanalytics.org::dcc44ee8-6a65-4538-a5e1-c87e14ca7a61" providerId="AD" clId="Web-{65AAD561-CDAA-5BAC-CA6E-ACD9F36B29A7}" dt="2023-10-05T13:57:47.433" v="121"/>
      <pc:docMkLst>
        <pc:docMk/>
      </pc:docMkLst>
      <pc:sldChg chg="del">
        <pc:chgData name="Suraj Chopade" userId="S::suraj.chopade@bostoninstituteofanalytics.org::dcc44ee8-6a65-4538-a5e1-c87e14ca7a61" providerId="AD" clId="Web-{65AAD561-CDAA-5BAC-CA6E-ACD9F36B29A7}" dt="2023-10-05T13:57:47.433" v="121"/>
        <pc:sldMkLst>
          <pc:docMk/>
          <pc:sldMk cId="3709622772" sldId="342"/>
        </pc:sldMkLst>
      </pc:sldChg>
      <pc:sldChg chg="del">
        <pc:chgData name="Suraj Chopade" userId="S::suraj.chopade@bostoninstituteofanalytics.org::dcc44ee8-6a65-4538-a5e1-c87e14ca7a61" providerId="AD" clId="Web-{65AAD561-CDAA-5BAC-CA6E-ACD9F36B29A7}" dt="2023-10-05T13:57:47.433" v="120"/>
        <pc:sldMkLst>
          <pc:docMk/>
          <pc:sldMk cId="689801169" sldId="368"/>
        </pc:sldMkLst>
      </pc:sldChg>
      <pc:sldChg chg="del">
        <pc:chgData name="Suraj Chopade" userId="S::suraj.chopade@bostoninstituteofanalytics.org::dcc44ee8-6a65-4538-a5e1-c87e14ca7a61" providerId="AD" clId="Web-{65AAD561-CDAA-5BAC-CA6E-ACD9F36B29A7}" dt="2023-10-05T13:57:47.433" v="116"/>
        <pc:sldMkLst>
          <pc:docMk/>
          <pc:sldMk cId="3124109817" sldId="369"/>
        </pc:sldMkLst>
      </pc:sldChg>
      <pc:sldChg chg="del">
        <pc:chgData name="Suraj Chopade" userId="S::suraj.chopade@bostoninstituteofanalytics.org::dcc44ee8-6a65-4538-a5e1-c87e14ca7a61" providerId="AD" clId="Web-{65AAD561-CDAA-5BAC-CA6E-ACD9F36B29A7}" dt="2023-10-05T13:57:47.433" v="119"/>
        <pc:sldMkLst>
          <pc:docMk/>
          <pc:sldMk cId="1103663131" sldId="382"/>
        </pc:sldMkLst>
      </pc:sldChg>
      <pc:sldChg chg="del">
        <pc:chgData name="Suraj Chopade" userId="S::suraj.chopade@bostoninstituteofanalytics.org::dcc44ee8-6a65-4538-a5e1-c87e14ca7a61" providerId="AD" clId="Web-{65AAD561-CDAA-5BAC-CA6E-ACD9F36B29A7}" dt="2023-10-05T13:57:47.433" v="118"/>
        <pc:sldMkLst>
          <pc:docMk/>
          <pc:sldMk cId="2799059165" sldId="383"/>
        </pc:sldMkLst>
      </pc:sldChg>
      <pc:sldChg chg="del">
        <pc:chgData name="Suraj Chopade" userId="S::suraj.chopade@bostoninstituteofanalytics.org::dcc44ee8-6a65-4538-a5e1-c87e14ca7a61" providerId="AD" clId="Web-{65AAD561-CDAA-5BAC-CA6E-ACD9F36B29A7}" dt="2023-10-05T13:57:47.433" v="117"/>
        <pc:sldMkLst>
          <pc:docMk/>
          <pc:sldMk cId="165832031" sldId="384"/>
        </pc:sldMkLst>
      </pc:sldChg>
      <pc:sldChg chg="del">
        <pc:chgData name="Suraj Chopade" userId="S::suraj.chopade@bostoninstituteofanalytics.org::dcc44ee8-6a65-4538-a5e1-c87e14ca7a61" providerId="AD" clId="Web-{65AAD561-CDAA-5BAC-CA6E-ACD9F36B29A7}" dt="2023-10-05T13:57:47.433" v="115"/>
        <pc:sldMkLst>
          <pc:docMk/>
          <pc:sldMk cId="222107579" sldId="385"/>
        </pc:sldMkLst>
      </pc:sldChg>
      <pc:sldChg chg="del">
        <pc:chgData name="Suraj Chopade" userId="S::suraj.chopade@bostoninstituteofanalytics.org::dcc44ee8-6a65-4538-a5e1-c87e14ca7a61" providerId="AD" clId="Web-{65AAD561-CDAA-5BAC-CA6E-ACD9F36B29A7}" dt="2023-10-05T13:57:47.433" v="114"/>
        <pc:sldMkLst>
          <pc:docMk/>
          <pc:sldMk cId="2952883151" sldId="386"/>
        </pc:sldMkLst>
      </pc:sldChg>
      <pc:sldChg chg="del">
        <pc:chgData name="Suraj Chopade" userId="S::suraj.chopade@bostoninstituteofanalytics.org::dcc44ee8-6a65-4538-a5e1-c87e14ca7a61" providerId="AD" clId="Web-{65AAD561-CDAA-5BAC-CA6E-ACD9F36B29A7}" dt="2023-10-05T13:57:47.433" v="113"/>
        <pc:sldMkLst>
          <pc:docMk/>
          <pc:sldMk cId="2701252450" sldId="387"/>
        </pc:sldMkLst>
      </pc:sldChg>
      <pc:sldChg chg="del">
        <pc:chgData name="Suraj Chopade" userId="S::suraj.chopade@bostoninstituteofanalytics.org::dcc44ee8-6a65-4538-a5e1-c87e14ca7a61" providerId="AD" clId="Web-{65AAD561-CDAA-5BAC-CA6E-ACD9F36B29A7}" dt="2023-10-05T13:57:47.433" v="112"/>
        <pc:sldMkLst>
          <pc:docMk/>
          <pc:sldMk cId="3405936032" sldId="388"/>
        </pc:sldMkLst>
      </pc:sldChg>
      <pc:sldChg chg="del">
        <pc:chgData name="Suraj Chopade" userId="S::suraj.chopade@bostoninstituteofanalytics.org::dcc44ee8-6a65-4538-a5e1-c87e14ca7a61" providerId="AD" clId="Web-{65AAD561-CDAA-5BAC-CA6E-ACD9F36B29A7}" dt="2023-10-05T13:57:47.433" v="111"/>
        <pc:sldMkLst>
          <pc:docMk/>
          <pc:sldMk cId="747390422" sldId="389"/>
        </pc:sldMkLst>
      </pc:sldChg>
      <pc:sldChg chg="del">
        <pc:chgData name="Suraj Chopade" userId="S::suraj.chopade@bostoninstituteofanalytics.org::dcc44ee8-6a65-4538-a5e1-c87e14ca7a61" providerId="AD" clId="Web-{65AAD561-CDAA-5BAC-CA6E-ACD9F36B29A7}" dt="2023-10-05T13:57:47.433" v="110"/>
        <pc:sldMkLst>
          <pc:docMk/>
          <pc:sldMk cId="173516813" sldId="390"/>
        </pc:sldMkLst>
      </pc:sldChg>
      <pc:sldChg chg="del">
        <pc:chgData name="Suraj Chopade" userId="S::suraj.chopade@bostoninstituteofanalytics.org::dcc44ee8-6a65-4538-a5e1-c87e14ca7a61" providerId="AD" clId="Web-{65AAD561-CDAA-5BAC-CA6E-ACD9F36B29A7}" dt="2023-10-05T13:57:47.433" v="109"/>
        <pc:sldMkLst>
          <pc:docMk/>
          <pc:sldMk cId="4231229480" sldId="391"/>
        </pc:sldMkLst>
      </pc:sldChg>
      <pc:sldChg chg="del">
        <pc:chgData name="Suraj Chopade" userId="S::suraj.chopade@bostoninstituteofanalytics.org::dcc44ee8-6a65-4538-a5e1-c87e14ca7a61" providerId="AD" clId="Web-{65AAD561-CDAA-5BAC-CA6E-ACD9F36B29A7}" dt="2023-10-05T13:57:47.417" v="108"/>
        <pc:sldMkLst>
          <pc:docMk/>
          <pc:sldMk cId="3596187884" sldId="392"/>
        </pc:sldMkLst>
      </pc:sldChg>
      <pc:sldChg chg="del">
        <pc:chgData name="Suraj Chopade" userId="S::suraj.chopade@bostoninstituteofanalytics.org::dcc44ee8-6a65-4538-a5e1-c87e14ca7a61" providerId="AD" clId="Web-{65AAD561-CDAA-5BAC-CA6E-ACD9F36B29A7}" dt="2023-10-05T13:57:47.417" v="107"/>
        <pc:sldMkLst>
          <pc:docMk/>
          <pc:sldMk cId="898489146" sldId="393"/>
        </pc:sldMkLst>
      </pc:sldChg>
      <pc:sldChg chg="del">
        <pc:chgData name="Suraj Chopade" userId="S::suraj.chopade@bostoninstituteofanalytics.org::dcc44ee8-6a65-4538-a5e1-c87e14ca7a61" providerId="AD" clId="Web-{65AAD561-CDAA-5BAC-CA6E-ACD9F36B29A7}" dt="2023-10-05T13:57:47.417" v="106"/>
        <pc:sldMkLst>
          <pc:docMk/>
          <pc:sldMk cId="86814376" sldId="394"/>
        </pc:sldMkLst>
      </pc:sldChg>
      <pc:sldChg chg="del">
        <pc:chgData name="Suraj Chopade" userId="S::suraj.chopade@bostoninstituteofanalytics.org::dcc44ee8-6a65-4538-a5e1-c87e14ca7a61" providerId="AD" clId="Web-{65AAD561-CDAA-5BAC-CA6E-ACD9F36B29A7}" dt="2023-10-05T13:57:47.417" v="105"/>
        <pc:sldMkLst>
          <pc:docMk/>
          <pc:sldMk cId="2925930174" sldId="395"/>
        </pc:sldMkLst>
      </pc:sldChg>
      <pc:sldChg chg="del">
        <pc:chgData name="Suraj Chopade" userId="S::suraj.chopade@bostoninstituteofanalytics.org::dcc44ee8-6a65-4538-a5e1-c87e14ca7a61" providerId="AD" clId="Web-{65AAD561-CDAA-5BAC-CA6E-ACD9F36B29A7}" dt="2023-10-05T13:57:47.417" v="104"/>
        <pc:sldMkLst>
          <pc:docMk/>
          <pc:sldMk cId="2059959513" sldId="396"/>
        </pc:sldMkLst>
      </pc:sldChg>
      <pc:sldChg chg="del">
        <pc:chgData name="Suraj Chopade" userId="S::suraj.chopade@bostoninstituteofanalytics.org::dcc44ee8-6a65-4538-a5e1-c87e14ca7a61" providerId="AD" clId="Web-{65AAD561-CDAA-5BAC-CA6E-ACD9F36B29A7}" dt="2023-10-05T13:57:47.417" v="103"/>
        <pc:sldMkLst>
          <pc:docMk/>
          <pc:sldMk cId="1193029658" sldId="397"/>
        </pc:sldMkLst>
      </pc:sldChg>
      <pc:sldChg chg="del">
        <pc:chgData name="Suraj Chopade" userId="S::suraj.chopade@bostoninstituteofanalytics.org::dcc44ee8-6a65-4538-a5e1-c87e14ca7a61" providerId="AD" clId="Web-{65AAD561-CDAA-5BAC-CA6E-ACD9F36B29A7}" dt="2023-10-05T13:57:47.417" v="102"/>
        <pc:sldMkLst>
          <pc:docMk/>
          <pc:sldMk cId="3115399295" sldId="398"/>
        </pc:sldMkLst>
      </pc:sldChg>
      <pc:sldChg chg="del">
        <pc:chgData name="Suraj Chopade" userId="S::suraj.chopade@bostoninstituteofanalytics.org::dcc44ee8-6a65-4538-a5e1-c87e14ca7a61" providerId="AD" clId="Web-{65AAD561-CDAA-5BAC-CA6E-ACD9F36B29A7}" dt="2023-10-05T13:57:47.417" v="101"/>
        <pc:sldMkLst>
          <pc:docMk/>
          <pc:sldMk cId="161746561" sldId="399"/>
        </pc:sldMkLst>
      </pc:sldChg>
      <pc:sldChg chg="del">
        <pc:chgData name="Suraj Chopade" userId="S::suraj.chopade@bostoninstituteofanalytics.org::dcc44ee8-6a65-4538-a5e1-c87e14ca7a61" providerId="AD" clId="Web-{65AAD561-CDAA-5BAC-CA6E-ACD9F36B29A7}" dt="2023-10-05T13:57:47.417" v="100"/>
        <pc:sldMkLst>
          <pc:docMk/>
          <pc:sldMk cId="4194027808" sldId="400"/>
        </pc:sldMkLst>
      </pc:sldChg>
      <pc:sldChg chg="del">
        <pc:chgData name="Suraj Chopade" userId="S::suraj.chopade@bostoninstituteofanalytics.org::dcc44ee8-6a65-4538-a5e1-c87e14ca7a61" providerId="AD" clId="Web-{65AAD561-CDAA-5BAC-CA6E-ACD9F36B29A7}" dt="2023-10-05T13:57:47.417" v="99"/>
        <pc:sldMkLst>
          <pc:docMk/>
          <pc:sldMk cId="874390634" sldId="401"/>
        </pc:sldMkLst>
      </pc:sldChg>
      <pc:sldChg chg="del">
        <pc:chgData name="Suraj Chopade" userId="S::suraj.chopade@bostoninstituteofanalytics.org::dcc44ee8-6a65-4538-a5e1-c87e14ca7a61" providerId="AD" clId="Web-{65AAD561-CDAA-5BAC-CA6E-ACD9F36B29A7}" dt="2023-10-05T13:57:47.417" v="98"/>
        <pc:sldMkLst>
          <pc:docMk/>
          <pc:sldMk cId="175727061" sldId="402"/>
        </pc:sldMkLst>
      </pc:sldChg>
      <pc:sldChg chg="del">
        <pc:chgData name="Suraj Chopade" userId="S::suraj.chopade@bostoninstituteofanalytics.org::dcc44ee8-6a65-4538-a5e1-c87e14ca7a61" providerId="AD" clId="Web-{65AAD561-CDAA-5BAC-CA6E-ACD9F36B29A7}" dt="2023-10-05T13:57:47.417" v="97"/>
        <pc:sldMkLst>
          <pc:docMk/>
          <pc:sldMk cId="3511440794" sldId="403"/>
        </pc:sldMkLst>
      </pc:sldChg>
      <pc:sldChg chg="del">
        <pc:chgData name="Suraj Chopade" userId="S::suraj.chopade@bostoninstituteofanalytics.org::dcc44ee8-6a65-4538-a5e1-c87e14ca7a61" providerId="AD" clId="Web-{65AAD561-CDAA-5BAC-CA6E-ACD9F36B29A7}" dt="2023-10-05T13:57:47.401" v="96"/>
        <pc:sldMkLst>
          <pc:docMk/>
          <pc:sldMk cId="671637965" sldId="404"/>
        </pc:sldMkLst>
      </pc:sldChg>
      <pc:sldChg chg="del">
        <pc:chgData name="Suraj Chopade" userId="S::suraj.chopade@bostoninstituteofanalytics.org::dcc44ee8-6a65-4538-a5e1-c87e14ca7a61" providerId="AD" clId="Web-{65AAD561-CDAA-5BAC-CA6E-ACD9F36B29A7}" dt="2023-10-05T13:57:47.401" v="95"/>
        <pc:sldMkLst>
          <pc:docMk/>
          <pc:sldMk cId="2575758570" sldId="405"/>
        </pc:sldMkLst>
      </pc:sldChg>
      <pc:sldChg chg="del">
        <pc:chgData name="Suraj Chopade" userId="S::suraj.chopade@bostoninstituteofanalytics.org::dcc44ee8-6a65-4538-a5e1-c87e14ca7a61" providerId="AD" clId="Web-{65AAD561-CDAA-5BAC-CA6E-ACD9F36B29A7}" dt="2023-10-05T13:57:47.401" v="94"/>
        <pc:sldMkLst>
          <pc:docMk/>
          <pc:sldMk cId="21544644" sldId="406"/>
        </pc:sldMkLst>
      </pc:sldChg>
      <pc:sldChg chg="del">
        <pc:chgData name="Suraj Chopade" userId="S::suraj.chopade@bostoninstituteofanalytics.org::dcc44ee8-6a65-4538-a5e1-c87e14ca7a61" providerId="AD" clId="Web-{65AAD561-CDAA-5BAC-CA6E-ACD9F36B29A7}" dt="2023-10-05T13:57:47.401" v="93"/>
        <pc:sldMkLst>
          <pc:docMk/>
          <pc:sldMk cId="3277102262" sldId="407"/>
        </pc:sldMkLst>
      </pc:sldChg>
      <pc:sldChg chg="addSp delSp modSp add">
        <pc:chgData name="Suraj Chopade" userId="S::suraj.chopade@bostoninstituteofanalytics.org::dcc44ee8-6a65-4538-a5e1-c87e14ca7a61" providerId="AD" clId="Web-{65AAD561-CDAA-5BAC-CA6E-ACD9F36B29A7}" dt="2023-10-05T13:57:32.635" v="92" actId="1076"/>
        <pc:sldMkLst>
          <pc:docMk/>
          <pc:sldMk cId="876099985" sldId="409"/>
        </pc:sldMkLst>
        <pc:spChg chg="mod">
          <ac:chgData name="Suraj Chopade" userId="S::suraj.chopade@bostoninstituteofanalytics.org::dcc44ee8-6a65-4538-a5e1-c87e14ca7a61" providerId="AD" clId="Web-{65AAD561-CDAA-5BAC-CA6E-ACD9F36B29A7}" dt="2023-10-05T13:57:31.073" v="91" actId="1076"/>
          <ac:spMkLst>
            <pc:docMk/>
            <pc:sldMk cId="876099985" sldId="409"/>
            <ac:spMk id="9" creationId="{2FDADD92-4E39-7713-520E-D88B1D53A255}"/>
          </ac:spMkLst>
        </pc:spChg>
        <pc:graphicFrameChg chg="mod modGraphic">
          <ac:chgData name="Suraj Chopade" userId="S::suraj.chopade@bostoninstituteofanalytics.org::dcc44ee8-6a65-4538-a5e1-c87e14ca7a61" providerId="AD" clId="Web-{65AAD561-CDAA-5BAC-CA6E-ACD9F36B29A7}" dt="2023-10-05T13:57:27.541" v="90"/>
          <ac:graphicFrameMkLst>
            <pc:docMk/>
            <pc:sldMk cId="876099985" sldId="409"/>
            <ac:graphicFrameMk id="7" creationId="{FBF120AC-CEA3-E6FB-1F60-5853288C1B5C}"/>
          </ac:graphicFrameMkLst>
        </pc:graphicFrameChg>
        <pc:picChg chg="add mod modCrop">
          <ac:chgData name="Suraj Chopade" userId="S::suraj.chopade@bostoninstituteofanalytics.org::dcc44ee8-6a65-4538-a5e1-c87e14ca7a61" providerId="AD" clId="Web-{65AAD561-CDAA-5BAC-CA6E-ACD9F36B29A7}" dt="2023-10-05T13:57:32.635" v="92" actId="1076"/>
          <ac:picMkLst>
            <pc:docMk/>
            <pc:sldMk cId="876099985" sldId="409"/>
            <ac:picMk id="2" creationId="{733AFE15-BD72-0F33-581A-2708F5827512}"/>
          </ac:picMkLst>
        </pc:picChg>
        <pc:picChg chg="del">
          <ac:chgData name="Suraj Chopade" userId="S::suraj.chopade@bostoninstituteofanalytics.org::dcc44ee8-6a65-4538-a5e1-c87e14ca7a61" providerId="AD" clId="Web-{65AAD561-CDAA-5BAC-CA6E-ACD9F36B29A7}" dt="2023-10-05T13:55:22.678" v="12"/>
          <ac:picMkLst>
            <pc:docMk/>
            <pc:sldMk cId="876099985" sldId="409"/>
            <ac:picMk id="2050" creationId="{C935F535-396C-A8C5-B5DA-A7B2F3D535C0}"/>
          </ac:picMkLst>
        </pc:picChg>
      </pc:sldChg>
      <pc:sldChg chg="add">
        <pc:chgData name="Suraj Chopade" userId="S::suraj.chopade@bostoninstituteofanalytics.org::dcc44ee8-6a65-4538-a5e1-c87e14ca7a61" providerId="AD" clId="Web-{65AAD561-CDAA-5BAC-CA6E-ACD9F36B29A7}" dt="2023-10-05T13:54:08.066" v="1"/>
        <pc:sldMkLst>
          <pc:docMk/>
          <pc:sldMk cId="2926612377" sldId="410"/>
        </pc:sldMkLst>
      </pc:sldChg>
    </pc:docChg>
  </pc:docChgLst>
  <pc:docChgLst>
    <pc:chgData name="Suraj Chopade" userId="S::suraj.chopade@bostoninstituteofanalytics.org::dcc44ee8-6a65-4538-a5e1-c87e14ca7a61" providerId="AD" clId="Web-{6014D375-978A-3D61-3F67-6AD4F1C1FE5A}"/>
    <pc:docChg chg="addSld delSld modSld sldOrd">
      <pc:chgData name="Suraj Chopade" userId="S::suraj.chopade@bostoninstituteofanalytics.org::dcc44ee8-6a65-4538-a5e1-c87e14ca7a61" providerId="AD" clId="Web-{6014D375-978A-3D61-3F67-6AD4F1C1FE5A}" dt="2023-10-07T12:25:30.205" v="1180" actId="20577"/>
      <pc:docMkLst>
        <pc:docMk/>
      </pc:docMkLst>
      <pc:sldChg chg="del">
        <pc:chgData name="Suraj Chopade" userId="S::suraj.chopade@bostoninstituteofanalytics.org::dcc44ee8-6a65-4538-a5e1-c87e14ca7a61" providerId="AD" clId="Web-{6014D375-978A-3D61-3F67-6AD4F1C1FE5A}" dt="2023-10-07T08:47:06.512" v="322"/>
        <pc:sldMkLst>
          <pc:docMk/>
          <pc:sldMk cId="4235558439" sldId="287"/>
        </pc:sldMkLst>
      </pc:sldChg>
      <pc:sldChg chg="addSp modSp">
        <pc:chgData name="Suraj Chopade" userId="S::suraj.chopade@bostoninstituteofanalytics.org::dcc44ee8-6a65-4538-a5e1-c87e14ca7a61" providerId="AD" clId="Web-{6014D375-978A-3D61-3F67-6AD4F1C1FE5A}" dt="2023-10-07T08:52:59.462" v="358" actId="1076"/>
        <pc:sldMkLst>
          <pc:docMk/>
          <pc:sldMk cId="1726830" sldId="314"/>
        </pc:sldMkLst>
        <pc:spChg chg="mod">
          <ac:chgData name="Suraj Chopade" userId="S::suraj.chopade@bostoninstituteofanalytics.org::dcc44ee8-6a65-4538-a5e1-c87e14ca7a61" providerId="AD" clId="Web-{6014D375-978A-3D61-3F67-6AD4F1C1FE5A}" dt="2023-10-07T08:52:28.852" v="352" actId="1076"/>
          <ac:spMkLst>
            <pc:docMk/>
            <pc:sldMk cId="1726830" sldId="314"/>
            <ac:spMk id="2" creationId="{F7761F45-99CF-5094-8BAE-64DDA34139B5}"/>
          </ac:spMkLst>
        </pc:spChg>
        <pc:spChg chg="mod">
          <ac:chgData name="Suraj Chopade" userId="S::suraj.chopade@bostoninstituteofanalytics.org::dcc44ee8-6a65-4538-a5e1-c87e14ca7a61" providerId="AD" clId="Web-{6014D375-978A-3D61-3F67-6AD4F1C1FE5A}" dt="2023-10-07T08:47:22.544" v="328" actId="14100"/>
          <ac:spMkLst>
            <pc:docMk/>
            <pc:sldMk cId="1726830" sldId="314"/>
            <ac:spMk id="9" creationId="{2FDADD92-4E39-7713-520E-D88B1D53A255}"/>
          </ac:spMkLst>
        </pc:spChg>
        <pc:picChg chg="add mod modCrop">
          <ac:chgData name="Suraj Chopade" userId="S::suraj.chopade@bostoninstituteofanalytics.org::dcc44ee8-6a65-4538-a5e1-c87e14ca7a61" providerId="AD" clId="Web-{6014D375-978A-3D61-3F67-6AD4F1C1FE5A}" dt="2023-10-07T08:52:59.462" v="358" actId="1076"/>
          <ac:picMkLst>
            <pc:docMk/>
            <pc:sldMk cId="1726830" sldId="314"/>
            <ac:picMk id="3" creationId="{04C05F6D-535B-1CDB-D8A2-B023A2342190}"/>
          </ac:picMkLst>
        </pc:picChg>
      </pc:sldChg>
      <pc:sldChg chg="del">
        <pc:chgData name="Suraj Chopade" userId="S::suraj.chopade@bostoninstituteofanalytics.org::dcc44ee8-6a65-4538-a5e1-c87e14ca7a61" providerId="AD" clId="Web-{6014D375-978A-3D61-3F67-6AD4F1C1FE5A}" dt="2023-10-07T08:38:23.508" v="46"/>
        <pc:sldMkLst>
          <pc:docMk/>
          <pc:sldMk cId="1541896332" sldId="438"/>
        </pc:sldMkLst>
      </pc:sldChg>
      <pc:sldChg chg="del">
        <pc:chgData name="Suraj Chopade" userId="S::suraj.chopade@bostoninstituteofanalytics.org::dcc44ee8-6a65-4538-a5e1-c87e14ca7a61" providerId="AD" clId="Web-{6014D375-978A-3D61-3F67-6AD4F1C1FE5A}" dt="2023-10-07T08:38:23.493" v="45"/>
        <pc:sldMkLst>
          <pc:docMk/>
          <pc:sldMk cId="4217551723" sldId="439"/>
        </pc:sldMkLst>
      </pc:sldChg>
      <pc:sldChg chg="del">
        <pc:chgData name="Suraj Chopade" userId="S::suraj.chopade@bostoninstituteofanalytics.org::dcc44ee8-6a65-4538-a5e1-c87e14ca7a61" providerId="AD" clId="Web-{6014D375-978A-3D61-3F67-6AD4F1C1FE5A}" dt="2023-10-07T08:38:23.493" v="43"/>
        <pc:sldMkLst>
          <pc:docMk/>
          <pc:sldMk cId="3445395743" sldId="440"/>
        </pc:sldMkLst>
      </pc:sldChg>
      <pc:sldChg chg="del">
        <pc:chgData name="Suraj Chopade" userId="S::suraj.chopade@bostoninstituteofanalytics.org::dcc44ee8-6a65-4538-a5e1-c87e14ca7a61" providerId="AD" clId="Web-{6014D375-978A-3D61-3F67-6AD4F1C1FE5A}" dt="2023-10-07T08:38:23.493" v="44"/>
        <pc:sldMkLst>
          <pc:docMk/>
          <pc:sldMk cId="4159333918" sldId="441"/>
        </pc:sldMkLst>
      </pc:sldChg>
      <pc:sldChg chg="del">
        <pc:chgData name="Suraj Chopade" userId="S::suraj.chopade@bostoninstituteofanalytics.org::dcc44ee8-6a65-4538-a5e1-c87e14ca7a61" providerId="AD" clId="Web-{6014D375-978A-3D61-3F67-6AD4F1C1FE5A}" dt="2023-10-07T08:38:23.493" v="42"/>
        <pc:sldMkLst>
          <pc:docMk/>
          <pc:sldMk cId="1579541125" sldId="442"/>
        </pc:sldMkLst>
      </pc:sldChg>
      <pc:sldChg chg="del">
        <pc:chgData name="Suraj Chopade" userId="S::suraj.chopade@bostoninstituteofanalytics.org::dcc44ee8-6a65-4538-a5e1-c87e14ca7a61" providerId="AD" clId="Web-{6014D375-978A-3D61-3F67-6AD4F1C1FE5A}" dt="2023-10-07T08:38:23.493" v="41"/>
        <pc:sldMkLst>
          <pc:docMk/>
          <pc:sldMk cId="3168653105" sldId="443"/>
        </pc:sldMkLst>
      </pc:sldChg>
      <pc:sldChg chg="del">
        <pc:chgData name="Suraj Chopade" userId="S::suraj.chopade@bostoninstituteofanalytics.org::dcc44ee8-6a65-4538-a5e1-c87e14ca7a61" providerId="AD" clId="Web-{6014D375-978A-3D61-3F67-6AD4F1C1FE5A}" dt="2023-10-07T08:38:23.493" v="40"/>
        <pc:sldMkLst>
          <pc:docMk/>
          <pc:sldMk cId="1096674608" sldId="444"/>
        </pc:sldMkLst>
      </pc:sldChg>
      <pc:sldChg chg="del">
        <pc:chgData name="Suraj Chopade" userId="S::suraj.chopade@bostoninstituteofanalytics.org::dcc44ee8-6a65-4538-a5e1-c87e14ca7a61" providerId="AD" clId="Web-{6014D375-978A-3D61-3F67-6AD4F1C1FE5A}" dt="2023-10-07T08:38:23.493" v="39"/>
        <pc:sldMkLst>
          <pc:docMk/>
          <pc:sldMk cId="2576935323" sldId="445"/>
        </pc:sldMkLst>
      </pc:sldChg>
      <pc:sldChg chg="del">
        <pc:chgData name="Suraj Chopade" userId="S::suraj.chopade@bostoninstituteofanalytics.org::dcc44ee8-6a65-4538-a5e1-c87e14ca7a61" providerId="AD" clId="Web-{6014D375-978A-3D61-3F67-6AD4F1C1FE5A}" dt="2023-10-07T08:38:23.493" v="38"/>
        <pc:sldMkLst>
          <pc:docMk/>
          <pc:sldMk cId="1173246912" sldId="447"/>
        </pc:sldMkLst>
      </pc:sldChg>
      <pc:sldChg chg="del">
        <pc:chgData name="Suraj Chopade" userId="S::suraj.chopade@bostoninstituteofanalytics.org::dcc44ee8-6a65-4538-a5e1-c87e14ca7a61" providerId="AD" clId="Web-{6014D375-978A-3D61-3F67-6AD4F1C1FE5A}" dt="2023-10-07T08:38:23.493" v="37"/>
        <pc:sldMkLst>
          <pc:docMk/>
          <pc:sldMk cId="1067643113" sldId="448"/>
        </pc:sldMkLst>
      </pc:sldChg>
      <pc:sldChg chg="del">
        <pc:chgData name="Suraj Chopade" userId="S::suraj.chopade@bostoninstituteofanalytics.org::dcc44ee8-6a65-4538-a5e1-c87e14ca7a61" providerId="AD" clId="Web-{6014D375-978A-3D61-3F67-6AD4F1C1FE5A}" dt="2023-10-07T08:38:23.493" v="36"/>
        <pc:sldMkLst>
          <pc:docMk/>
          <pc:sldMk cId="1674932042" sldId="449"/>
        </pc:sldMkLst>
      </pc:sldChg>
      <pc:sldChg chg="del">
        <pc:chgData name="Suraj Chopade" userId="S::suraj.chopade@bostoninstituteofanalytics.org::dcc44ee8-6a65-4538-a5e1-c87e14ca7a61" providerId="AD" clId="Web-{6014D375-978A-3D61-3F67-6AD4F1C1FE5A}" dt="2023-10-07T08:38:23.493" v="35"/>
        <pc:sldMkLst>
          <pc:docMk/>
          <pc:sldMk cId="4206720302" sldId="450"/>
        </pc:sldMkLst>
      </pc:sldChg>
      <pc:sldChg chg="del">
        <pc:chgData name="Suraj Chopade" userId="S::suraj.chopade@bostoninstituteofanalytics.org::dcc44ee8-6a65-4538-a5e1-c87e14ca7a61" providerId="AD" clId="Web-{6014D375-978A-3D61-3F67-6AD4F1C1FE5A}" dt="2023-10-07T08:38:23.493" v="34"/>
        <pc:sldMkLst>
          <pc:docMk/>
          <pc:sldMk cId="323007175" sldId="451"/>
        </pc:sldMkLst>
      </pc:sldChg>
      <pc:sldChg chg="del">
        <pc:chgData name="Suraj Chopade" userId="S::suraj.chopade@bostoninstituteofanalytics.org::dcc44ee8-6a65-4538-a5e1-c87e14ca7a61" providerId="AD" clId="Web-{6014D375-978A-3D61-3F67-6AD4F1C1FE5A}" dt="2023-10-07T08:38:23.493" v="33"/>
        <pc:sldMkLst>
          <pc:docMk/>
          <pc:sldMk cId="1595534070" sldId="452"/>
        </pc:sldMkLst>
      </pc:sldChg>
      <pc:sldChg chg="del">
        <pc:chgData name="Suraj Chopade" userId="S::suraj.chopade@bostoninstituteofanalytics.org::dcc44ee8-6a65-4538-a5e1-c87e14ca7a61" providerId="AD" clId="Web-{6014D375-978A-3D61-3F67-6AD4F1C1FE5A}" dt="2023-10-07T08:38:23.477" v="32"/>
        <pc:sldMkLst>
          <pc:docMk/>
          <pc:sldMk cId="1591311205" sldId="453"/>
        </pc:sldMkLst>
      </pc:sldChg>
      <pc:sldChg chg="del">
        <pc:chgData name="Suraj Chopade" userId="S::suraj.chopade@bostoninstituteofanalytics.org::dcc44ee8-6a65-4538-a5e1-c87e14ca7a61" providerId="AD" clId="Web-{6014D375-978A-3D61-3F67-6AD4F1C1FE5A}" dt="2023-10-07T08:38:23.477" v="31"/>
        <pc:sldMkLst>
          <pc:docMk/>
          <pc:sldMk cId="2861796006" sldId="454"/>
        </pc:sldMkLst>
      </pc:sldChg>
      <pc:sldChg chg="del">
        <pc:chgData name="Suraj Chopade" userId="S::suraj.chopade@bostoninstituteofanalytics.org::dcc44ee8-6a65-4538-a5e1-c87e14ca7a61" providerId="AD" clId="Web-{6014D375-978A-3D61-3F67-6AD4F1C1FE5A}" dt="2023-10-07T08:38:23.477" v="30"/>
        <pc:sldMkLst>
          <pc:docMk/>
          <pc:sldMk cId="1858385530" sldId="455"/>
        </pc:sldMkLst>
      </pc:sldChg>
      <pc:sldChg chg="del">
        <pc:chgData name="Suraj Chopade" userId="S::suraj.chopade@bostoninstituteofanalytics.org::dcc44ee8-6a65-4538-a5e1-c87e14ca7a61" providerId="AD" clId="Web-{6014D375-978A-3D61-3F67-6AD4F1C1FE5A}" dt="2023-10-07T08:38:23.477" v="29"/>
        <pc:sldMkLst>
          <pc:docMk/>
          <pc:sldMk cId="1887600283" sldId="456"/>
        </pc:sldMkLst>
      </pc:sldChg>
      <pc:sldChg chg="del">
        <pc:chgData name="Suraj Chopade" userId="S::suraj.chopade@bostoninstituteofanalytics.org::dcc44ee8-6a65-4538-a5e1-c87e14ca7a61" providerId="AD" clId="Web-{6014D375-978A-3D61-3F67-6AD4F1C1FE5A}" dt="2023-10-07T08:38:23.477" v="28"/>
        <pc:sldMkLst>
          <pc:docMk/>
          <pc:sldMk cId="712815863" sldId="457"/>
        </pc:sldMkLst>
      </pc:sldChg>
      <pc:sldChg chg="del">
        <pc:chgData name="Suraj Chopade" userId="S::suraj.chopade@bostoninstituteofanalytics.org::dcc44ee8-6a65-4538-a5e1-c87e14ca7a61" providerId="AD" clId="Web-{6014D375-978A-3D61-3F67-6AD4F1C1FE5A}" dt="2023-10-07T08:38:23.477" v="27"/>
        <pc:sldMkLst>
          <pc:docMk/>
          <pc:sldMk cId="1830708" sldId="458"/>
        </pc:sldMkLst>
      </pc:sldChg>
      <pc:sldChg chg="del">
        <pc:chgData name="Suraj Chopade" userId="S::suraj.chopade@bostoninstituteofanalytics.org::dcc44ee8-6a65-4538-a5e1-c87e14ca7a61" providerId="AD" clId="Web-{6014D375-978A-3D61-3F67-6AD4F1C1FE5A}" dt="2023-10-07T08:38:23.477" v="26"/>
        <pc:sldMkLst>
          <pc:docMk/>
          <pc:sldMk cId="2059826743" sldId="460"/>
        </pc:sldMkLst>
      </pc:sldChg>
      <pc:sldChg chg="del">
        <pc:chgData name="Suraj Chopade" userId="S::suraj.chopade@bostoninstituteofanalytics.org::dcc44ee8-6a65-4538-a5e1-c87e14ca7a61" providerId="AD" clId="Web-{6014D375-978A-3D61-3F67-6AD4F1C1FE5A}" dt="2023-10-07T08:38:23.477" v="24"/>
        <pc:sldMkLst>
          <pc:docMk/>
          <pc:sldMk cId="702833047" sldId="461"/>
        </pc:sldMkLst>
      </pc:sldChg>
      <pc:sldChg chg="del">
        <pc:chgData name="Suraj Chopade" userId="S::suraj.chopade@bostoninstituteofanalytics.org::dcc44ee8-6a65-4538-a5e1-c87e14ca7a61" providerId="AD" clId="Web-{6014D375-978A-3D61-3F67-6AD4F1C1FE5A}" dt="2023-10-07T08:38:23.477" v="25"/>
        <pc:sldMkLst>
          <pc:docMk/>
          <pc:sldMk cId="4117235266" sldId="462"/>
        </pc:sldMkLst>
      </pc:sldChg>
      <pc:sldChg chg="del">
        <pc:chgData name="Suraj Chopade" userId="S::suraj.chopade@bostoninstituteofanalytics.org::dcc44ee8-6a65-4538-a5e1-c87e14ca7a61" providerId="AD" clId="Web-{6014D375-978A-3D61-3F67-6AD4F1C1FE5A}" dt="2023-10-07T08:38:23.477" v="23"/>
        <pc:sldMkLst>
          <pc:docMk/>
          <pc:sldMk cId="3850761227" sldId="463"/>
        </pc:sldMkLst>
      </pc:sldChg>
      <pc:sldChg chg="del">
        <pc:chgData name="Suraj Chopade" userId="S::suraj.chopade@bostoninstituteofanalytics.org::dcc44ee8-6a65-4538-a5e1-c87e14ca7a61" providerId="AD" clId="Web-{6014D375-978A-3D61-3F67-6AD4F1C1FE5A}" dt="2023-10-07T08:38:23.477" v="22"/>
        <pc:sldMkLst>
          <pc:docMk/>
          <pc:sldMk cId="835093248" sldId="464"/>
        </pc:sldMkLst>
      </pc:sldChg>
      <pc:sldChg chg="del">
        <pc:chgData name="Suraj Chopade" userId="S::suraj.chopade@bostoninstituteofanalytics.org::dcc44ee8-6a65-4538-a5e1-c87e14ca7a61" providerId="AD" clId="Web-{6014D375-978A-3D61-3F67-6AD4F1C1FE5A}" dt="2023-10-07T08:38:23.477" v="21"/>
        <pc:sldMkLst>
          <pc:docMk/>
          <pc:sldMk cId="1494545723" sldId="465"/>
        </pc:sldMkLst>
      </pc:sldChg>
      <pc:sldChg chg="del">
        <pc:chgData name="Suraj Chopade" userId="S::suraj.chopade@bostoninstituteofanalytics.org::dcc44ee8-6a65-4538-a5e1-c87e14ca7a61" providerId="AD" clId="Web-{6014D375-978A-3D61-3F67-6AD4F1C1FE5A}" dt="2023-10-07T08:38:23.477" v="20"/>
        <pc:sldMkLst>
          <pc:docMk/>
          <pc:sldMk cId="2989528000" sldId="466"/>
        </pc:sldMkLst>
      </pc:sldChg>
      <pc:sldChg chg="del">
        <pc:chgData name="Suraj Chopade" userId="S::suraj.chopade@bostoninstituteofanalytics.org::dcc44ee8-6a65-4538-a5e1-c87e14ca7a61" providerId="AD" clId="Web-{6014D375-978A-3D61-3F67-6AD4F1C1FE5A}" dt="2023-10-07T08:38:23.461" v="19"/>
        <pc:sldMkLst>
          <pc:docMk/>
          <pc:sldMk cId="2616984097" sldId="467"/>
        </pc:sldMkLst>
      </pc:sldChg>
      <pc:sldChg chg="del">
        <pc:chgData name="Suraj Chopade" userId="S::suraj.chopade@bostoninstituteofanalytics.org::dcc44ee8-6a65-4538-a5e1-c87e14ca7a61" providerId="AD" clId="Web-{6014D375-978A-3D61-3F67-6AD4F1C1FE5A}" dt="2023-10-07T08:38:23.461" v="17"/>
        <pc:sldMkLst>
          <pc:docMk/>
          <pc:sldMk cId="216333241" sldId="468"/>
        </pc:sldMkLst>
      </pc:sldChg>
      <pc:sldChg chg="del">
        <pc:chgData name="Suraj Chopade" userId="S::suraj.chopade@bostoninstituteofanalytics.org::dcc44ee8-6a65-4538-a5e1-c87e14ca7a61" providerId="AD" clId="Web-{6014D375-978A-3D61-3F67-6AD4F1C1FE5A}" dt="2023-10-07T08:38:23.461" v="18"/>
        <pc:sldMkLst>
          <pc:docMk/>
          <pc:sldMk cId="1610639289" sldId="469"/>
        </pc:sldMkLst>
      </pc:sldChg>
      <pc:sldChg chg="del">
        <pc:chgData name="Suraj Chopade" userId="S::suraj.chopade@bostoninstituteofanalytics.org::dcc44ee8-6a65-4538-a5e1-c87e14ca7a61" providerId="AD" clId="Web-{6014D375-978A-3D61-3F67-6AD4F1C1FE5A}" dt="2023-10-07T08:38:23.461" v="16"/>
        <pc:sldMkLst>
          <pc:docMk/>
          <pc:sldMk cId="1739691860" sldId="470"/>
        </pc:sldMkLst>
      </pc:sldChg>
      <pc:sldChg chg="del">
        <pc:chgData name="Suraj Chopade" userId="S::suraj.chopade@bostoninstituteofanalytics.org::dcc44ee8-6a65-4538-a5e1-c87e14ca7a61" providerId="AD" clId="Web-{6014D375-978A-3D61-3F67-6AD4F1C1FE5A}" dt="2023-10-07T08:38:23.461" v="15"/>
        <pc:sldMkLst>
          <pc:docMk/>
          <pc:sldMk cId="3125042556" sldId="471"/>
        </pc:sldMkLst>
      </pc:sldChg>
      <pc:sldChg chg="del">
        <pc:chgData name="Suraj Chopade" userId="S::suraj.chopade@bostoninstituteofanalytics.org::dcc44ee8-6a65-4538-a5e1-c87e14ca7a61" providerId="AD" clId="Web-{6014D375-978A-3D61-3F67-6AD4F1C1FE5A}" dt="2023-10-07T08:38:23.461" v="14"/>
        <pc:sldMkLst>
          <pc:docMk/>
          <pc:sldMk cId="153477659" sldId="472"/>
        </pc:sldMkLst>
      </pc:sldChg>
      <pc:sldChg chg="del">
        <pc:chgData name="Suraj Chopade" userId="S::suraj.chopade@bostoninstituteofanalytics.org::dcc44ee8-6a65-4538-a5e1-c87e14ca7a61" providerId="AD" clId="Web-{6014D375-978A-3D61-3F67-6AD4F1C1FE5A}" dt="2023-10-07T08:38:23.461" v="13"/>
        <pc:sldMkLst>
          <pc:docMk/>
          <pc:sldMk cId="3663966234" sldId="473"/>
        </pc:sldMkLst>
      </pc:sldChg>
      <pc:sldChg chg="del">
        <pc:chgData name="Suraj Chopade" userId="S::suraj.chopade@bostoninstituteofanalytics.org::dcc44ee8-6a65-4538-a5e1-c87e14ca7a61" providerId="AD" clId="Web-{6014D375-978A-3D61-3F67-6AD4F1C1FE5A}" dt="2023-10-07T08:38:23.461" v="12"/>
        <pc:sldMkLst>
          <pc:docMk/>
          <pc:sldMk cId="2092177511" sldId="474"/>
        </pc:sldMkLst>
      </pc:sldChg>
      <pc:sldChg chg="del">
        <pc:chgData name="Suraj Chopade" userId="S::suraj.chopade@bostoninstituteofanalytics.org::dcc44ee8-6a65-4538-a5e1-c87e14ca7a61" providerId="AD" clId="Web-{6014D375-978A-3D61-3F67-6AD4F1C1FE5A}" dt="2023-10-07T08:38:23.461" v="11"/>
        <pc:sldMkLst>
          <pc:docMk/>
          <pc:sldMk cId="3546852592" sldId="475"/>
        </pc:sldMkLst>
      </pc:sldChg>
      <pc:sldChg chg="del">
        <pc:chgData name="Suraj Chopade" userId="S::suraj.chopade@bostoninstituteofanalytics.org::dcc44ee8-6a65-4538-a5e1-c87e14ca7a61" providerId="AD" clId="Web-{6014D375-978A-3D61-3F67-6AD4F1C1FE5A}" dt="2023-10-07T08:38:23.461" v="10"/>
        <pc:sldMkLst>
          <pc:docMk/>
          <pc:sldMk cId="424723153" sldId="476"/>
        </pc:sldMkLst>
      </pc:sldChg>
      <pc:sldChg chg="del">
        <pc:chgData name="Suraj Chopade" userId="S::suraj.chopade@bostoninstituteofanalytics.org::dcc44ee8-6a65-4538-a5e1-c87e14ca7a61" providerId="AD" clId="Web-{6014D375-978A-3D61-3F67-6AD4F1C1FE5A}" dt="2023-10-07T08:38:23.461" v="9"/>
        <pc:sldMkLst>
          <pc:docMk/>
          <pc:sldMk cId="1108611396" sldId="477"/>
        </pc:sldMkLst>
      </pc:sldChg>
      <pc:sldChg chg="del">
        <pc:chgData name="Suraj Chopade" userId="S::suraj.chopade@bostoninstituteofanalytics.org::dcc44ee8-6a65-4538-a5e1-c87e14ca7a61" providerId="AD" clId="Web-{6014D375-978A-3D61-3F67-6AD4F1C1FE5A}" dt="2023-10-07T08:38:23.446" v="8"/>
        <pc:sldMkLst>
          <pc:docMk/>
          <pc:sldMk cId="4263391213" sldId="478"/>
        </pc:sldMkLst>
      </pc:sldChg>
      <pc:sldChg chg="del">
        <pc:chgData name="Suraj Chopade" userId="S::suraj.chopade@bostoninstituteofanalytics.org::dcc44ee8-6a65-4538-a5e1-c87e14ca7a61" providerId="AD" clId="Web-{6014D375-978A-3D61-3F67-6AD4F1C1FE5A}" dt="2023-10-07T08:38:23.446" v="7"/>
        <pc:sldMkLst>
          <pc:docMk/>
          <pc:sldMk cId="714322308" sldId="479"/>
        </pc:sldMkLst>
      </pc:sldChg>
      <pc:sldChg chg="del">
        <pc:chgData name="Suraj Chopade" userId="S::suraj.chopade@bostoninstituteofanalytics.org::dcc44ee8-6a65-4538-a5e1-c87e14ca7a61" providerId="AD" clId="Web-{6014D375-978A-3D61-3F67-6AD4F1C1FE5A}" dt="2023-10-07T08:38:23.446" v="6"/>
        <pc:sldMkLst>
          <pc:docMk/>
          <pc:sldMk cId="610523756" sldId="480"/>
        </pc:sldMkLst>
      </pc:sldChg>
      <pc:sldChg chg="del">
        <pc:chgData name="Suraj Chopade" userId="S::suraj.chopade@bostoninstituteofanalytics.org::dcc44ee8-6a65-4538-a5e1-c87e14ca7a61" providerId="AD" clId="Web-{6014D375-978A-3D61-3F67-6AD4F1C1FE5A}" dt="2023-10-07T08:38:23.446" v="5"/>
        <pc:sldMkLst>
          <pc:docMk/>
          <pc:sldMk cId="1606824909" sldId="481"/>
        </pc:sldMkLst>
      </pc:sldChg>
      <pc:sldChg chg="del">
        <pc:chgData name="Suraj Chopade" userId="S::suraj.chopade@bostoninstituteofanalytics.org::dcc44ee8-6a65-4538-a5e1-c87e14ca7a61" providerId="AD" clId="Web-{6014D375-978A-3D61-3F67-6AD4F1C1FE5A}" dt="2023-10-07T08:38:23.446" v="4"/>
        <pc:sldMkLst>
          <pc:docMk/>
          <pc:sldMk cId="3717048252" sldId="482"/>
        </pc:sldMkLst>
      </pc:sldChg>
      <pc:sldChg chg="del">
        <pc:chgData name="Suraj Chopade" userId="S::suraj.chopade@bostoninstituteofanalytics.org::dcc44ee8-6a65-4538-a5e1-c87e14ca7a61" providerId="AD" clId="Web-{6014D375-978A-3D61-3F67-6AD4F1C1FE5A}" dt="2023-10-07T08:38:23.446" v="3"/>
        <pc:sldMkLst>
          <pc:docMk/>
          <pc:sldMk cId="2884690960" sldId="483"/>
        </pc:sldMkLst>
      </pc:sldChg>
      <pc:sldChg chg="modSp add">
        <pc:chgData name="Suraj Chopade" userId="S::suraj.chopade@bostoninstituteofanalytics.org::dcc44ee8-6a65-4538-a5e1-c87e14ca7a61" providerId="AD" clId="Web-{6014D375-978A-3D61-3F67-6AD4F1C1FE5A}" dt="2023-10-07T08:47:01.949" v="321" actId="1076"/>
        <pc:sldMkLst>
          <pc:docMk/>
          <pc:sldMk cId="4076578880" sldId="484"/>
        </pc:sldMkLst>
        <pc:spChg chg="mod">
          <ac:chgData name="Suraj Chopade" userId="S::suraj.chopade@bostoninstituteofanalytics.org::dcc44ee8-6a65-4538-a5e1-c87e14ca7a61" providerId="AD" clId="Web-{6014D375-978A-3D61-3F67-6AD4F1C1FE5A}" dt="2023-10-07T08:47:01.949" v="321" actId="1076"/>
          <ac:spMkLst>
            <pc:docMk/>
            <pc:sldMk cId="4076578880" sldId="484"/>
            <ac:spMk id="3" creationId="{5FAF0B8B-2FA0-7D88-B529-85CF2FDB866C}"/>
          </ac:spMkLst>
        </pc:spChg>
      </pc:sldChg>
      <pc:sldChg chg="addSp delSp modSp add">
        <pc:chgData name="Suraj Chopade" userId="S::suraj.chopade@bostoninstituteofanalytics.org::dcc44ee8-6a65-4538-a5e1-c87e14ca7a61" providerId="AD" clId="Web-{6014D375-978A-3D61-3F67-6AD4F1C1FE5A}" dt="2023-10-07T08:44:17.021" v="277" actId="1076"/>
        <pc:sldMkLst>
          <pc:docMk/>
          <pc:sldMk cId="3582198988" sldId="485"/>
        </pc:sldMkLst>
        <pc:spChg chg="mod">
          <ac:chgData name="Suraj Chopade" userId="S::suraj.chopade@bostoninstituteofanalytics.org::dcc44ee8-6a65-4538-a5e1-c87e14ca7a61" providerId="AD" clId="Web-{6014D375-978A-3D61-3F67-6AD4F1C1FE5A}" dt="2023-10-07T08:43:19.691" v="270" actId="1076"/>
          <ac:spMkLst>
            <pc:docMk/>
            <pc:sldMk cId="3582198988" sldId="485"/>
            <ac:spMk id="9" creationId="{2FDADD92-4E39-7713-520E-D88B1D53A255}"/>
          </ac:spMkLst>
        </pc:spChg>
        <pc:graphicFrameChg chg="add del mod">
          <ac:chgData name="Suraj Chopade" userId="S::suraj.chopade@bostoninstituteofanalytics.org::dcc44ee8-6a65-4538-a5e1-c87e14ca7a61" providerId="AD" clId="Web-{6014D375-978A-3D61-3F67-6AD4F1C1FE5A}" dt="2023-10-07T08:40:17.747" v="158"/>
          <ac:graphicFrameMkLst>
            <pc:docMk/>
            <pc:sldMk cId="3582198988" sldId="485"/>
            <ac:graphicFrameMk id="3" creationId="{0F21100C-1CA9-EB4F-68B3-EE260F028B7C}"/>
          </ac:graphicFrameMkLst>
        </pc:graphicFrameChg>
        <pc:graphicFrameChg chg="mod modGraphic">
          <ac:chgData name="Suraj Chopade" userId="S::suraj.chopade@bostoninstituteofanalytics.org::dcc44ee8-6a65-4538-a5e1-c87e14ca7a61" providerId="AD" clId="Web-{6014D375-978A-3D61-3F67-6AD4F1C1FE5A}" dt="2023-10-07T08:43:08.581" v="268" actId="1076"/>
          <ac:graphicFrameMkLst>
            <pc:docMk/>
            <pc:sldMk cId="3582198988" sldId="485"/>
            <ac:graphicFrameMk id="7" creationId="{FBF120AC-CEA3-E6FB-1F60-5853288C1B5C}"/>
          </ac:graphicFrameMkLst>
        </pc:graphicFrameChg>
        <pc:graphicFrameChg chg="add del mod">
          <ac:chgData name="Suraj Chopade" userId="S::suraj.chopade@bostoninstituteofanalytics.org::dcc44ee8-6a65-4538-a5e1-c87e14ca7a61" providerId="AD" clId="Web-{6014D375-978A-3D61-3F67-6AD4F1C1FE5A}" dt="2023-10-07T08:40:15.075" v="157"/>
          <ac:graphicFrameMkLst>
            <pc:docMk/>
            <pc:sldMk cId="3582198988" sldId="485"/>
            <ac:graphicFrameMk id="10" creationId="{501E3E4B-4494-06FE-7399-0AA85071F410}"/>
          </ac:graphicFrameMkLst>
        </pc:graphicFrameChg>
        <pc:picChg chg="add mod">
          <ac:chgData name="Suraj Chopade" userId="S::suraj.chopade@bostoninstituteofanalytics.org::dcc44ee8-6a65-4538-a5e1-c87e14ca7a61" providerId="AD" clId="Web-{6014D375-978A-3D61-3F67-6AD4F1C1FE5A}" dt="2023-10-07T08:44:17.021" v="277" actId="1076"/>
          <ac:picMkLst>
            <pc:docMk/>
            <pc:sldMk cId="3582198988" sldId="485"/>
            <ac:picMk id="11" creationId="{06C3E9FA-4CB7-0F1C-7CCD-4D496B00D73F}"/>
          </ac:picMkLst>
        </pc:picChg>
        <pc:picChg chg="del mod">
          <ac:chgData name="Suraj Chopade" userId="S::suraj.chopade@bostoninstituteofanalytics.org::dcc44ee8-6a65-4538-a5e1-c87e14ca7a61" providerId="AD" clId="Web-{6014D375-978A-3D61-3F67-6AD4F1C1FE5A}" dt="2023-10-07T08:43:25.769" v="272"/>
          <ac:picMkLst>
            <pc:docMk/>
            <pc:sldMk cId="3582198988" sldId="485"/>
            <ac:picMk id="2050" creationId="{C935F535-396C-A8C5-B5DA-A7B2F3D535C0}"/>
          </ac:picMkLst>
        </pc:picChg>
      </pc:sldChg>
      <pc:sldChg chg="add">
        <pc:chgData name="Suraj Chopade" userId="S::suraj.chopade@bostoninstituteofanalytics.org::dcc44ee8-6a65-4538-a5e1-c87e14ca7a61" providerId="AD" clId="Web-{6014D375-978A-3D61-3F67-6AD4F1C1FE5A}" dt="2023-10-07T08:38:08.179" v="2"/>
        <pc:sldMkLst>
          <pc:docMk/>
          <pc:sldMk cId="3025139516" sldId="486"/>
        </pc:sldMkLst>
      </pc:sldChg>
      <pc:sldChg chg="delSp modSp add replId">
        <pc:chgData name="Suraj Chopade" userId="S::suraj.chopade@bostoninstituteofanalytics.org::dcc44ee8-6a65-4538-a5e1-c87e14ca7a61" providerId="AD" clId="Web-{6014D375-978A-3D61-3F67-6AD4F1C1FE5A}" dt="2023-10-07T09:02:30.410" v="391" actId="1076"/>
        <pc:sldMkLst>
          <pc:docMk/>
          <pc:sldMk cId="170298293" sldId="487"/>
        </pc:sldMkLst>
        <pc:spChg chg="mod">
          <ac:chgData name="Suraj Chopade" userId="S::suraj.chopade@bostoninstituteofanalytics.org::dcc44ee8-6a65-4538-a5e1-c87e14ca7a61" providerId="AD" clId="Web-{6014D375-978A-3D61-3F67-6AD4F1C1FE5A}" dt="2023-10-07T09:02:30.410" v="391" actId="1076"/>
          <ac:spMkLst>
            <pc:docMk/>
            <pc:sldMk cId="170298293" sldId="487"/>
            <ac:spMk id="2" creationId="{F7761F45-99CF-5094-8BAE-64DDA34139B5}"/>
          </ac:spMkLst>
        </pc:spChg>
        <pc:spChg chg="mod">
          <ac:chgData name="Suraj Chopade" userId="S::suraj.chopade@bostoninstituteofanalytics.org::dcc44ee8-6a65-4538-a5e1-c87e14ca7a61" providerId="AD" clId="Web-{6014D375-978A-3D61-3F67-6AD4F1C1FE5A}" dt="2023-10-07T08:55:04.748" v="373" actId="1076"/>
          <ac:spMkLst>
            <pc:docMk/>
            <pc:sldMk cId="170298293" sldId="487"/>
            <ac:spMk id="9" creationId="{2FDADD92-4E39-7713-520E-D88B1D53A255}"/>
          </ac:spMkLst>
        </pc:spChg>
        <pc:picChg chg="del">
          <ac:chgData name="Suraj Chopade" userId="S::suraj.chopade@bostoninstituteofanalytics.org::dcc44ee8-6a65-4538-a5e1-c87e14ca7a61" providerId="AD" clId="Web-{6014D375-978A-3D61-3F67-6AD4F1C1FE5A}" dt="2023-10-07T09:01:46.502" v="379"/>
          <ac:picMkLst>
            <pc:docMk/>
            <pc:sldMk cId="170298293" sldId="487"/>
            <ac:picMk id="3" creationId="{04C05F6D-535B-1CDB-D8A2-B023A2342190}"/>
          </ac:picMkLst>
        </pc:picChg>
      </pc:sldChg>
      <pc:sldChg chg="modSp add replId">
        <pc:chgData name="Suraj Chopade" userId="S::suraj.chopade@bostoninstituteofanalytics.org::dcc44ee8-6a65-4538-a5e1-c87e14ca7a61" providerId="AD" clId="Web-{6014D375-978A-3D61-3F67-6AD4F1C1FE5A}" dt="2023-10-07T09:05:03.994" v="434" actId="1076"/>
        <pc:sldMkLst>
          <pc:docMk/>
          <pc:sldMk cId="2393680182" sldId="488"/>
        </pc:sldMkLst>
        <pc:spChg chg="mod">
          <ac:chgData name="Suraj Chopade" userId="S::suraj.chopade@bostoninstituteofanalytics.org::dcc44ee8-6a65-4538-a5e1-c87e14ca7a61" providerId="AD" clId="Web-{6014D375-978A-3D61-3F67-6AD4F1C1FE5A}" dt="2023-10-07T09:05:03.994" v="434" actId="1076"/>
          <ac:spMkLst>
            <pc:docMk/>
            <pc:sldMk cId="2393680182" sldId="488"/>
            <ac:spMk id="2" creationId="{F7761F45-99CF-5094-8BAE-64DDA34139B5}"/>
          </ac:spMkLst>
        </pc:spChg>
        <pc:spChg chg="mod">
          <ac:chgData name="Suraj Chopade" userId="S::suraj.chopade@bostoninstituteofanalytics.org::dcc44ee8-6a65-4538-a5e1-c87e14ca7a61" providerId="AD" clId="Web-{6014D375-978A-3D61-3F67-6AD4F1C1FE5A}" dt="2023-10-07T09:03:23.928" v="405" actId="14100"/>
          <ac:spMkLst>
            <pc:docMk/>
            <pc:sldMk cId="2393680182" sldId="488"/>
            <ac:spMk id="9" creationId="{2FDADD92-4E39-7713-520E-D88B1D53A255}"/>
          </ac:spMkLst>
        </pc:spChg>
      </pc:sldChg>
      <pc:sldChg chg="addSp modSp add replId">
        <pc:chgData name="Suraj Chopade" userId="S::suraj.chopade@bostoninstituteofanalytics.org::dcc44ee8-6a65-4538-a5e1-c87e14ca7a61" providerId="AD" clId="Web-{6014D375-978A-3D61-3F67-6AD4F1C1FE5A}" dt="2023-10-07T09:27:25.726" v="443" actId="1076"/>
        <pc:sldMkLst>
          <pc:docMk/>
          <pc:sldMk cId="1794145806" sldId="489"/>
        </pc:sldMkLst>
        <pc:spChg chg="mod">
          <ac:chgData name="Suraj Chopade" userId="S::suraj.chopade@bostoninstituteofanalytics.org::dcc44ee8-6a65-4538-a5e1-c87e14ca7a61" providerId="AD" clId="Web-{6014D375-978A-3D61-3F67-6AD4F1C1FE5A}" dt="2023-10-07T09:27:09.132" v="438" actId="20577"/>
          <ac:spMkLst>
            <pc:docMk/>
            <pc:sldMk cId="1794145806" sldId="489"/>
            <ac:spMk id="2" creationId="{F7761F45-99CF-5094-8BAE-64DDA34139B5}"/>
          </ac:spMkLst>
        </pc:spChg>
        <pc:picChg chg="add mod">
          <ac:chgData name="Suraj Chopade" userId="S::suraj.chopade@bostoninstituteofanalytics.org::dcc44ee8-6a65-4538-a5e1-c87e14ca7a61" providerId="AD" clId="Web-{6014D375-978A-3D61-3F67-6AD4F1C1FE5A}" dt="2023-10-07T09:27:25.726" v="443" actId="1076"/>
          <ac:picMkLst>
            <pc:docMk/>
            <pc:sldMk cId="1794145806" sldId="489"/>
            <ac:picMk id="3" creationId="{E45D56F4-E116-9BEC-49D3-E076ADA6E606}"/>
          </ac:picMkLst>
        </pc:picChg>
      </pc:sldChg>
      <pc:sldChg chg="addSp delSp modSp add ord replId">
        <pc:chgData name="Suraj Chopade" userId="S::suraj.chopade@bostoninstituteofanalytics.org::dcc44ee8-6a65-4538-a5e1-c87e14ca7a61" providerId="AD" clId="Web-{6014D375-978A-3D61-3F67-6AD4F1C1FE5A}" dt="2023-10-07T09:44:14.794" v="609" actId="20577"/>
        <pc:sldMkLst>
          <pc:docMk/>
          <pc:sldMk cId="1281757821" sldId="490"/>
        </pc:sldMkLst>
        <pc:spChg chg="mod">
          <ac:chgData name="Suraj Chopade" userId="S::suraj.chopade@bostoninstituteofanalytics.org::dcc44ee8-6a65-4538-a5e1-c87e14ca7a61" providerId="AD" clId="Web-{6014D375-978A-3D61-3F67-6AD4F1C1FE5A}" dt="2023-10-07T09:44:14.794" v="609" actId="20577"/>
          <ac:spMkLst>
            <pc:docMk/>
            <pc:sldMk cId="1281757821" sldId="490"/>
            <ac:spMk id="2" creationId="{F7761F45-99CF-5094-8BAE-64DDA34139B5}"/>
          </ac:spMkLst>
        </pc:spChg>
        <pc:spChg chg="mod">
          <ac:chgData name="Suraj Chopade" userId="S::suraj.chopade@bostoninstituteofanalytics.org::dcc44ee8-6a65-4538-a5e1-c87e14ca7a61" providerId="AD" clId="Web-{6014D375-978A-3D61-3F67-6AD4F1C1FE5A}" dt="2023-10-07T09:41:16.834" v="578" actId="1076"/>
          <ac:spMkLst>
            <pc:docMk/>
            <pc:sldMk cId="1281757821" sldId="490"/>
            <ac:spMk id="9" creationId="{2FDADD92-4E39-7713-520E-D88B1D53A255}"/>
          </ac:spMkLst>
        </pc:spChg>
        <pc:picChg chg="add del mod">
          <ac:chgData name="Suraj Chopade" userId="S::suraj.chopade@bostoninstituteofanalytics.org::dcc44ee8-6a65-4538-a5e1-c87e14ca7a61" providerId="AD" clId="Web-{6014D375-978A-3D61-3F67-6AD4F1C1FE5A}" dt="2023-10-07T09:35:28.994" v="514"/>
          <ac:picMkLst>
            <pc:docMk/>
            <pc:sldMk cId="1281757821" sldId="490"/>
            <ac:picMk id="3" creationId="{5429A78C-897A-9213-BE8F-B55788B548FD}"/>
          </ac:picMkLst>
        </pc:picChg>
        <pc:picChg chg="add del mod">
          <ac:chgData name="Suraj Chopade" userId="S::suraj.chopade@bostoninstituteofanalytics.org::dcc44ee8-6a65-4538-a5e1-c87e14ca7a61" providerId="AD" clId="Web-{6014D375-978A-3D61-3F67-6AD4F1C1FE5A}" dt="2023-10-07T09:42:10.367" v="601"/>
          <ac:picMkLst>
            <pc:docMk/>
            <pc:sldMk cId="1281757821" sldId="490"/>
            <ac:picMk id="4" creationId="{6670F3D7-1546-8B1F-41BE-8BD92E3A0D09}"/>
          </ac:picMkLst>
        </pc:picChg>
        <pc:picChg chg="add mod">
          <ac:chgData name="Suraj Chopade" userId="S::suraj.chopade@bostoninstituteofanalytics.org::dcc44ee8-6a65-4538-a5e1-c87e14ca7a61" providerId="AD" clId="Web-{6014D375-978A-3D61-3F67-6AD4F1C1FE5A}" dt="2023-10-07T09:43:50.418" v="605" actId="1076"/>
          <ac:picMkLst>
            <pc:docMk/>
            <pc:sldMk cId="1281757821" sldId="490"/>
            <ac:picMk id="5" creationId="{40C7FF46-B97B-CF57-6999-DAA562307A0E}"/>
          </ac:picMkLst>
        </pc:picChg>
      </pc:sldChg>
      <pc:sldChg chg="modSp add ord replId">
        <pc:chgData name="Suraj Chopade" userId="S::suraj.chopade@bostoninstituteofanalytics.org::dcc44ee8-6a65-4538-a5e1-c87e14ca7a61" providerId="AD" clId="Web-{6014D375-978A-3D61-3F67-6AD4F1C1FE5A}" dt="2023-10-07T09:39:23.580" v="559" actId="20577"/>
        <pc:sldMkLst>
          <pc:docMk/>
          <pc:sldMk cId="3802794363" sldId="491"/>
        </pc:sldMkLst>
        <pc:spChg chg="mod">
          <ac:chgData name="Suraj Chopade" userId="S::suraj.chopade@bostoninstituteofanalytics.org::dcc44ee8-6a65-4538-a5e1-c87e14ca7a61" providerId="AD" clId="Web-{6014D375-978A-3D61-3F67-6AD4F1C1FE5A}" dt="2023-10-07T09:39:23.580" v="559" actId="20577"/>
          <ac:spMkLst>
            <pc:docMk/>
            <pc:sldMk cId="3802794363" sldId="491"/>
            <ac:spMk id="2" creationId="{F7761F45-99CF-5094-8BAE-64DDA34139B5}"/>
          </ac:spMkLst>
        </pc:spChg>
      </pc:sldChg>
      <pc:sldChg chg="modSp add ord replId">
        <pc:chgData name="Suraj Chopade" userId="S::suraj.chopade@bostoninstituteofanalytics.org::dcc44ee8-6a65-4538-a5e1-c87e14ca7a61" providerId="AD" clId="Web-{6014D375-978A-3D61-3F67-6AD4F1C1FE5A}" dt="2023-10-07T09:44:31.982" v="610"/>
        <pc:sldMkLst>
          <pc:docMk/>
          <pc:sldMk cId="15428375" sldId="492"/>
        </pc:sldMkLst>
        <pc:spChg chg="mod">
          <ac:chgData name="Suraj Chopade" userId="S::suraj.chopade@bostoninstituteofanalytics.org::dcc44ee8-6a65-4538-a5e1-c87e14ca7a61" providerId="AD" clId="Web-{6014D375-978A-3D61-3F67-6AD4F1C1FE5A}" dt="2023-10-07T09:40:57.521" v="569" actId="20577"/>
          <ac:spMkLst>
            <pc:docMk/>
            <pc:sldMk cId="15428375" sldId="492"/>
            <ac:spMk id="9" creationId="{2FDADD92-4E39-7713-520E-D88B1D53A255}"/>
          </ac:spMkLst>
        </pc:spChg>
      </pc:sldChg>
      <pc:sldChg chg="addSp delSp modSp add replId">
        <pc:chgData name="Suraj Chopade" userId="S::suraj.chopade@bostoninstituteofanalytics.org::dcc44ee8-6a65-4538-a5e1-c87e14ca7a61" providerId="AD" clId="Web-{6014D375-978A-3D61-3F67-6AD4F1C1FE5A}" dt="2023-10-07T10:15:53.738" v="716" actId="1076"/>
        <pc:sldMkLst>
          <pc:docMk/>
          <pc:sldMk cId="2447148602" sldId="493"/>
        </pc:sldMkLst>
        <pc:spChg chg="mod">
          <ac:chgData name="Suraj Chopade" userId="S::suraj.chopade@bostoninstituteofanalytics.org::dcc44ee8-6a65-4538-a5e1-c87e14ca7a61" providerId="AD" clId="Web-{6014D375-978A-3D61-3F67-6AD4F1C1FE5A}" dt="2023-10-07T10:09:24.224" v="658" actId="1076"/>
          <ac:spMkLst>
            <pc:docMk/>
            <pc:sldMk cId="2447148602" sldId="493"/>
            <ac:spMk id="2" creationId="{F7761F45-99CF-5094-8BAE-64DDA34139B5}"/>
          </ac:spMkLst>
        </pc:spChg>
        <pc:spChg chg="add mod">
          <ac:chgData name="Suraj Chopade" userId="S::suraj.chopade@bostoninstituteofanalytics.org::dcc44ee8-6a65-4538-a5e1-c87e14ca7a61" providerId="AD" clId="Web-{6014D375-978A-3D61-3F67-6AD4F1C1FE5A}" dt="2023-10-07T10:09:14.739" v="655" actId="1076"/>
          <ac:spMkLst>
            <pc:docMk/>
            <pc:sldMk cId="2447148602" sldId="493"/>
            <ac:spMk id="4" creationId="{4C524911-5003-2C9A-8D1F-7E1DC8727EED}"/>
          </ac:spMkLst>
        </pc:spChg>
        <pc:spChg chg="mod">
          <ac:chgData name="Suraj Chopade" userId="S::suraj.chopade@bostoninstituteofanalytics.org::dcc44ee8-6a65-4538-a5e1-c87e14ca7a61" providerId="AD" clId="Web-{6014D375-978A-3D61-3F67-6AD4F1C1FE5A}" dt="2023-10-07T10:15:53.738" v="716" actId="1076"/>
          <ac:spMkLst>
            <pc:docMk/>
            <pc:sldMk cId="2447148602" sldId="493"/>
            <ac:spMk id="9" creationId="{2FDADD92-4E39-7713-520E-D88B1D53A255}"/>
          </ac:spMkLst>
        </pc:spChg>
        <pc:picChg chg="add mod">
          <ac:chgData name="Suraj Chopade" userId="S::suraj.chopade@bostoninstituteofanalytics.org::dcc44ee8-6a65-4538-a5e1-c87e14ca7a61" providerId="AD" clId="Web-{6014D375-978A-3D61-3F67-6AD4F1C1FE5A}" dt="2023-10-07T10:09:28.755" v="660" actId="1076"/>
          <ac:picMkLst>
            <pc:docMk/>
            <pc:sldMk cId="2447148602" sldId="493"/>
            <ac:picMk id="3" creationId="{F439516A-B73A-3BC4-0615-79304C982913}"/>
          </ac:picMkLst>
        </pc:picChg>
        <pc:picChg chg="del">
          <ac:chgData name="Suraj Chopade" userId="S::suraj.chopade@bostoninstituteofanalytics.org::dcc44ee8-6a65-4538-a5e1-c87e14ca7a61" providerId="AD" clId="Web-{6014D375-978A-3D61-3F67-6AD4F1C1FE5A}" dt="2023-10-07T09:58:36.622" v="621"/>
          <ac:picMkLst>
            <pc:docMk/>
            <pc:sldMk cId="2447148602" sldId="493"/>
            <ac:picMk id="5" creationId="{40C7FF46-B97B-CF57-6999-DAA562307A0E}"/>
          </ac:picMkLst>
        </pc:picChg>
      </pc:sldChg>
      <pc:sldChg chg="add del replId">
        <pc:chgData name="Suraj Chopade" userId="S::suraj.chopade@bostoninstituteofanalytics.org::dcc44ee8-6a65-4538-a5e1-c87e14ca7a61" providerId="AD" clId="Web-{6014D375-978A-3D61-3F67-6AD4F1C1FE5A}" dt="2023-10-07T09:40:27.801" v="568"/>
        <pc:sldMkLst>
          <pc:docMk/>
          <pc:sldMk cId="4057172013" sldId="493"/>
        </pc:sldMkLst>
      </pc:sldChg>
      <pc:sldChg chg="addSp delSp modSp add replId">
        <pc:chgData name="Suraj Chopade" userId="S::suraj.chopade@bostoninstituteofanalytics.org::dcc44ee8-6a65-4538-a5e1-c87e14ca7a61" providerId="AD" clId="Web-{6014D375-978A-3D61-3F67-6AD4F1C1FE5A}" dt="2023-10-07T10:26:33.636" v="781" actId="1076"/>
        <pc:sldMkLst>
          <pc:docMk/>
          <pc:sldMk cId="3592800487" sldId="494"/>
        </pc:sldMkLst>
        <pc:spChg chg="mod">
          <ac:chgData name="Suraj Chopade" userId="S::suraj.chopade@bostoninstituteofanalytics.org::dcc44ee8-6a65-4538-a5e1-c87e14ca7a61" providerId="AD" clId="Web-{6014D375-978A-3D61-3F67-6AD4F1C1FE5A}" dt="2023-10-07T10:26:21.964" v="777" actId="1076"/>
          <ac:spMkLst>
            <pc:docMk/>
            <pc:sldMk cId="3592800487" sldId="494"/>
            <ac:spMk id="2" creationId="{F7761F45-99CF-5094-8BAE-64DDA34139B5}"/>
          </ac:spMkLst>
        </pc:spChg>
        <pc:spChg chg="del">
          <ac:chgData name="Suraj Chopade" userId="S::suraj.chopade@bostoninstituteofanalytics.org::dcc44ee8-6a65-4538-a5e1-c87e14ca7a61" providerId="AD" clId="Web-{6014D375-978A-3D61-3F67-6AD4F1C1FE5A}" dt="2023-10-07T10:11:40.807" v="663"/>
          <ac:spMkLst>
            <pc:docMk/>
            <pc:sldMk cId="3592800487" sldId="494"/>
            <ac:spMk id="4" creationId="{4C524911-5003-2C9A-8D1F-7E1DC8727EED}"/>
          </ac:spMkLst>
        </pc:spChg>
        <pc:spChg chg="add mod">
          <ac:chgData name="Suraj Chopade" userId="S::suraj.chopade@bostoninstituteofanalytics.org::dcc44ee8-6a65-4538-a5e1-c87e14ca7a61" providerId="AD" clId="Web-{6014D375-978A-3D61-3F67-6AD4F1C1FE5A}" dt="2023-10-07T10:26:33.636" v="781" actId="1076"/>
          <ac:spMkLst>
            <pc:docMk/>
            <pc:sldMk cId="3592800487" sldId="494"/>
            <ac:spMk id="8" creationId="{437EBE6B-C5A9-D984-0471-B2A5155127E8}"/>
          </ac:spMkLst>
        </pc:spChg>
        <pc:spChg chg="mod">
          <ac:chgData name="Suraj Chopade" userId="S::suraj.chopade@bostoninstituteofanalytics.org::dcc44ee8-6a65-4538-a5e1-c87e14ca7a61" providerId="AD" clId="Web-{6014D375-978A-3D61-3F67-6AD4F1C1FE5A}" dt="2023-10-07T10:17:20.538" v="725" actId="1076"/>
          <ac:spMkLst>
            <pc:docMk/>
            <pc:sldMk cId="3592800487" sldId="494"/>
            <ac:spMk id="9" creationId="{2FDADD92-4E39-7713-520E-D88B1D53A255}"/>
          </ac:spMkLst>
        </pc:spChg>
        <pc:picChg chg="del">
          <ac:chgData name="Suraj Chopade" userId="S::suraj.chopade@bostoninstituteofanalytics.org::dcc44ee8-6a65-4538-a5e1-c87e14ca7a61" providerId="AD" clId="Web-{6014D375-978A-3D61-3F67-6AD4F1C1FE5A}" dt="2023-10-07T10:11:38.072" v="662"/>
          <ac:picMkLst>
            <pc:docMk/>
            <pc:sldMk cId="3592800487" sldId="494"/>
            <ac:picMk id="3" creationId="{F439516A-B73A-3BC4-0615-79304C982913}"/>
          </ac:picMkLst>
        </pc:picChg>
        <pc:picChg chg="add del mod">
          <ac:chgData name="Suraj Chopade" userId="S::suraj.chopade@bostoninstituteofanalytics.org::dcc44ee8-6a65-4538-a5e1-c87e14ca7a61" providerId="AD" clId="Web-{6014D375-978A-3D61-3F67-6AD4F1C1FE5A}" dt="2023-10-07T10:23:42.801" v="752"/>
          <ac:picMkLst>
            <pc:docMk/>
            <pc:sldMk cId="3592800487" sldId="494"/>
            <ac:picMk id="5" creationId="{6E6C9DB9-6D09-F9E0-4018-B47989AE39DF}"/>
          </ac:picMkLst>
        </pc:picChg>
        <pc:picChg chg="mod">
          <ac:chgData name="Suraj Chopade" userId="S::suraj.chopade@bostoninstituteofanalytics.org::dcc44ee8-6a65-4538-a5e1-c87e14ca7a61" providerId="AD" clId="Web-{6014D375-978A-3D61-3F67-6AD4F1C1FE5A}" dt="2023-10-07T10:12:33.230" v="687" actId="1076"/>
          <ac:picMkLst>
            <pc:docMk/>
            <pc:sldMk cId="3592800487" sldId="494"/>
            <ac:picMk id="6" creationId="{00000000-0000-0000-0000-000000000000}"/>
          </ac:picMkLst>
        </pc:picChg>
        <pc:picChg chg="add mod">
          <ac:chgData name="Suraj Chopade" userId="S::suraj.chopade@bostoninstituteofanalytics.org::dcc44ee8-6a65-4538-a5e1-c87e14ca7a61" providerId="AD" clId="Web-{6014D375-978A-3D61-3F67-6AD4F1C1FE5A}" dt="2023-10-07T10:26:28.714" v="779" actId="1076"/>
          <ac:picMkLst>
            <pc:docMk/>
            <pc:sldMk cId="3592800487" sldId="494"/>
            <ac:picMk id="7" creationId="{2D87856E-140B-00DD-1CDC-0ED8280D91AD}"/>
          </ac:picMkLst>
        </pc:picChg>
      </pc:sldChg>
      <pc:sldChg chg="add replId">
        <pc:chgData name="Suraj Chopade" userId="S::suraj.chopade@bostoninstituteofanalytics.org::dcc44ee8-6a65-4538-a5e1-c87e14ca7a61" providerId="AD" clId="Web-{6014D375-978A-3D61-3F67-6AD4F1C1FE5A}" dt="2023-10-07T10:17:06.021" v="717"/>
        <pc:sldMkLst>
          <pc:docMk/>
          <pc:sldMk cId="3469038299" sldId="495"/>
        </pc:sldMkLst>
      </pc:sldChg>
      <pc:sldChg chg="modSp add ord replId modNotes">
        <pc:chgData name="Suraj Chopade" userId="S::suraj.chopade@bostoninstituteofanalytics.org::dcc44ee8-6a65-4538-a5e1-c87e14ca7a61" providerId="AD" clId="Web-{6014D375-978A-3D61-3F67-6AD4F1C1FE5A}" dt="2023-10-07T11:30:27.996" v="972"/>
        <pc:sldMkLst>
          <pc:docMk/>
          <pc:sldMk cId="3658381137" sldId="496"/>
        </pc:sldMkLst>
        <pc:spChg chg="mod">
          <ac:chgData name="Suraj Chopade" userId="S::suraj.chopade@bostoninstituteofanalytics.org::dcc44ee8-6a65-4538-a5e1-c87e14ca7a61" providerId="AD" clId="Web-{6014D375-978A-3D61-3F67-6AD4F1C1FE5A}" dt="2023-10-07T10:47:47.345" v="804" actId="1076"/>
          <ac:spMkLst>
            <pc:docMk/>
            <pc:sldMk cId="3658381137" sldId="496"/>
            <ac:spMk id="2" creationId="{F7761F45-99CF-5094-8BAE-64DDA34139B5}"/>
          </ac:spMkLst>
        </pc:spChg>
        <pc:spChg chg="mod">
          <ac:chgData name="Suraj Chopade" userId="S::suraj.chopade@bostoninstituteofanalytics.org::dcc44ee8-6a65-4538-a5e1-c87e14ca7a61" providerId="AD" clId="Web-{6014D375-978A-3D61-3F67-6AD4F1C1FE5A}" dt="2023-10-07T10:45:38.813" v="789" actId="1076"/>
          <ac:spMkLst>
            <pc:docMk/>
            <pc:sldMk cId="3658381137" sldId="496"/>
            <ac:spMk id="9" creationId="{2FDADD92-4E39-7713-520E-D88B1D53A255}"/>
          </ac:spMkLst>
        </pc:spChg>
      </pc:sldChg>
      <pc:sldChg chg="addSp modSp add replId modNotes">
        <pc:chgData name="Suraj Chopade" userId="S::suraj.chopade@bostoninstituteofanalytics.org::dcc44ee8-6a65-4538-a5e1-c87e14ca7a61" providerId="AD" clId="Web-{6014D375-978A-3D61-3F67-6AD4F1C1FE5A}" dt="2023-10-07T12:03:53.026" v="1164"/>
        <pc:sldMkLst>
          <pc:docMk/>
          <pc:sldMk cId="2004310942" sldId="497"/>
        </pc:sldMkLst>
        <pc:spChg chg="mod">
          <ac:chgData name="Suraj Chopade" userId="S::suraj.chopade@bostoninstituteofanalytics.org::dcc44ee8-6a65-4538-a5e1-c87e14ca7a61" providerId="AD" clId="Web-{6014D375-978A-3D61-3F67-6AD4F1C1FE5A}" dt="2023-10-07T11:09:41.161" v="948" actId="1076"/>
          <ac:spMkLst>
            <pc:docMk/>
            <pc:sldMk cId="2004310942" sldId="497"/>
            <ac:spMk id="2" creationId="{F7761F45-99CF-5094-8BAE-64DDA34139B5}"/>
          </ac:spMkLst>
        </pc:spChg>
        <pc:spChg chg="add mod">
          <ac:chgData name="Suraj Chopade" userId="S::suraj.chopade@bostoninstituteofanalytics.org::dcc44ee8-6a65-4538-a5e1-c87e14ca7a61" providerId="AD" clId="Web-{6014D375-978A-3D61-3F67-6AD4F1C1FE5A}" dt="2023-10-07T11:08:47.083" v="931" actId="1076"/>
          <ac:spMkLst>
            <pc:docMk/>
            <pc:sldMk cId="2004310942" sldId="497"/>
            <ac:spMk id="4" creationId="{EDED332E-A68F-4D02-93E0-2EA2C003198B}"/>
          </ac:spMkLst>
        </pc:spChg>
        <pc:spChg chg="mod">
          <ac:chgData name="Suraj Chopade" userId="S::suraj.chopade@bostoninstituteofanalytics.org::dcc44ee8-6a65-4538-a5e1-c87e14ca7a61" providerId="AD" clId="Web-{6014D375-978A-3D61-3F67-6AD4F1C1FE5A}" dt="2023-10-07T11:04:43.504" v="841" actId="1076"/>
          <ac:spMkLst>
            <pc:docMk/>
            <pc:sldMk cId="2004310942" sldId="497"/>
            <ac:spMk id="9" creationId="{2FDADD92-4E39-7713-520E-D88B1D53A255}"/>
          </ac:spMkLst>
        </pc:spChg>
        <pc:picChg chg="add mod">
          <ac:chgData name="Suraj Chopade" userId="S::suraj.chopade@bostoninstituteofanalytics.org::dcc44ee8-6a65-4538-a5e1-c87e14ca7a61" providerId="AD" clId="Web-{6014D375-978A-3D61-3F67-6AD4F1C1FE5A}" dt="2023-10-07T11:08:58.114" v="933" actId="1076"/>
          <ac:picMkLst>
            <pc:docMk/>
            <pc:sldMk cId="2004310942" sldId="497"/>
            <ac:picMk id="3" creationId="{028FE38E-9CD7-F696-D727-215F335BDA6E}"/>
          </ac:picMkLst>
        </pc:picChg>
      </pc:sldChg>
      <pc:sldChg chg="add del replId">
        <pc:chgData name="Suraj Chopade" userId="S::suraj.chopade@bostoninstituteofanalytics.org::dcc44ee8-6a65-4538-a5e1-c87e14ca7a61" providerId="AD" clId="Web-{6014D375-978A-3D61-3F67-6AD4F1C1FE5A}" dt="2023-10-07T10:45:44.938" v="793"/>
        <pc:sldMkLst>
          <pc:docMk/>
          <pc:sldMk cId="2005875983" sldId="497"/>
        </pc:sldMkLst>
      </pc:sldChg>
      <pc:sldChg chg="modSp add ord replId modNotes">
        <pc:chgData name="Suraj Chopade" userId="S::suraj.chopade@bostoninstituteofanalytics.org::dcc44ee8-6a65-4538-a5e1-c87e14ca7a61" providerId="AD" clId="Web-{6014D375-978A-3D61-3F67-6AD4F1C1FE5A}" dt="2023-10-07T12:03:56.354" v="1166"/>
        <pc:sldMkLst>
          <pc:docMk/>
          <pc:sldMk cId="988374458" sldId="498"/>
        </pc:sldMkLst>
        <pc:spChg chg="mod">
          <ac:chgData name="Suraj Chopade" userId="S::suraj.chopade@bostoninstituteofanalytics.org::dcc44ee8-6a65-4538-a5e1-c87e14ca7a61" providerId="AD" clId="Web-{6014D375-978A-3D61-3F67-6AD4F1C1FE5A}" dt="2023-10-07T11:29:10.884" v="960" actId="20577"/>
          <ac:spMkLst>
            <pc:docMk/>
            <pc:sldMk cId="988374458" sldId="498"/>
            <ac:spMk id="2" creationId="{F7761F45-99CF-5094-8BAE-64DDA34139B5}"/>
          </ac:spMkLst>
        </pc:spChg>
      </pc:sldChg>
      <pc:sldChg chg="modSp add replId">
        <pc:chgData name="Suraj Chopade" userId="S::suraj.chopade@bostoninstituteofanalytics.org::dcc44ee8-6a65-4538-a5e1-c87e14ca7a61" providerId="AD" clId="Web-{6014D375-978A-3D61-3F67-6AD4F1C1FE5A}" dt="2023-10-07T11:41:11.884" v="1117" actId="20577"/>
        <pc:sldMkLst>
          <pc:docMk/>
          <pc:sldMk cId="578900116" sldId="499"/>
        </pc:sldMkLst>
        <pc:spChg chg="mod">
          <ac:chgData name="Suraj Chopade" userId="S::suraj.chopade@bostoninstituteofanalytics.org::dcc44ee8-6a65-4538-a5e1-c87e14ca7a61" providerId="AD" clId="Web-{6014D375-978A-3D61-3F67-6AD4F1C1FE5A}" dt="2023-10-07T11:41:11.884" v="1117" actId="20577"/>
          <ac:spMkLst>
            <pc:docMk/>
            <pc:sldMk cId="578900116" sldId="499"/>
            <ac:spMk id="2" creationId="{F7761F45-99CF-5094-8BAE-64DDA34139B5}"/>
          </ac:spMkLst>
        </pc:spChg>
        <pc:spChg chg="mod">
          <ac:chgData name="Suraj Chopade" userId="S::suraj.chopade@bostoninstituteofanalytics.org::dcc44ee8-6a65-4538-a5e1-c87e14ca7a61" providerId="AD" clId="Web-{6014D375-978A-3D61-3F67-6AD4F1C1FE5A}" dt="2023-10-07T11:32:36.158" v="987" actId="1076"/>
          <ac:spMkLst>
            <pc:docMk/>
            <pc:sldMk cId="578900116" sldId="499"/>
            <ac:spMk id="9" creationId="{2FDADD92-4E39-7713-520E-D88B1D53A255}"/>
          </ac:spMkLst>
        </pc:spChg>
      </pc:sldChg>
      <pc:sldChg chg="modSp add replId modNotes">
        <pc:chgData name="Suraj Chopade" userId="S::suraj.chopade@bostoninstituteofanalytics.org::dcc44ee8-6a65-4538-a5e1-c87e14ca7a61" providerId="AD" clId="Web-{6014D375-978A-3D61-3F67-6AD4F1C1FE5A}" dt="2023-10-07T12:03:11.384" v="1156"/>
        <pc:sldMkLst>
          <pc:docMk/>
          <pc:sldMk cId="1360406204" sldId="500"/>
        </pc:sldMkLst>
        <pc:spChg chg="mod">
          <ac:chgData name="Suraj Chopade" userId="S::suraj.chopade@bostoninstituteofanalytics.org::dcc44ee8-6a65-4538-a5e1-c87e14ca7a61" providerId="AD" clId="Web-{6014D375-978A-3D61-3F67-6AD4F1C1FE5A}" dt="2023-10-07T11:36:12.355" v="1025"/>
          <ac:spMkLst>
            <pc:docMk/>
            <pc:sldMk cId="1360406204" sldId="500"/>
            <ac:spMk id="2" creationId="{F7761F45-99CF-5094-8BAE-64DDA34139B5}"/>
          </ac:spMkLst>
        </pc:spChg>
        <pc:spChg chg="mod">
          <ac:chgData name="Suraj Chopade" userId="S::suraj.chopade@bostoninstituteofanalytics.org::dcc44ee8-6a65-4538-a5e1-c87e14ca7a61" providerId="AD" clId="Web-{6014D375-978A-3D61-3F67-6AD4F1C1FE5A}" dt="2023-10-07T11:35:50.354" v="1016" actId="1076"/>
          <ac:spMkLst>
            <pc:docMk/>
            <pc:sldMk cId="1360406204" sldId="500"/>
            <ac:spMk id="9" creationId="{2FDADD92-4E39-7713-520E-D88B1D53A255}"/>
          </ac:spMkLst>
        </pc:spChg>
      </pc:sldChg>
      <pc:sldChg chg="addSp delSp modSp add replId modNotes">
        <pc:chgData name="Suraj Chopade" userId="S::suraj.chopade@bostoninstituteofanalytics.org::dcc44ee8-6a65-4538-a5e1-c87e14ca7a61" providerId="AD" clId="Web-{6014D375-978A-3D61-3F67-6AD4F1C1FE5A}" dt="2023-10-07T12:03:07.712" v="1155"/>
        <pc:sldMkLst>
          <pc:docMk/>
          <pc:sldMk cId="518322288" sldId="501"/>
        </pc:sldMkLst>
        <pc:spChg chg="mod">
          <ac:chgData name="Suraj Chopade" userId="S::suraj.chopade@bostoninstituteofanalytics.org::dcc44ee8-6a65-4538-a5e1-c87e14ca7a61" providerId="AD" clId="Web-{6014D375-978A-3D61-3F67-6AD4F1C1FE5A}" dt="2023-10-07T11:41:02.477" v="1112" actId="20577"/>
          <ac:spMkLst>
            <pc:docMk/>
            <pc:sldMk cId="518322288" sldId="501"/>
            <ac:spMk id="2" creationId="{F7761F45-99CF-5094-8BAE-64DDA34139B5}"/>
          </ac:spMkLst>
        </pc:spChg>
        <pc:spChg chg="add del mod">
          <ac:chgData name="Suraj Chopade" userId="S::suraj.chopade@bostoninstituteofanalytics.org::dcc44ee8-6a65-4538-a5e1-c87e14ca7a61" providerId="AD" clId="Web-{6014D375-978A-3D61-3F67-6AD4F1C1FE5A}" dt="2023-10-07T11:40:21.382" v="1096"/>
          <ac:spMkLst>
            <pc:docMk/>
            <pc:sldMk cId="518322288" sldId="501"/>
            <ac:spMk id="3" creationId="{1EEC04BA-DDC0-BB03-9897-D3A7DD2B1CD6}"/>
          </ac:spMkLst>
        </pc:spChg>
        <pc:spChg chg="mod">
          <ac:chgData name="Suraj Chopade" userId="S::suraj.chopade@bostoninstituteofanalytics.org::dcc44ee8-6a65-4538-a5e1-c87e14ca7a61" providerId="AD" clId="Web-{6014D375-978A-3D61-3F67-6AD4F1C1FE5A}" dt="2023-10-07T11:40:08.365" v="1090" actId="1076"/>
          <ac:spMkLst>
            <pc:docMk/>
            <pc:sldMk cId="518322288" sldId="501"/>
            <ac:spMk id="9" creationId="{2FDADD92-4E39-7713-520E-D88B1D53A255}"/>
          </ac:spMkLst>
        </pc:spChg>
      </pc:sldChg>
      <pc:sldChg chg="modSp add replId modNotes">
        <pc:chgData name="Suraj Chopade" userId="S::suraj.chopade@bostoninstituteofanalytics.org::dcc44ee8-6a65-4538-a5e1-c87e14ca7a61" providerId="AD" clId="Web-{6014D375-978A-3D61-3F67-6AD4F1C1FE5A}" dt="2023-10-07T12:03:03.915" v="1154"/>
        <pc:sldMkLst>
          <pc:docMk/>
          <pc:sldMk cId="2194005509" sldId="502"/>
        </pc:sldMkLst>
        <pc:spChg chg="mod">
          <ac:chgData name="Suraj Chopade" userId="S::suraj.chopade@bostoninstituteofanalytics.org::dcc44ee8-6a65-4538-a5e1-c87e14ca7a61" providerId="AD" clId="Web-{6014D375-978A-3D61-3F67-6AD4F1C1FE5A}" dt="2023-10-07T12:02:27.867" v="1152" actId="1076"/>
          <ac:spMkLst>
            <pc:docMk/>
            <pc:sldMk cId="2194005509" sldId="502"/>
            <ac:spMk id="2" creationId="{F7761F45-99CF-5094-8BAE-64DDA34139B5}"/>
          </ac:spMkLst>
        </pc:spChg>
        <pc:spChg chg="mod">
          <ac:chgData name="Suraj Chopade" userId="S::suraj.chopade@bostoninstituteofanalytics.org::dcc44ee8-6a65-4538-a5e1-c87e14ca7a61" providerId="AD" clId="Web-{6014D375-978A-3D61-3F67-6AD4F1C1FE5A}" dt="2023-10-07T12:01:17.178" v="1133" actId="1076"/>
          <ac:spMkLst>
            <pc:docMk/>
            <pc:sldMk cId="2194005509" sldId="502"/>
            <ac:spMk id="9" creationId="{2FDADD92-4E39-7713-520E-D88B1D53A255}"/>
          </ac:spMkLst>
        </pc:spChg>
      </pc:sldChg>
      <pc:sldChg chg="modSp add replId">
        <pc:chgData name="Suraj Chopade" userId="S::suraj.chopade@bostoninstituteofanalytics.org::dcc44ee8-6a65-4538-a5e1-c87e14ca7a61" providerId="AD" clId="Web-{6014D375-978A-3D61-3F67-6AD4F1C1FE5A}" dt="2023-10-07T12:25:30.205" v="1180" actId="20577"/>
        <pc:sldMkLst>
          <pc:docMk/>
          <pc:sldMk cId="1122122428" sldId="503"/>
        </pc:sldMkLst>
        <pc:spChg chg="mod">
          <ac:chgData name="Suraj Chopade" userId="S::suraj.chopade@bostoninstituteofanalytics.org::dcc44ee8-6a65-4538-a5e1-c87e14ca7a61" providerId="AD" clId="Web-{6014D375-978A-3D61-3F67-6AD4F1C1FE5A}" dt="2023-10-07T12:25:30.205" v="1180" actId="20577"/>
          <ac:spMkLst>
            <pc:docMk/>
            <pc:sldMk cId="1122122428" sldId="503"/>
            <ac:spMk id="2" creationId="{F7761F45-99CF-5094-8BAE-64DDA34139B5}"/>
          </ac:spMkLst>
        </pc:spChg>
        <pc:spChg chg="mod">
          <ac:chgData name="Suraj Chopade" userId="S::suraj.chopade@bostoninstituteofanalytics.org::dcc44ee8-6a65-4538-a5e1-c87e14ca7a61" providerId="AD" clId="Web-{6014D375-978A-3D61-3F67-6AD4F1C1FE5A}" dt="2023-10-07T12:24:20.312" v="1171" actId="20577"/>
          <ac:spMkLst>
            <pc:docMk/>
            <pc:sldMk cId="1122122428" sldId="503"/>
            <ac:spMk id="9" creationId="{2FDADD92-4E39-7713-520E-D88B1D53A255}"/>
          </ac:spMkLst>
        </pc:spChg>
      </pc:sldChg>
    </pc:docChg>
  </pc:docChgLst>
  <pc:docChgLst>
    <pc:chgData name="Suraj Chopade" userId="S::suraj.chopade@bostoninstituteofanalytics.org::dcc44ee8-6a65-4538-a5e1-c87e14ca7a61" providerId="AD" clId="Web-{053F1D2B-53AA-6ADE-167B-F3376F0E876B}"/>
    <pc:docChg chg="addSld delSld modSld">
      <pc:chgData name="Suraj Chopade" userId="S::suraj.chopade@bostoninstituteofanalytics.org::dcc44ee8-6a65-4538-a5e1-c87e14ca7a61" providerId="AD" clId="Web-{053F1D2B-53AA-6ADE-167B-F3376F0E876B}" dt="2023-10-05T13:51:56.032" v="1691" actId="14100"/>
      <pc:docMkLst>
        <pc:docMk/>
      </pc:docMkLst>
      <pc:sldChg chg="modSp">
        <pc:chgData name="Suraj Chopade" userId="S::suraj.chopade@bostoninstituteofanalytics.org::dcc44ee8-6a65-4538-a5e1-c87e14ca7a61" providerId="AD" clId="Web-{053F1D2B-53AA-6ADE-167B-F3376F0E876B}" dt="2023-10-05T13:50:43.248" v="1673" actId="20577"/>
        <pc:sldMkLst>
          <pc:docMk/>
          <pc:sldMk cId="2503897231" sldId="283"/>
        </pc:sldMkLst>
        <pc:spChg chg="mod">
          <ac:chgData name="Suraj Chopade" userId="S::suraj.chopade@bostoninstituteofanalytics.org::dcc44ee8-6a65-4538-a5e1-c87e14ca7a61" providerId="AD" clId="Web-{053F1D2B-53AA-6ADE-167B-F3376F0E876B}" dt="2023-10-05T13:50:43.248" v="1673" actId="20577"/>
          <ac:spMkLst>
            <pc:docMk/>
            <pc:sldMk cId="2503897231" sldId="283"/>
            <ac:spMk id="5" creationId="{F1E094BE-D838-D72B-D901-D29AF46966E7}"/>
          </ac:spMkLst>
        </pc:spChg>
      </pc:sldChg>
      <pc:sldChg chg="modSp">
        <pc:chgData name="Suraj Chopade" userId="S::suraj.chopade@bostoninstituteofanalytics.org::dcc44ee8-6a65-4538-a5e1-c87e14ca7a61" providerId="AD" clId="Web-{053F1D2B-53AA-6ADE-167B-F3376F0E876B}" dt="2023-10-05T12:05:35.941" v="31" actId="1076"/>
        <pc:sldMkLst>
          <pc:docMk/>
          <pc:sldMk cId="4235558439" sldId="287"/>
        </pc:sldMkLst>
        <pc:spChg chg="mod">
          <ac:chgData name="Suraj Chopade" userId="S::suraj.chopade@bostoninstituteofanalytics.org::dcc44ee8-6a65-4538-a5e1-c87e14ca7a61" providerId="AD" clId="Web-{053F1D2B-53AA-6ADE-167B-F3376F0E876B}" dt="2023-10-05T12:05:35.941" v="31" actId="1076"/>
          <ac:spMkLst>
            <pc:docMk/>
            <pc:sldMk cId="4235558439" sldId="287"/>
            <ac:spMk id="3" creationId="{5FAF0B8B-2FA0-7D88-B529-85CF2FDB866C}"/>
          </ac:spMkLst>
        </pc:spChg>
        <pc:spChg chg="mod">
          <ac:chgData name="Suraj Chopade" userId="S::suraj.chopade@bostoninstituteofanalytics.org::dcc44ee8-6a65-4538-a5e1-c87e14ca7a61" providerId="AD" clId="Web-{053F1D2B-53AA-6ADE-167B-F3376F0E876B}" dt="2023-10-05T12:04:47.892" v="3" actId="20577"/>
          <ac:spMkLst>
            <pc:docMk/>
            <pc:sldMk cId="4235558439" sldId="287"/>
            <ac:spMk id="9" creationId="{2FDADD92-4E39-7713-520E-D88B1D53A255}"/>
          </ac:spMkLst>
        </pc:spChg>
      </pc:sldChg>
      <pc:sldChg chg="addSp modSp">
        <pc:chgData name="Suraj Chopade" userId="S::suraj.chopade@bostoninstituteofanalytics.org::dcc44ee8-6a65-4538-a5e1-c87e14ca7a61" providerId="AD" clId="Web-{053F1D2B-53AA-6ADE-167B-F3376F0E876B}" dt="2023-10-05T12:13:52.177" v="103" actId="1076"/>
        <pc:sldMkLst>
          <pc:docMk/>
          <pc:sldMk cId="1726830" sldId="314"/>
        </pc:sldMkLst>
        <pc:spChg chg="mod">
          <ac:chgData name="Suraj Chopade" userId="S::suraj.chopade@bostoninstituteofanalytics.org::dcc44ee8-6a65-4538-a5e1-c87e14ca7a61" providerId="AD" clId="Web-{053F1D2B-53AA-6ADE-167B-F3376F0E876B}" dt="2023-10-05T12:13:46.083" v="102" actId="20577"/>
          <ac:spMkLst>
            <pc:docMk/>
            <pc:sldMk cId="1726830" sldId="314"/>
            <ac:spMk id="2" creationId="{F7761F45-99CF-5094-8BAE-64DDA34139B5}"/>
          </ac:spMkLst>
        </pc:spChg>
        <pc:spChg chg="add mod">
          <ac:chgData name="Suraj Chopade" userId="S::suraj.chopade@bostoninstituteofanalytics.org::dcc44ee8-6a65-4538-a5e1-c87e14ca7a61" providerId="AD" clId="Web-{053F1D2B-53AA-6ADE-167B-F3376F0E876B}" dt="2023-10-05T12:13:52.177" v="103" actId="1076"/>
          <ac:spMkLst>
            <pc:docMk/>
            <pc:sldMk cId="1726830" sldId="314"/>
            <ac:spMk id="3" creationId="{1065F7F5-0662-8B7F-C981-331BAFCF0D3C}"/>
          </ac:spMkLst>
        </pc:spChg>
        <pc:spChg chg="mod">
          <ac:chgData name="Suraj Chopade" userId="S::suraj.chopade@bostoninstituteofanalytics.org::dcc44ee8-6a65-4538-a5e1-c87e14ca7a61" providerId="AD" clId="Web-{053F1D2B-53AA-6ADE-167B-F3376F0E876B}" dt="2023-10-05T12:11:06.265" v="37" actId="20577"/>
          <ac:spMkLst>
            <pc:docMk/>
            <pc:sldMk cId="1726830" sldId="314"/>
            <ac:spMk id="9" creationId="{2FDADD92-4E39-7713-520E-D88B1D53A255}"/>
          </ac:spMkLst>
        </pc:spChg>
      </pc:sldChg>
      <pc:sldChg chg="modSp">
        <pc:chgData name="Suraj Chopade" userId="S::suraj.chopade@bostoninstituteofanalytics.org::dcc44ee8-6a65-4538-a5e1-c87e14ca7a61" providerId="AD" clId="Web-{053F1D2B-53AA-6ADE-167B-F3376F0E876B}" dt="2023-10-05T12:16:24.152" v="156" actId="20577"/>
        <pc:sldMkLst>
          <pc:docMk/>
          <pc:sldMk cId="3709622772" sldId="342"/>
        </pc:sldMkLst>
        <pc:spChg chg="mod">
          <ac:chgData name="Suraj Chopade" userId="S::suraj.chopade@bostoninstituteofanalytics.org::dcc44ee8-6a65-4538-a5e1-c87e14ca7a61" providerId="AD" clId="Web-{053F1D2B-53AA-6ADE-167B-F3376F0E876B}" dt="2023-10-05T12:16:24.152" v="156" actId="20577"/>
          <ac:spMkLst>
            <pc:docMk/>
            <pc:sldMk cId="3709622772" sldId="342"/>
            <ac:spMk id="2" creationId="{F7761F45-99CF-5094-8BAE-64DDA34139B5}"/>
          </ac:spMkLst>
        </pc:spChg>
        <pc:spChg chg="mod">
          <ac:chgData name="Suraj Chopade" userId="S::suraj.chopade@bostoninstituteofanalytics.org::dcc44ee8-6a65-4538-a5e1-c87e14ca7a61" providerId="AD" clId="Web-{053F1D2B-53AA-6ADE-167B-F3376F0E876B}" dt="2023-10-05T12:15:13.852" v="116" actId="1076"/>
          <ac:spMkLst>
            <pc:docMk/>
            <pc:sldMk cId="3709622772" sldId="342"/>
            <ac:spMk id="9" creationId="{2FDADD92-4E39-7713-520E-D88B1D53A255}"/>
          </ac:spMkLst>
        </pc:spChg>
      </pc:sldChg>
      <pc:sldChg chg="del">
        <pc:chgData name="Suraj Chopade" userId="S::suraj.chopade@bostoninstituteofanalytics.org::dcc44ee8-6a65-4538-a5e1-c87e14ca7a61" providerId="AD" clId="Web-{053F1D2B-53AA-6ADE-167B-F3376F0E876B}" dt="2023-10-05T13:11:50.819" v="1018"/>
        <pc:sldMkLst>
          <pc:docMk/>
          <pc:sldMk cId="998055449" sldId="343"/>
        </pc:sldMkLst>
      </pc:sldChg>
      <pc:sldChg chg="del">
        <pc:chgData name="Suraj Chopade" userId="S::suraj.chopade@bostoninstituteofanalytics.org::dcc44ee8-6a65-4538-a5e1-c87e14ca7a61" providerId="AD" clId="Web-{053F1D2B-53AA-6ADE-167B-F3376F0E876B}" dt="2023-10-05T12:02:54.341" v="1"/>
        <pc:sldMkLst>
          <pc:docMk/>
          <pc:sldMk cId="3428756411" sldId="366"/>
        </pc:sldMkLst>
      </pc:sldChg>
      <pc:sldChg chg="del">
        <pc:chgData name="Suraj Chopade" userId="S::suraj.chopade@bostoninstituteofanalytics.org::dcc44ee8-6a65-4538-a5e1-c87e14ca7a61" providerId="AD" clId="Web-{053F1D2B-53AA-6ADE-167B-F3376F0E876B}" dt="2023-10-05T12:02:53.028" v="0"/>
        <pc:sldMkLst>
          <pc:docMk/>
          <pc:sldMk cId="4006553666" sldId="367"/>
        </pc:sldMkLst>
      </pc:sldChg>
      <pc:sldChg chg="modSp">
        <pc:chgData name="Suraj Chopade" userId="S::suraj.chopade@bostoninstituteofanalytics.org::dcc44ee8-6a65-4538-a5e1-c87e14ca7a61" providerId="AD" clId="Web-{053F1D2B-53AA-6ADE-167B-F3376F0E876B}" dt="2023-10-05T12:23:57.293" v="217" actId="1076"/>
        <pc:sldMkLst>
          <pc:docMk/>
          <pc:sldMk cId="689801169" sldId="368"/>
        </pc:sldMkLst>
        <pc:spChg chg="mod">
          <ac:chgData name="Suraj Chopade" userId="S::suraj.chopade@bostoninstituteofanalytics.org::dcc44ee8-6a65-4538-a5e1-c87e14ca7a61" providerId="AD" clId="Web-{053F1D2B-53AA-6ADE-167B-F3376F0E876B}" dt="2023-10-05T12:23:57.293" v="217" actId="1076"/>
          <ac:spMkLst>
            <pc:docMk/>
            <pc:sldMk cId="689801169" sldId="368"/>
            <ac:spMk id="2" creationId="{F7761F45-99CF-5094-8BAE-64DDA34139B5}"/>
          </ac:spMkLst>
        </pc:spChg>
        <pc:spChg chg="mod">
          <ac:chgData name="Suraj Chopade" userId="S::suraj.chopade@bostoninstituteofanalytics.org::dcc44ee8-6a65-4538-a5e1-c87e14ca7a61" providerId="AD" clId="Web-{053F1D2B-53AA-6ADE-167B-F3376F0E876B}" dt="2023-10-05T12:21:58.273" v="185" actId="1076"/>
          <ac:spMkLst>
            <pc:docMk/>
            <pc:sldMk cId="689801169" sldId="368"/>
            <ac:spMk id="9" creationId="{2FDADD92-4E39-7713-520E-D88B1D53A255}"/>
          </ac:spMkLst>
        </pc:spChg>
      </pc:sldChg>
      <pc:sldChg chg="modSp">
        <pc:chgData name="Suraj Chopade" userId="S::suraj.chopade@bostoninstituteofanalytics.org::dcc44ee8-6a65-4538-a5e1-c87e14ca7a61" providerId="AD" clId="Web-{053F1D2B-53AA-6ADE-167B-F3376F0E876B}" dt="2023-10-05T12:31:34.091" v="320" actId="20577"/>
        <pc:sldMkLst>
          <pc:docMk/>
          <pc:sldMk cId="3124109817" sldId="369"/>
        </pc:sldMkLst>
        <pc:spChg chg="mod">
          <ac:chgData name="Suraj Chopade" userId="S::suraj.chopade@bostoninstituteofanalytics.org::dcc44ee8-6a65-4538-a5e1-c87e14ca7a61" providerId="AD" clId="Web-{053F1D2B-53AA-6ADE-167B-F3376F0E876B}" dt="2023-10-05T12:31:34.091" v="320" actId="20577"/>
          <ac:spMkLst>
            <pc:docMk/>
            <pc:sldMk cId="3124109817" sldId="369"/>
            <ac:spMk id="2" creationId="{F7761F45-99CF-5094-8BAE-64DDA34139B5}"/>
          </ac:spMkLst>
        </pc:spChg>
        <pc:spChg chg="mod">
          <ac:chgData name="Suraj Chopade" userId="S::suraj.chopade@bostoninstituteofanalytics.org::dcc44ee8-6a65-4538-a5e1-c87e14ca7a61" providerId="AD" clId="Web-{053F1D2B-53AA-6ADE-167B-F3376F0E876B}" dt="2023-10-05T12:30:06.166" v="292"/>
          <ac:spMkLst>
            <pc:docMk/>
            <pc:sldMk cId="3124109817" sldId="369"/>
            <ac:spMk id="9" creationId="{2FDADD92-4E39-7713-520E-D88B1D53A255}"/>
          </ac:spMkLst>
        </pc:spChg>
      </pc:sldChg>
      <pc:sldChg chg="del">
        <pc:chgData name="Suraj Chopade" userId="S::suraj.chopade@bostoninstituteofanalytics.org::dcc44ee8-6a65-4538-a5e1-c87e14ca7a61" providerId="AD" clId="Web-{053F1D2B-53AA-6ADE-167B-F3376F0E876B}" dt="2023-10-05T13:11:50.819" v="1023"/>
        <pc:sldMkLst>
          <pc:docMk/>
          <pc:sldMk cId="4260842086" sldId="370"/>
        </pc:sldMkLst>
      </pc:sldChg>
      <pc:sldChg chg="del">
        <pc:chgData name="Suraj Chopade" userId="S::suraj.chopade@bostoninstituteofanalytics.org::dcc44ee8-6a65-4538-a5e1-c87e14ca7a61" providerId="AD" clId="Web-{053F1D2B-53AA-6ADE-167B-F3376F0E876B}" dt="2023-10-05T13:11:50.819" v="1022"/>
        <pc:sldMkLst>
          <pc:docMk/>
          <pc:sldMk cId="1367509122" sldId="371"/>
        </pc:sldMkLst>
      </pc:sldChg>
      <pc:sldChg chg="del">
        <pc:chgData name="Suraj Chopade" userId="S::suraj.chopade@bostoninstituteofanalytics.org::dcc44ee8-6a65-4538-a5e1-c87e14ca7a61" providerId="AD" clId="Web-{053F1D2B-53AA-6ADE-167B-F3376F0E876B}" dt="2023-10-05T13:11:50.819" v="1021"/>
        <pc:sldMkLst>
          <pc:docMk/>
          <pc:sldMk cId="1839542696" sldId="372"/>
        </pc:sldMkLst>
      </pc:sldChg>
      <pc:sldChg chg="del">
        <pc:chgData name="Suraj Chopade" userId="S::suraj.chopade@bostoninstituteofanalytics.org::dcc44ee8-6a65-4538-a5e1-c87e14ca7a61" providerId="AD" clId="Web-{053F1D2B-53AA-6ADE-167B-F3376F0E876B}" dt="2023-10-05T13:11:50.819" v="1020"/>
        <pc:sldMkLst>
          <pc:docMk/>
          <pc:sldMk cId="3813123597" sldId="373"/>
        </pc:sldMkLst>
      </pc:sldChg>
      <pc:sldChg chg="del">
        <pc:chgData name="Suraj Chopade" userId="S::suraj.chopade@bostoninstituteofanalytics.org::dcc44ee8-6a65-4538-a5e1-c87e14ca7a61" providerId="AD" clId="Web-{053F1D2B-53AA-6ADE-167B-F3376F0E876B}" dt="2023-10-05T13:11:50.819" v="1019"/>
        <pc:sldMkLst>
          <pc:docMk/>
          <pc:sldMk cId="1224501499" sldId="374"/>
        </pc:sldMkLst>
      </pc:sldChg>
      <pc:sldChg chg="del">
        <pc:chgData name="Suraj Chopade" userId="S::suraj.chopade@bostoninstituteofanalytics.org::dcc44ee8-6a65-4538-a5e1-c87e14ca7a61" providerId="AD" clId="Web-{053F1D2B-53AA-6ADE-167B-F3376F0E876B}" dt="2023-10-05T13:11:50.819" v="1017"/>
        <pc:sldMkLst>
          <pc:docMk/>
          <pc:sldMk cId="4224219877" sldId="375"/>
        </pc:sldMkLst>
      </pc:sldChg>
      <pc:sldChg chg="del">
        <pc:chgData name="Suraj Chopade" userId="S::suraj.chopade@bostoninstituteofanalytics.org::dcc44ee8-6a65-4538-a5e1-c87e14ca7a61" providerId="AD" clId="Web-{053F1D2B-53AA-6ADE-167B-F3376F0E876B}" dt="2023-10-05T13:11:50.819" v="1016"/>
        <pc:sldMkLst>
          <pc:docMk/>
          <pc:sldMk cId="940285765" sldId="376"/>
        </pc:sldMkLst>
      </pc:sldChg>
      <pc:sldChg chg="del">
        <pc:chgData name="Suraj Chopade" userId="S::suraj.chopade@bostoninstituteofanalytics.org::dcc44ee8-6a65-4538-a5e1-c87e14ca7a61" providerId="AD" clId="Web-{053F1D2B-53AA-6ADE-167B-F3376F0E876B}" dt="2023-10-05T13:11:50.819" v="1015"/>
        <pc:sldMkLst>
          <pc:docMk/>
          <pc:sldMk cId="1101274761" sldId="377"/>
        </pc:sldMkLst>
      </pc:sldChg>
      <pc:sldChg chg="del">
        <pc:chgData name="Suraj Chopade" userId="S::suraj.chopade@bostoninstituteofanalytics.org::dcc44ee8-6a65-4538-a5e1-c87e14ca7a61" providerId="AD" clId="Web-{053F1D2B-53AA-6ADE-167B-F3376F0E876B}" dt="2023-10-05T13:11:50.819" v="1014"/>
        <pc:sldMkLst>
          <pc:docMk/>
          <pc:sldMk cId="1574334419" sldId="378"/>
        </pc:sldMkLst>
      </pc:sldChg>
      <pc:sldChg chg="del">
        <pc:chgData name="Suraj Chopade" userId="S::suraj.chopade@bostoninstituteofanalytics.org::dcc44ee8-6a65-4538-a5e1-c87e14ca7a61" providerId="AD" clId="Web-{053F1D2B-53AA-6ADE-167B-F3376F0E876B}" dt="2023-10-05T13:11:50.819" v="1013"/>
        <pc:sldMkLst>
          <pc:docMk/>
          <pc:sldMk cId="2074956151" sldId="379"/>
        </pc:sldMkLst>
      </pc:sldChg>
      <pc:sldChg chg="del">
        <pc:chgData name="Suraj Chopade" userId="S::suraj.chopade@bostoninstituteofanalytics.org::dcc44ee8-6a65-4538-a5e1-c87e14ca7a61" providerId="AD" clId="Web-{053F1D2B-53AA-6ADE-167B-F3376F0E876B}" dt="2023-10-05T13:11:50.804" v="1012"/>
        <pc:sldMkLst>
          <pc:docMk/>
          <pc:sldMk cId="2077649857" sldId="380"/>
        </pc:sldMkLst>
      </pc:sldChg>
      <pc:sldChg chg="del">
        <pc:chgData name="Suraj Chopade" userId="S::suraj.chopade@bostoninstituteofanalytics.org::dcc44ee8-6a65-4538-a5e1-c87e14ca7a61" providerId="AD" clId="Web-{053F1D2B-53AA-6ADE-167B-F3376F0E876B}" dt="2023-10-05T13:11:50.819" v="1024"/>
        <pc:sldMkLst>
          <pc:docMk/>
          <pc:sldMk cId="3225030936" sldId="381"/>
        </pc:sldMkLst>
      </pc:sldChg>
      <pc:sldChg chg="modSp add replId">
        <pc:chgData name="Suraj Chopade" userId="S::suraj.chopade@bostoninstituteofanalytics.org::dcc44ee8-6a65-4538-a5e1-c87e14ca7a61" providerId="AD" clId="Web-{053F1D2B-53AA-6ADE-167B-F3376F0E876B}" dt="2023-10-05T12:25:09.936" v="250" actId="1076"/>
        <pc:sldMkLst>
          <pc:docMk/>
          <pc:sldMk cId="1103663131" sldId="382"/>
        </pc:sldMkLst>
        <pc:spChg chg="mod">
          <ac:chgData name="Suraj Chopade" userId="S::suraj.chopade@bostoninstituteofanalytics.org::dcc44ee8-6a65-4538-a5e1-c87e14ca7a61" providerId="AD" clId="Web-{053F1D2B-53AA-6ADE-167B-F3376F0E876B}" dt="2023-10-05T12:25:09.936" v="250" actId="1076"/>
          <ac:spMkLst>
            <pc:docMk/>
            <pc:sldMk cId="1103663131" sldId="382"/>
            <ac:spMk id="2" creationId="{F7761F45-99CF-5094-8BAE-64DDA34139B5}"/>
          </ac:spMkLst>
        </pc:spChg>
      </pc:sldChg>
      <pc:sldChg chg="modSp add replId">
        <pc:chgData name="Suraj Chopade" userId="S::suraj.chopade@bostoninstituteofanalytics.org::dcc44ee8-6a65-4538-a5e1-c87e14ca7a61" providerId="AD" clId="Web-{053F1D2B-53AA-6ADE-167B-F3376F0E876B}" dt="2023-10-05T12:26:42.236" v="275" actId="20577"/>
        <pc:sldMkLst>
          <pc:docMk/>
          <pc:sldMk cId="2799059165" sldId="383"/>
        </pc:sldMkLst>
        <pc:spChg chg="mod">
          <ac:chgData name="Suraj Chopade" userId="S::suraj.chopade@bostoninstituteofanalytics.org::dcc44ee8-6a65-4538-a5e1-c87e14ca7a61" providerId="AD" clId="Web-{053F1D2B-53AA-6ADE-167B-F3376F0E876B}" dt="2023-10-05T12:26:42.236" v="275" actId="20577"/>
          <ac:spMkLst>
            <pc:docMk/>
            <pc:sldMk cId="2799059165" sldId="383"/>
            <ac:spMk id="2" creationId="{F7761F45-99CF-5094-8BAE-64DDA34139B5}"/>
          </ac:spMkLst>
        </pc:spChg>
      </pc:sldChg>
      <pc:sldChg chg="modSp add replId">
        <pc:chgData name="Suraj Chopade" userId="S::suraj.chopade@bostoninstituteofanalytics.org::dcc44ee8-6a65-4538-a5e1-c87e14ca7a61" providerId="AD" clId="Web-{053F1D2B-53AA-6ADE-167B-F3376F0E876B}" dt="2023-10-05T12:27:25.941" v="289" actId="1076"/>
        <pc:sldMkLst>
          <pc:docMk/>
          <pc:sldMk cId="165832031" sldId="384"/>
        </pc:sldMkLst>
        <pc:spChg chg="mod">
          <ac:chgData name="Suraj Chopade" userId="S::suraj.chopade@bostoninstituteofanalytics.org::dcc44ee8-6a65-4538-a5e1-c87e14ca7a61" providerId="AD" clId="Web-{053F1D2B-53AA-6ADE-167B-F3376F0E876B}" dt="2023-10-05T12:27:25.941" v="289" actId="1076"/>
          <ac:spMkLst>
            <pc:docMk/>
            <pc:sldMk cId="165832031" sldId="384"/>
            <ac:spMk id="2" creationId="{F7761F45-99CF-5094-8BAE-64DDA34139B5}"/>
          </ac:spMkLst>
        </pc:spChg>
      </pc:sldChg>
      <pc:sldChg chg="addSp delSp modSp add replId">
        <pc:chgData name="Suraj Chopade" userId="S::suraj.chopade@bostoninstituteofanalytics.org::dcc44ee8-6a65-4538-a5e1-c87e14ca7a61" providerId="AD" clId="Web-{053F1D2B-53AA-6ADE-167B-F3376F0E876B}" dt="2023-10-05T12:36:57.666" v="423"/>
        <pc:sldMkLst>
          <pc:docMk/>
          <pc:sldMk cId="222107579" sldId="385"/>
        </pc:sldMkLst>
        <pc:spChg chg="mod">
          <ac:chgData name="Suraj Chopade" userId="S::suraj.chopade@bostoninstituteofanalytics.org::dcc44ee8-6a65-4538-a5e1-c87e14ca7a61" providerId="AD" clId="Web-{053F1D2B-53AA-6ADE-167B-F3376F0E876B}" dt="2023-10-05T12:35:11.771" v="379" actId="1076"/>
          <ac:spMkLst>
            <pc:docMk/>
            <pc:sldMk cId="222107579" sldId="385"/>
            <ac:spMk id="2" creationId="{F7761F45-99CF-5094-8BAE-64DDA34139B5}"/>
          </ac:spMkLst>
        </pc:spChg>
        <pc:spChg chg="add mod">
          <ac:chgData name="Suraj Chopade" userId="S::suraj.chopade@bostoninstituteofanalytics.org::dcc44ee8-6a65-4538-a5e1-c87e14ca7a61" providerId="AD" clId="Web-{053F1D2B-53AA-6ADE-167B-F3376F0E876B}" dt="2023-10-05T12:36:38.164" v="419" actId="20577"/>
          <ac:spMkLst>
            <pc:docMk/>
            <pc:sldMk cId="222107579" sldId="385"/>
            <ac:spMk id="3" creationId="{4BF97CB1-EA11-C6F9-9B78-D28B1A159A6F}"/>
          </ac:spMkLst>
        </pc:spChg>
        <pc:spChg chg="add del mod">
          <ac:chgData name="Suraj Chopade" userId="S::suraj.chopade@bostoninstituteofanalytics.org::dcc44ee8-6a65-4538-a5e1-c87e14ca7a61" providerId="AD" clId="Web-{053F1D2B-53AA-6ADE-167B-F3376F0E876B}" dt="2023-10-05T12:36:57.666" v="423"/>
          <ac:spMkLst>
            <pc:docMk/>
            <pc:sldMk cId="222107579" sldId="385"/>
            <ac:spMk id="4" creationId="{72BCCFE1-D671-D64C-6805-C4F8D4761C05}"/>
          </ac:spMkLst>
        </pc:spChg>
        <pc:spChg chg="mod">
          <ac:chgData name="Suraj Chopade" userId="S::suraj.chopade@bostoninstituteofanalytics.org::dcc44ee8-6a65-4538-a5e1-c87e14ca7a61" providerId="AD" clId="Web-{053F1D2B-53AA-6ADE-167B-F3376F0E876B}" dt="2023-10-05T12:32:22.280" v="325" actId="1076"/>
          <ac:spMkLst>
            <pc:docMk/>
            <pc:sldMk cId="222107579" sldId="385"/>
            <ac:spMk id="9" creationId="{2FDADD92-4E39-7713-520E-D88B1D53A255}"/>
          </ac:spMkLst>
        </pc:spChg>
      </pc:sldChg>
      <pc:sldChg chg="delSp modSp add replId">
        <pc:chgData name="Suraj Chopade" userId="S::suraj.chopade@bostoninstituteofanalytics.org::dcc44ee8-6a65-4538-a5e1-c87e14ca7a61" providerId="AD" clId="Web-{053F1D2B-53AA-6ADE-167B-F3376F0E876B}" dt="2023-10-05T12:40:08.797" v="480"/>
        <pc:sldMkLst>
          <pc:docMk/>
          <pc:sldMk cId="2952883151" sldId="386"/>
        </pc:sldMkLst>
        <pc:spChg chg="mod">
          <ac:chgData name="Suraj Chopade" userId="S::suraj.chopade@bostoninstituteofanalytics.org::dcc44ee8-6a65-4538-a5e1-c87e14ca7a61" providerId="AD" clId="Web-{053F1D2B-53AA-6ADE-167B-F3376F0E876B}" dt="2023-10-05T12:40:07.906" v="479" actId="20577"/>
          <ac:spMkLst>
            <pc:docMk/>
            <pc:sldMk cId="2952883151" sldId="386"/>
            <ac:spMk id="3" creationId="{4BF97CB1-EA11-C6F9-9B78-D28B1A159A6F}"/>
          </ac:spMkLst>
        </pc:spChg>
        <pc:spChg chg="del mod">
          <ac:chgData name="Suraj Chopade" userId="S::suraj.chopade@bostoninstituteofanalytics.org::dcc44ee8-6a65-4538-a5e1-c87e14ca7a61" providerId="AD" clId="Web-{053F1D2B-53AA-6ADE-167B-F3376F0E876B}" dt="2023-10-05T12:40:08.797" v="480"/>
          <ac:spMkLst>
            <pc:docMk/>
            <pc:sldMk cId="2952883151" sldId="386"/>
            <ac:spMk id="4" creationId="{72BCCFE1-D671-D64C-6805-C4F8D4761C05}"/>
          </ac:spMkLst>
        </pc:spChg>
      </pc:sldChg>
      <pc:sldChg chg="modSp add replId">
        <pc:chgData name="Suraj Chopade" userId="S::suraj.chopade@bostoninstituteofanalytics.org::dcc44ee8-6a65-4538-a5e1-c87e14ca7a61" providerId="AD" clId="Web-{053F1D2B-53AA-6ADE-167B-F3376F0E876B}" dt="2023-10-05T12:41:54.973" v="530" actId="20577"/>
        <pc:sldMkLst>
          <pc:docMk/>
          <pc:sldMk cId="2701252450" sldId="387"/>
        </pc:sldMkLst>
        <pc:spChg chg="mod">
          <ac:chgData name="Suraj Chopade" userId="S::suraj.chopade@bostoninstituteofanalytics.org::dcc44ee8-6a65-4538-a5e1-c87e14ca7a61" providerId="AD" clId="Web-{053F1D2B-53AA-6ADE-167B-F3376F0E876B}" dt="2023-10-05T12:41:54.973" v="530" actId="20577"/>
          <ac:spMkLst>
            <pc:docMk/>
            <pc:sldMk cId="2701252450" sldId="387"/>
            <ac:spMk id="3" creationId="{4BF97CB1-EA11-C6F9-9B78-D28B1A159A6F}"/>
          </ac:spMkLst>
        </pc:spChg>
      </pc:sldChg>
      <pc:sldChg chg="delSp modSp add replId">
        <pc:chgData name="Suraj Chopade" userId="S::suraj.chopade@bostoninstituteofanalytics.org::dcc44ee8-6a65-4538-a5e1-c87e14ca7a61" providerId="AD" clId="Web-{053F1D2B-53AA-6ADE-167B-F3376F0E876B}" dt="2023-10-05T12:44:56.698" v="598" actId="1076"/>
        <pc:sldMkLst>
          <pc:docMk/>
          <pc:sldMk cId="3405936032" sldId="388"/>
        </pc:sldMkLst>
        <pc:spChg chg="del">
          <ac:chgData name="Suraj Chopade" userId="S::suraj.chopade@bostoninstituteofanalytics.org::dcc44ee8-6a65-4538-a5e1-c87e14ca7a61" providerId="AD" clId="Web-{053F1D2B-53AA-6ADE-167B-F3376F0E876B}" dt="2023-10-05T12:43:34.617" v="557"/>
          <ac:spMkLst>
            <pc:docMk/>
            <pc:sldMk cId="3405936032" sldId="388"/>
            <ac:spMk id="2" creationId="{F7761F45-99CF-5094-8BAE-64DDA34139B5}"/>
          </ac:spMkLst>
        </pc:spChg>
        <pc:spChg chg="mod">
          <ac:chgData name="Suraj Chopade" userId="S::suraj.chopade@bostoninstituteofanalytics.org::dcc44ee8-6a65-4538-a5e1-c87e14ca7a61" providerId="AD" clId="Web-{053F1D2B-53AA-6ADE-167B-F3376F0E876B}" dt="2023-10-05T12:44:56.698" v="598" actId="1076"/>
          <ac:spMkLst>
            <pc:docMk/>
            <pc:sldMk cId="3405936032" sldId="388"/>
            <ac:spMk id="3" creationId="{4BF97CB1-EA11-C6F9-9B78-D28B1A159A6F}"/>
          </ac:spMkLst>
        </pc:spChg>
        <pc:spChg chg="mod">
          <ac:chgData name="Suraj Chopade" userId="S::suraj.chopade@bostoninstituteofanalytics.org::dcc44ee8-6a65-4538-a5e1-c87e14ca7a61" providerId="AD" clId="Web-{053F1D2B-53AA-6ADE-167B-F3376F0E876B}" dt="2023-10-05T12:43:11.616" v="550" actId="1076"/>
          <ac:spMkLst>
            <pc:docMk/>
            <pc:sldMk cId="3405936032" sldId="388"/>
            <ac:spMk id="9" creationId="{2FDADD92-4E39-7713-520E-D88B1D53A255}"/>
          </ac:spMkLst>
        </pc:spChg>
      </pc:sldChg>
      <pc:sldChg chg="modSp add replId">
        <pc:chgData name="Suraj Chopade" userId="S::suraj.chopade@bostoninstituteofanalytics.org::dcc44ee8-6a65-4538-a5e1-c87e14ca7a61" providerId="AD" clId="Web-{053F1D2B-53AA-6ADE-167B-F3376F0E876B}" dt="2023-10-05T12:46:38.046" v="638" actId="20577"/>
        <pc:sldMkLst>
          <pc:docMk/>
          <pc:sldMk cId="747390422" sldId="389"/>
        </pc:sldMkLst>
        <pc:spChg chg="mod">
          <ac:chgData name="Suraj Chopade" userId="S::suraj.chopade@bostoninstituteofanalytics.org::dcc44ee8-6a65-4538-a5e1-c87e14ca7a61" providerId="AD" clId="Web-{053F1D2B-53AA-6ADE-167B-F3376F0E876B}" dt="2023-10-05T12:46:38.046" v="638" actId="20577"/>
          <ac:spMkLst>
            <pc:docMk/>
            <pc:sldMk cId="747390422" sldId="389"/>
            <ac:spMk id="3" creationId="{4BF97CB1-EA11-C6F9-9B78-D28B1A159A6F}"/>
          </ac:spMkLst>
        </pc:spChg>
      </pc:sldChg>
      <pc:sldChg chg="modSp add replId">
        <pc:chgData name="Suraj Chopade" userId="S::suraj.chopade@bostoninstituteofanalytics.org::dcc44ee8-6a65-4538-a5e1-c87e14ca7a61" providerId="AD" clId="Web-{053F1D2B-53AA-6ADE-167B-F3376F0E876B}" dt="2023-10-05T12:47:59.330" v="676" actId="20577"/>
        <pc:sldMkLst>
          <pc:docMk/>
          <pc:sldMk cId="173516813" sldId="390"/>
        </pc:sldMkLst>
        <pc:spChg chg="mod">
          <ac:chgData name="Suraj Chopade" userId="S::suraj.chopade@bostoninstituteofanalytics.org::dcc44ee8-6a65-4538-a5e1-c87e14ca7a61" providerId="AD" clId="Web-{053F1D2B-53AA-6ADE-167B-F3376F0E876B}" dt="2023-10-05T12:47:59.330" v="676" actId="20577"/>
          <ac:spMkLst>
            <pc:docMk/>
            <pc:sldMk cId="173516813" sldId="390"/>
            <ac:spMk id="3" creationId="{4BF97CB1-EA11-C6F9-9B78-D28B1A159A6F}"/>
          </ac:spMkLst>
        </pc:spChg>
      </pc:sldChg>
      <pc:sldChg chg="modSp add replId">
        <pc:chgData name="Suraj Chopade" userId="S::suraj.chopade@bostoninstituteofanalytics.org::dcc44ee8-6a65-4538-a5e1-c87e14ca7a61" providerId="AD" clId="Web-{053F1D2B-53AA-6ADE-167B-F3376F0E876B}" dt="2023-10-05T12:49:19.317" v="717" actId="20577"/>
        <pc:sldMkLst>
          <pc:docMk/>
          <pc:sldMk cId="4231229480" sldId="391"/>
        </pc:sldMkLst>
        <pc:spChg chg="mod">
          <ac:chgData name="Suraj Chopade" userId="S::suraj.chopade@bostoninstituteofanalytics.org::dcc44ee8-6a65-4538-a5e1-c87e14ca7a61" providerId="AD" clId="Web-{053F1D2B-53AA-6ADE-167B-F3376F0E876B}" dt="2023-10-05T12:49:19.317" v="717" actId="20577"/>
          <ac:spMkLst>
            <pc:docMk/>
            <pc:sldMk cId="4231229480" sldId="391"/>
            <ac:spMk id="3" creationId="{4BF97CB1-EA11-C6F9-9B78-D28B1A159A6F}"/>
          </ac:spMkLst>
        </pc:spChg>
        <pc:picChg chg="mod">
          <ac:chgData name="Suraj Chopade" userId="S::suraj.chopade@bostoninstituteofanalytics.org::dcc44ee8-6a65-4538-a5e1-c87e14ca7a61" providerId="AD" clId="Web-{053F1D2B-53AA-6ADE-167B-F3376F0E876B}" dt="2023-10-05T12:48:51.754" v="708"/>
          <ac:picMkLst>
            <pc:docMk/>
            <pc:sldMk cId="4231229480" sldId="391"/>
            <ac:picMk id="6" creationId="{00000000-0000-0000-0000-000000000000}"/>
          </ac:picMkLst>
        </pc:picChg>
      </pc:sldChg>
      <pc:sldChg chg="addSp delSp modSp add replId">
        <pc:chgData name="Suraj Chopade" userId="S::suraj.chopade@bostoninstituteofanalytics.org::dcc44ee8-6a65-4538-a5e1-c87e14ca7a61" providerId="AD" clId="Web-{053F1D2B-53AA-6ADE-167B-F3376F0E876B}" dt="2023-10-05T12:55:36.268" v="857" actId="20577"/>
        <pc:sldMkLst>
          <pc:docMk/>
          <pc:sldMk cId="3596187884" sldId="392"/>
        </pc:sldMkLst>
        <pc:spChg chg="add del mod">
          <ac:chgData name="Suraj Chopade" userId="S::suraj.chopade@bostoninstituteofanalytics.org::dcc44ee8-6a65-4538-a5e1-c87e14ca7a61" providerId="AD" clId="Web-{053F1D2B-53AA-6ADE-167B-F3376F0E876B}" dt="2023-10-05T12:55:36.268" v="857" actId="20577"/>
          <ac:spMkLst>
            <pc:docMk/>
            <pc:sldMk cId="3596187884" sldId="392"/>
            <ac:spMk id="2" creationId="{4EEF71E5-C3F7-D962-27C2-6DC2E097460D}"/>
          </ac:spMkLst>
        </pc:spChg>
        <pc:spChg chg="mod">
          <ac:chgData name="Suraj Chopade" userId="S::suraj.chopade@bostoninstituteofanalytics.org::dcc44ee8-6a65-4538-a5e1-c87e14ca7a61" providerId="AD" clId="Web-{053F1D2B-53AA-6ADE-167B-F3376F0E876B}" dt="2023-10-05T12:55:30.768" v="853" actId="20577"/>
          <ac:spMkLst>
            <pc:docMk/>
            <pc:sldMk cId="3596187884" sldId="392"/>
            <ac:spMk id="3" creationId="{4BF97CB1-EA11-C6F9-9B78-D28B1A159A6F}"/>
          </ac:spMkLst>
        </pc:spChg>
        <pc:spChg chg="mod">
          <ac:chgData name="Suraj Chopade" userId="S::suraj.chopade@bostoninstituteofanalytics.org::dcc44ee8-6a65-4538-a5e1-c87e14ca7a61" providerId="AD" clId="Web-{053F1D2B-53AA-6ADE-167B-F3376F0E876B}" dt="2023-10-05T12:50:05.912" v="723" actId="14100"/>
          <ac:spMkLst>
            <pc:docMk/>
            <pc:sldMk cId="3596187884" sldId="392"/>
            <ac:spMk id="9" creationId="{2FDADD92-4E39-7713-520E-D88B1D53A255}"/>
          </ac:spMkLst>
        </pc:spChg>
      </pc:sldChg>
      <pc:sldChg chg="addSp delSp modSp add replId">
        <pc:chgData name="Suraj Chopade" userId="S::suraj.chopade@bostoninstituteofanalytics.org::dcc44ee8-6a65-4538-a5e1-c87e14ca7a61" providerId="AD" clId="Web-{053F1D2B-53AA-6ADE-167B-F3376F0E876B}" dt="2023-10-05T13:01:59.345" v="1010" actId="14100"/>
        <pc:sldMkLst>
          <pc:docMk/>
          <pc:sldMk cId="898489146" sldId="393"/>
        </pc:sldMkLst>
        <pc:spChg chg="mod">
          <ac:chgData name="Suraj Chopade" userId="S::suraj.chopade@bostoninstituteofanalytics.org::dcc44ee8-6a65-4538-a5e1-c87e14ca7a61" providerId="AD" clId="Web-{053F1D2B-53AA-6ADE-167B-F3376F0E876B}" dt="2023-10-05T13:01:48.704" v="1008" actId="1076"/>
          <ac:spMkLst>
            <pc:docMk/>
            <pc:sldMk cId="898489146" sldId="393"/>
            <ac:spMk id="2" creationId="{4EEF71E5-C3F7-D962-27C2-6DC2E097460D}"/>
          </ac:spMkLst>
        </pc:spChg>
        <pc:spChg chg="mod">
          <ac:chgData name="Suraj Chopade" userId="S::suraj.chopade@bostoninstituteofanalytics.org::dcc44ee8-6a65-4538-a5e1-c87e14ca7a61" providerId="AD" clId="Web-{053F1D2B-53AA-6ADE-167B-F3376F0E876B}" dt="2023-10-05T13:01:59.345" v="1010" actId="14100"/>
          <ac:spMkLst>
            <pc:docMk/>
            <pc:sldMk cId="898489146" sldId="393"/>
            <ac:spMk id="3" creationId="{4BF97CB1-EA11-C6F9-9B78-D28B1A159A6F}"/>
          </ac:spMkLst>
        </pc:spChg>
        <pc:spChg chg="add del mod">
          <ac:chgData name="Suraj Chopade" userId="S::suraj.chopade@bostoninstituteofanalytics.org::dcc44ee8-6a65-4538-a5e1-c87e14ca7a61" providerId="AD" clId="Web-{053F1D2B-53AA-6ADE-167B-F3376F0E876B}" dt="2023-10-05T12:58:04.555" v="882"/>
          <ac:spMkLst>
            <pc:docMk/>
            <pc:sldMk cId="898489146" sldId="393"/>
            <ac:spMk id="4" creationId="{2F109DA8-E2B5-2197-49D4-D7E40F2D6106}"/>
          </ac:spMkLst>
        </pc:spChg>
        <pc:spChg chg="mod">
          <ac:chgData name="Suraj Chopade" userId="S::suraj.chopade@bostoninstituteofanalytics.org::dcc44ee8-6a65-4538-a5e1-c87e14ca7a61" providerId="AD" clId="Web-{053F1D2B-53AA-6ADE-167B-F3376F0E876B}" dt="2023-10-05T12:57:24.053" v="863"/>
          <ac:spMkLst>
            <pc:docMk/>
            <pc:sldMk cId="898489146" sldId="393"/>
            <ac:spMk id="9" creationId="{2FDADD92-4E39-7713-520E-D88B1D53A255}"/>
          </ac:spMkLst>
        </pc:spChg>
      </pc:sldChg>
      <pc:sldChg chg="modSp add replId">
        <pc:chgData name="Suraj Chopade" userId="S::suraj.chopade@bostoninstituteofanalytics.org::dcc44ee8-6a65-4538-a5e1-c87e14ca7a61" providerId="AD" clId="Web-{053F1D2B-53AA-6ADE-167B-F3376F0E876B}" dt="2023-10-05T13:17:02.737" v="1126" actId="1076"/>
        <pc:sldMkLst>
          <pc:docMk/>
          <pc:sldMk cId="86814376" sldId="394"/>
        </pc:sldMkLst>
        <pc:spChg chg="mod">
          <ac:chgData name="Suraj Chopade" userId="S::suraj.chopade@bostoninstituteofanalytics.org::dcc44ee8-6a65-4538-a5e1-c87e14ca7a61" providerId="AD" clId="Web-{053F1D2B-53AA-6ADE-167B-F3376F0E876B}" dt="2023-10-05T13:16:41.549" v="1119" actId="1076"/>
          <ac:spMkLst>
            <pc:docMk/>
            <pc:sldMk cId="86814376" sldId="394"/>
            <ac:spMk id="2" creationId="{4EEF71E5-C3F7-D962-27C2-6DC2E097460D}"/>
          </ac:spMkLst>
        </pc:spChg>
        <pc:spChg chg="mod">
          <ac:chgData name="Suraj Chopade" userId="S::suraj.chopade@bostoninstituteofanalytics.org::dcc44ee8-6a65-4538-a5e1-c87e14ca7a61" providerId="AD" clId="Web-{053F1D2B-53AA-6ADE-167B-F3376F0E876B}" dt="2023-10-05T13:17:02.737" v="1126" actId="1076"/>
          <ac:spMkLst>
            <pc:docMk/>
            <pc:sldMk cId="86814376" sldId="394"/>
            <ac:spMk id="3" creationId="{4BF97CB1-EA11-C6F9-9B78-D28B1A159A6F}"/>
          </ac:spMkLst>
        </pc:spChg>
        <pc:spChg chg="mod">
          <ac:chgData name="Suraj Chopade" userId="S::suraj.chopade@bostoninstituteofanalytics.org::dcc44ee8-6a65-4538-a5e1-c87e14ca7a61" providerId="AD" clId="Web-{053F1D2B-53AA-6ADE-167B-F3376F0E876B}" dt="2023-10-05T13:13:13.197" v="1032" actId="1076"/>
          <ac:spMkLst>
            <pc:docMk/>
            <pc:sldMk cId="86814376" sldId="394"/>
            <ac:spMk id="9" creationId="{2FDADD92-4E39-7713-520E-D88B1D53A255}"/>
          </ac:spMkLst>
        </pc:spChg>
      </pc:sldChg>
      <pc:sldChg chg="modSp add replId">
        <pc:chgData name="Suraj Chopade" userId="S::suraj.chopade@bostoninstituteofanalytics.org::dcc44ee8-6a65-4538-a5e1-c87e14ca7a61" providerId="AD" clId="Web-{053F1D2B-53AA-6ADE-167B-F3376F0E876B}" dt="2023-10-05T13:23:21.313" v="1234" actId="20577"/>
        <pc:sldMkLst>
          <pc:docMk/>
          <pc:sldMk cId="2925930174" sldId="395"/>
        </pc:sldMkLst>
        <pc:spChg chg="mod">
          <ac:chgData name="Suraj Chopade" userId="S::suraj.chopade@bostoninstituteofanalytics.org::dcc44ee8-6a65-4538-a5e1-c87e14ca7a61" providerId="AD" clId="Web-{053F1D2B-53AA-6ADE-167B-F3376F0E876B}" dt="2023-10-05T13:23:15.625" v="1233" actId="1076"/>
          <ac:spMkLst>
            <pc:docMk/>
            <pc:sldMk cId="2925930174" sldId="395"/>
            <ac:spMk id="2" creationId="{4EEF71E5-C3F7-D962-27C2-6DC2E097460D}"/>
          </ac:spMkLst>
        </pc:spChg>
        <pc:spChg chg="mod">
          <ac:chgData name="Suraj Chopade" userId="S::suraj.chopade@bostoninstituteofanalytics.org::dcc44ee8-6a65-4538-a5e1-c87e14ca7a61" providerId="AD" clId="Web-{053F1D2B-53AA-6ADE-167B-F3376F0E876B}" dt="2023-10-05T13:23:21.313" v="1234" actId="20577"/>
          <ac:spMkLst>
            <pc:docMk/>
            <pc:sldMk cId="2925930174" sldId="395"/>
            <ac:spMk id="3" creationId="{4BF97CB1-EA11-C6F9-9B78-D28B1A159A6F}"/>
          </ac:spMkLst>
        </pc:spChg>
        <pc:spChg chg="mod">
          <ac:chgData name="Suraj Chopade" userId="S::suraj.chopade@bostoninstituteofanalytics.org::dcc44ee8-6a65-4538-a5e1-c87e14ca7a61" providerId="AD" clId="Web-{053F1D2B-53AA-6ADE-167B-F3376F0E876B}" dt="2023-10-05T13:18:38.740" v="1149" actId="20577"/>
          <ac:spMkLst>
            <pc:docMk/>
            <pc:sldMk cId="2925930174" sldId="395"/>
            <ac:spMk id="9" creationId="{2FDADD92-4E39-7713-520E-D88B1D53A255}"/>
          </ac:spMkLst>
        </pc:spChg>
      </pc:sldChg>
      <pc:sldChg chg="delSp modSp add replId">
        <pc:chgData name="Suraj Chopade" userId="S::suraj.chopade@bostoninstituteofanalytics.org::dcc44ee8-6a65-4538-a5e1-c87e14ca7a61" providerId="AD" clId="Web-{053F1D2B-53AA-6ADE-167B-F3376F0E876B}" dt="2023-10-05T13:51:56.032" v="1691" actId="14100"/>
        <pc:sldMkLst>
          <pc:docMk/>
          <pc:sldMk cId="2059959513" sldId="396"/>
        </pc:sldMkLst>
        <pc:spChg chg="del">
          <ac:chgData name="Suraj Chopade" userId="S::suraj.chopade@bostoninstituteofanalytics.org::dcc44ee8-6a65-4538-a5e1-c87e14ca7a61" providerId="AD" clId="Web-{053F1D2B-53AA-6ADE-167B-F3376F0E876B}" dt="2023-10-05T13:26:15.757" v="1285"/>
          <ac:spMkLst>
            <pc:docMk/>
            <pc:sldMk cId="2059959513" sldId="396"/>
            <ac:spMk id="2" creationId="{4EEF71E5-C3F7-D962-27C2-6DC2E097460D}"/>
          </ac:spMkLst>
        </pc:spChg>
        <pc:spChg chg="mod">
          <ac:chgData name="Suraj Chopade" userId="S::suraj.chopade@bostoninstituteofanalytics.org::dcc44ee8-6a65-4538-a5e1-c87e14ca7a61" providerId="AD" clId="Web-{053F1D2B-53AA-6ADE-167B-F3376F0E876B}" dt="2023-10-05T13:51:56.032" v="1691" actId="14100"/>
          <ac:spMkLst>
            <pc:docMk/>
            <pc:sldMk cId="2059959513" sldId="396"/>
            <ac:spMk id="3" creationId="{4BF97CB1-EA11-C6F9-9B78-D28B1A159A6F}"/>
          </ac:spMkLst>
        </pc:spChg>
        <pc:spChg chg="mod">
          <ac:chgData name="Suraj Chopade" userId="S::suraj.chopade@bostoninstituteofanalytics.org::dcc44ee8-6a65-4538-a5e1-c87e14ca7a61" providerId="AD" clId="Web-{053F1D2B-53AA-6ADE-167B-F3376F0E876B}" dt="2023-10-05T13:25:04.661" v="1260" actId="1076"/>
          <ac:spMkLst>
            <pc:docMk/>
            <pc:sldMk cId="2059959513" sldId="396"/>
            <ac:spMk id="9" creationId="{2FDADD92-4E39-7713-520E-D88B1D53A255}"/>
          </ac:spMkLst>
        </pc:spChg>
      </pc:sldChg>
      <pc:sldChg chg="modSp add replId">
        <pc:chgData name="Suraj Chopade" userId="S::suraj.chopade@bostoninstituteofanalytics.org::dcc44ee8-6a65-4538-a5e1-c87e14ca7a61" providerId="AD" clId="Web-{053F1D2B-53AA-6ADE-167B-F3376F0E876B}" dt="2023-10-05T13:51:51.109" v="1690" actId="14100"/>
        <pc:sldMkLst>
          <pc:docMk/>
          <pc:sldMk cId="1193029658" sldId="397"/>
        </pc:sldMkLst>
        <pc:spChg chg="mod">
          <ac:chgData name="Suraj Chopade" userId="S::suraj.chopade@bostoninstituteofanalytics.org::dcc44ee8-6a65-4538-a5e1-c87e14ca7a61" providerId="AD" clId="Web-{053F1D2B-53AA-6ADE-167B-F3376F0E876B}" dt="2023-10-05T13:51:51.109" v="1690" actId="14100"/>
          <ac:spMkLst>
            <pc:docMk/>
            <pc:sldMk cId="1193029658" sldId="397"/>
            <ac:spMk id="3" creationId="{4BF97CB1-EA11-C6F9-9B78-D28B1A159A6F}"/>
          </ac:spMkLst>
        </pc:spChg>
      </pc:sldChg>
      <pc:sldChg chg="modSp add replId">
        <pc:chgData name="Suraj Chopade" userId="S::suraj.chopade@bostoninstituteofanalytics.org::dcc44ee8-6a65-4538-a5e1-c87e14ca7a61" providerId="AD" clId="Web-{053F1D2B-53AA-6ADE-167B-F3376F0E876B}" dt="2023-10-05T13:51:46.828" v="1689" actId="14100"/>
        <pc:sldMkLst>
          <pc:docMk/>
          <pc:sldMk cId="3115399295" sldId="398"/>
        </pc:sldMkLst>
        <pc:spChg chg="mod">
          <ac:chgData name="Suraj Chopade" userId="S::suraj.chopade@bostoninstituteofanalytics.org::dcc44ee8-6a65-4538-a5e1-c87e14ca7a61" providerId="AD" clId="Web-{053F1D2B-53AA-6ADE-167B-F3376F0E876B}" dt="2023-10-05T13:51:46.828" v="1689" actId="14100"/>
          <ac:spMkLst>
            <pc:docMk/>
            <pc:sldMk cId="3115399295" sldId="398"/>
            <ac:spMk id="3" creationId="{4BF97CB1-EA11-C6F9-9B78-D28B1A159A6F}"/>
          </ac:spMkLst>
        </pc:spChg>
      </pc:sldChg>
      <pc:sldChg chg="modSp add replId">
        <pc:chgData name="Suraj Chopade" userId="S::suraj.chopade@bostoninstituteofanalytics.org::dcc44ee8-6a65-4538-a5e1-c87e14ca7a61" providerId="AD" clId="Web-{053F1D2B-53AA-6ADE-167B-F3376F0E876B}" dt="2023-10-05T13:51:42.578" v="1688" actId="14100"/>
        <pc:sldMkLst>
          <pc:docMk/>
          <pc:sldMk cId="161746561" sldId="399"/>
        </pc:sldMkLst>
        <pc:spChg chg="mod">
          <ac:chgData name="Suraj Chopade" userId="S::suraj.chopade@bostoninstituteofanalytics.org::dcc44ee8-6a65-4538-a5e1-c87e14ca7a61" providerId="AD" clId="Web-{053F1D2B-53AA-6ADE-167B-F3376F0E876B}" dt="2023-10-05T13:51:42.578" v="1688" actId="14100"/>
          <ac:spMkLst>
            <pc:docMk/>
            <pc:sldMk cId="161746561" sldId="399"/>
            <ac:spMk id="3" creationId="{4BF97CB1-EA11-C6F9-9B78-D28B1A159A6F}"/>
          </ac:spMkLst>
        </pc:spChg>
        <pc:spChg chg="mod">
          <ac:chgData name="Suraj Chopade" userId="S::suraj.chopade@bostoninstituteofanalytics.org::dcc44ee8-6a65-4538-a5e1-c87e14ca7a61" providerId="AD" clId="Web-{053F1D2B-53AA-6ADE-167B-F3376F0E876B}" dt="2023-10-05T13:30:42.298" v="1360" actId="20577"/>
          <ac:spMkLst>
            <pc:docMk/>
            <pc:sldMk cId="161746561" sldId="399"/>
            <ac:spMk id="9" creationId="{2FDADD92-4E39-7713-520E-D88B1D53A255}"/>
          </ac:spMkLst>
        </pc:spChg>
      </pc:sldChg>
      <pc:sldChg chg="modSp add replId">
        <pc:chgData name="Suraj Chopade" userId="S::suraj.chopade@bostoninstituteofanalytics.org::dcc44ee8-6a65-4538-a5e1-c87e14ca7a61" providerId="AD" clId="Web-{053F1D2B-53AA-6ADE-167B-F3376F0E876B}" dt="2023-10-05T13:51:39.125" v="1687" actId="14100"/>
        <pc:sldMkLst>
          <pc:docMk/>
          <pc:sldMk cId="4194027808" sldId="400"/>
        </pc:sldMkLst>
        <pc:spChg chg="mod">
          <ac:chgData name="Suraj Chopade" userId="S::suraj.chopade@bostoninstituteofanalytics.org::dcc44ee8-6a65-4538-a5e1-c87e14ca7a61" providerId="AD" clId="Web-{053F1D2B-53AA-6ADE-167B-F3376F0E876B}" dt="2023-10-05T13:51:39.125" v="1687" actId="14100"/>
          <ac:spMkLst>
            <pc:docMk/>
            <pc:sldMk cId="4194027808" sldId="400"/>
            <ac:spMk id="3" creationId="{4BF97CB1-EA11-C6F9-9B78-D28B1A159A6F}"/>
          </ac:spMkLst>
        </pc:spChg>
      </pc:sldChg>
      <pc:sldChg chg="modSp add replId">
        <pc:chgData name="Suraj Chopade" userId="S::suraj.chopade@bostoninstituteofanalytics.org::dcc44ee8-6a65-4538-a5e1-c87e14ca7a61" providerId="AD" clId="Web-{053F1D2B-53AA-6ADE-167B-F3376F0E876B}" dt="2023-10-05T13:51:34.453" v="1686" actId="14100"/>
        <pc:sldMkLst>
          <pc:docMk/>
          <pc:sldMk cId="874390634" sldId="401"/>
        </pc:sldMkLst>
        <pc:spChg chg="mod">
          <ac:chgData name="Suraj Chopade" userId="S::suraj.chopade@bostoninstituteofanalytics.org::dcc44ee8-6a65-4538-a5e1-c87e14ca7a61" providerId="AD" clId="Web-{053F1D2B-53AA-6ADE-167B-F3376F0E876B}" dt="2023-10-05T13:51:34.453" v="1686" actId="14100"/>
          <ac:spMkLst>
            <pc:docMk/>
            <pc:sldMk cId="874390634" sldId="401"/>
            <ac:spMk id="3" creationId="{4BF97CB1-EA11-C6F9-9B78-D28B1A159A6F}"/>
          </ac:spMkLst>
        </pc:spChg>
      </pc:sldChg>
      <pc:sldChg chg="modSp add replId">
        <pc:chgData name="Suraj Chopade" userId="S::suraj.chopade@bostoninstituteofanalytics.org::dcc44ee8-6a65-4538-a5e1-c87e14ca7a61" providerId="AD" clId="Web-{053F1D2B-53AA-6ADE-167B-F3376F0E876B}" dt="2023-10-05T13:51:28.921" v="1685" actId="14100"/>
        <pc:sldMkLst>
          <pc:docMk/>
          <pc:sldMk cId="175727061" sldId="402"/>
        </pc:sldMkLst>
        <pc:spChg chg="mod">
          <ac:chgData name="Suraj Chopade" userId="S::suraj.chopade@bostoninstituteofanalytics.org::dcc44ee8-6a65-4538-a5e1-c87e14ca7a61" providerId="AD" clId="Web-{053F1D2B-53AA-6ADE-167B-F3376F0E876B}" dt="2023-10-05T13:51:28.921" v="1685" actId="14100"/>
          <ac:spMkLst>
            <pc:docMk/>
            <pc:sldMk cId="175727061" sldId="402"/>
            <ac:spMk id="3" creationId="{4BF97CB1-EA11-C6F9-9B78-D28B1A159A6F}"/>
          </ac:spMkLst>
        </pc:spChg>
      </pc:sldChg>
      <pc:sldChg chg="modSp add replId">
        <pc:chgData name="Suraj Chopade" userId="S::suraj.chopade@bostoninstituteofanalytics.org::dcc44ee8-6a65-4538-a5e1-c87e14ca7a61" providerId="AD" clId="Web-{053F1D2B-53AA-6ADE-167B-F3376F0E876B}" dt="2023-10-05T13:51:22.890" v="1684" actId="14100"/>
        <pc:sldMkLst>
          <pc:docMk/>
          <pc:sldMk cId="3511440794" sldId="403"/>
        </pc:sldMkLst>
        <pc:spChg chg="mod">
          <ac:chgData name="Suraj Chopade" userId="S::suraj.chopade@bostoninstituteofanalytics.org::dcc44ee8-6a65-4538-a5e1-c87e14ca7a61" providerId="AD" clId="Web-{053F1D2B-53AA-6ADE-167B-F3376F0E876B}" dt="2023-10-05T13:51:22.890" v="1684" actId="14100"/>
          <ac:spMkLst>
            <pc:docMk/>
            <pc:sldMk cId="3511440794" sldId="403"/>
            <ac:spMk id="3" creationId="{4BF97CB1-EA11-C6F9-9B78-D28B1A159A6F}"/>
          </ac:spMkLst>
        </pc:spChg>
        <pc:spChg chg="mod">
          <ac:chgData name="Suraj Chopade" userId="S::suraj.chopade@bostoninstituteofanalytics.org::dcc44ee8-6a65-4538-a5e1-c87e14ca7a61" providerId="AD" clId="Web-{053F1D2B-53AA-6ADE-167B-F3376F0E876B}" dt="2023-10-05T13:36:32.967" v="1502" actId="14100"/>
          <ac:spMkLst>
            <pc:docMk/>
            <pc:sldMk cId="3511440794" sldId="403"/>
            <ac:spMk id="9" creationId="{2FDADD92-4E39-7713-520E-D88B1D53A255}"/>
          </ac:spMkLst>
        </pc:spChg>
      </pc:sldChg>
      <pc:sldChg chg="modSp add replId">
        <pc:chgData name="Suraj Chopade" userId="S::suraj.chopade@bostoninstituteofanalytics.org::dcc44ee8-6a65-4538-a5e1-c87e14ca7a61" providerId="AD" clId="Web-{053F1D2B-53AA-6ADE-167B-F3376F0E876B}" dt="2023-10-05T13:51:18.452" v="1683" actId="14100"/>
        <pc:sldMkLst>
          <pc:docMk/>
          <pc:sldMk cId="671637965" sldId="404"/>
        </pc:sldMkLst>
        <pc:spChg chg="mod">
          <ac:chgData name="Suraj Chopade" userId="S::suraj.chopade@bostoninstituteofanalytics.org::dcc44ee8-6a65-4538-a5e1-c87e14ca7a61" providerId="AD" clId="Web-{053F1D2B-53AA-6ADE-167B-F3376F0E876B}" dt="2023-10-05T13:51:18.452" v="1683" actId="14100"/>
          <ac:spMkLst>
            <pc:docMk/>
            <pc:sldMk cId="671637965" sldId="404"/>
            <ac:spMk id="3" creationId="{4BF97CB1-EA11-C6F9-9B78-D28B1A159A6F}"/>
          </ac:spMkLst>
        </pc:spChg>
      </pc:sldChg>
      <pc:sldChg chg="modSp add replId">
        <pc:chgData name="Suraj Chopade" userId="S::suraj.chopade@bostoninstituteofanalytics.org::dcc44ee8-6a65-4538-a5e1-c87e14ca7a61" providerId="AD" clId="Web-{053F1D2B-53AA-6ADE-167B-F3376F0E876B}" dt="2023-10-05T13:51:13.155" v="1682" actId="14100"/>
        <pc:sldMkLst>
          <pc:docMk/>
          <pc:sldMk cId="2575758570" sldId="405"/>
        </pc:sldMkLst>
        <pc:spChg chg="mod">
          <ac:chgData name="Suraj Chopade" userId="S::suraj.chopade@bostoninstituteofanalytics.org::dcc44ee8-6a65-4538-a5e1-c87e14ca7a61" providerId="AD" clId="Web-{053F1D2B-53AA-6ADE-167B-F3376F0E876B}" dt="2023-10-05T13:51:13.155" v="1682" actId="14100"/>
          <ac:spMkLst>
            <pc:docMk/>
            <pc:sldMk cId="2575758570" sldId="405"/>
            <ac:spMk id="3" creationId="{4BF97CB1-EA11-C6F9-9B78-D28B1A159A6F}"/>
          </ac:spMkLst>
        </pc:spChg>
      </pc:sldChg>
      <pc:sldChg chg="modSp add replId">
        <pc:chgData name="Suraj Chopade" userId="S::suraj.chopade@bostoninstituteofanalytics.org::dcc44ee8-6a65-4538-a5e1-c87e14ca7a61" providerId="AD" clId="Web-{053F1D2B-53AA-6ADE-167B-F3376F0E876B}" dt="2023-10-05T13:51:07.311" v="1681" actId="20577"/>
        <pc:sldMkLst>
          <pc:docMk/>
          <pc:sldMk cId="21544644" sldId="406"/>
        </pc:sldMkLst>
        <pc:spChg chg="mod">
          <ac:chgData name="Suraj Chopade" userId="S::suraj.chopade@bostoninstituteofanalytics.org::dcc44ee8-6a65-4538-a5e1-c87e14ca7a61" providerId="AD" clId="Web-{053F1D2B-53AA-6ADE-167B-F3376F0E876B}" dt="2023-10-05T13:51:07.311" v="1681" actId="20577"/>
          <ac:spMkLst>
            <pc:docMk/>
            <pc:sldMk cId="21544644" sldId="406"/>
            <ac:spMk id="3" creationId="{4BF97CB1-EA11-C6F9-9B78-D28B1A159A6F}"/>
          </ac:spMkLst>
        </pc:spChg>
        <pc:spChg chg="mod">
          <ac:chgData name="Suraj Chopade" userId="S::suraj.chopade@bostoninstituteofanalytics.org::dcc44ee8-6a65-4538-a5e1-c87e14ca7a61" providerId="AD" clId="Web-{053F1D2B-53AA-6ADE-167B-F3376F0E876B}" dt="2023-10-05T13:50:21.684" v="1657" actId="20577"/>
          <ac:spMkLst>
            <pc:docMk/>
            <pc:sldMk cId="21544644" sldId="406"/>
            <ac:spMk id="9" creationId="{2FDADD92-4E39-7713-520E-D88B1D53A255}"/>
          </ac:spMkLst>
        </pc:spChg>
      </pc:sldChg>
      <pc:sldChg chg="modSp add replId">
        <pc:chgData name="Suraj Chopade" userId="S::suraj.chopade@bostoninstituteofanalytics.org::dcc44ee8-6a65-4538-a5e1-c87e14ca7a61" providerId="AD" clId="Web-{053F1D2B-53AA-6ADE-167B-F3376F0E876B}" dt="2023-10-05T13:50:54.045" v="1676" actId="1076"/>
        <pc:sldMkLst>
          <pc:docMk/>
          <pc:sldMk cId="3277102262" sldId="407"/>
        </pc:sldMkLst>
        <pc:spChg chg="mod">
          <ac:chgData name="Suraj Chopade" userId="S::suraj.chopade@bostoninstituteofanalytics.org::dcc44ee8-6a65-4538-a5e1-c87e14ca7a61" providerId="AD" clId="Web-{053F1D2B-53AA-6ADE-167B-F3376F0E876B}" dt="2023-10-05T13:50:54.045" v="1676" actId="1076"/>
          <ac:spMkLst>
            <pc:docMk/>
            <pc:sldMk cId="3277102262" sldId="407"/>
            <ac:spMk id="3" creationId="{4BF97CB1-EA11-C6F9-9B78-D28B1A159A6F}"/>
          </ac:spMkLst>
        </pc:spChg>
        <pc:spChg chg="mod">
          <ac:chgData name="Suraj Chopade" userId="S::suraj.chopade@bostoninstituteofanalytics.org::dcc44ee8-6a65-4538-a5e1-c87e14ca7a61" providerId="AD" clId="Web-{053F1D2B-53AA-6ADE-167B-F3376F0E876B}" dt="2023-10-05T13:50:30.278" v="1660" actId="20577"/>
          <ac:spMkLst>
            <pc:docMk/>
            <pc:sldMk cId="3277102262" sldId="407"/>
            <ac:spMk id="9" creationId="{2FDADD92-4E39-7713-520E-D88B1D53A255}"/>
          </ac:spMkLst>
        </pc:spChg>
      </pc:sldChg>
      <pc:sldChg chg="add replId">
        <pc:chgData name="Suraj Chopade" userId="S::suraj.chopade@bostoninstituteofanalytics.org::dcc44ee8-6a65-4538-a5e1-c87e14ca7a61" providerId="AD" clId="Web-{053F1D2B-53AA-6ADE-167B-F3376F0E876B}" dt="2023-10-05T13:50:35.325" v="1661"/>
        <pc:sldMkLst>
          <pc:docMk/>
          <pc:sldMk cId="4059647043" sldId="408"/>
        </pc:sldMkLst>
      </pc:sldChg>
    </pc:docChg>
  </pc:docChgLst>
  <pc:docChgLst>
    <pc:chgData name="Suraj Chopade" userId="S::suraj.chopade@bostoninstituteofanalytics.org::dcc44ee8-6a65-4538-a5e1-c87e14ca7a61" providerId="AD" clId="Web-{05A97524-3169-F582-CF26-7E4065CFD121}"/>
    <pc:docChg chg="modSld">
      <pc:chgData name="Suraj Chopade" userId="S::suraj.chopade@bostoninstituteofanalytics.org::dcc44ee8-6a65-4538-a5e1-c87e14ca7a61" providerId="AD" clId="Web-{05A97524-3169-F582-CF26-7E4065CFD121}" dt="2023-10-27T12:45:04.058" v="1" actId="20577"/>
      <pc:docMkLst>
        <pc:docMk/>
      </pc:docMkLst>
      <pc:sldChg chg="modSp">
        <pc:chgData name="Suraj Chopade" userId="S::suraj.chopade@bostoninstituteofanalytics.org::dcc44ee8-6a65-4538-a5e1-c87e14ca7a61" providerId="AD" clId="Web-{05A97524-3169-F582-CF26-7E4065CFD121}" dt="2023-10-27T12:45:04.058" v="1" actId="20577"/>
        <pc:sldMkLst>
          <pc:docMk/>
          <pc:sldMk cId="3673880535" sldId="510"/>
        </pc:sldMkLst>
        <pc:spChg chg="mod">
          <ac:chgData name="Suraj Chopade" userId="S::suraj.chopade@bostoninstituteofanalytics.org::dcc44ee8-6a65-4538-a5e1-c87e14ca7a61" providerId="AD" clId="Web-{05A97524-3169-F582-CF26-7E4065CFD121}" dt="2023-10-27T12:45:04.058" v="1" actId="20577"/>
          <ac:spMkLst>
            <pc:docMk/>
            <pc:sldMk cId="3673880535" sldId="510"/>
            <ac:spMk id="2" creationId="{F7761F45-99CF-5094-8BAE-64DDA34139B5}"/>
          </ac:spMkLst>
        </pc:spChg>
      </pc:sldChg>
    </pc:docChg>
  </pc:docChgLst>
  <pc:docChgLst>
    <pc:chgData name="Suraj Chopade" userId="S::suraj.chopade@bostoninstituteofanalytics.org::dcc44ee8-6a65-4538-a5e1-c87e14ca7a61" providerId="AD" clId="Web-{ED5D1063-7E3E-5056-8DEE-B0BB62224397}"/>
    <pc:docChg chg="addSld">
      <pc:chgData name="Suraj Chopade" userId="S::suraj.chopade@bostoninstituteofanalytics.org::dcc44ee8-6a65-4538-a5e1-c87e14ca7a61" providerId="AD" clId="Web-{ED5D1063-7E3E-5056-8DEE-B0BB62224397}" dt="2024-07-16T07:43:12.959" v="0"/>
      <pc:docMkLst>
        <pc:docMk/>
      </pc:docMkLst>
      <pc:sldChg chg="add">
        <pc:chgData name="Suraj Chopade" userId="S::suraj.chopade@bostoninstituteofanalytics.org::dcc44ee8-6a65-4538-a5e1-c87e14ca7a61" providerId="AD" clId="Web-{ED5D1063-7E3E-5056-8DEE-B0BB62224397}" dt="2024-07-16T07:43:12.959" v="0"/>
        <pc:sldMkLst>
          <pc:docMk/>
          <pc:sldMk cId="228880180" sldId="566"/>
        </pc:sldMkLst>
      </pc:sldChg>
    </pc:docChg>
  </pc:docChgLst>
  <pc:docChgLst>
    <pc:chgData name="Suraj Chopade" userId="S::suraj.chopade@bostoninstituteofanalytics.org::dcc44ee8-6a65-4538-a5e1-c87e14ca7a61" providerId="AD" clId="Web-{EC140BA5-AD7F-6FF0-5881-4B652472B751}"/>
    <pc:docChg chg="addSld modSld">
      <pc:chgData name="Suraj Chopade" userId="S::suraj.chopade@bostoninstituteofanalytics.org::dcc44ee8-6a65-4538-a5e1-c87e14ca7a61" providerId="AD" clId="Web-{EC140BA5-AD7F-6FF0-5881-4B652472B751}" dt="2023-10-10T06:59:42.373" v="122" actId="20577"/>
      <pc:docMkLst>
        <pc:docMk/>
      </pc:docMkLst>
      <pc:sldChg chg="addSp delSp modSp add replId modNotes">
        <pc:chgData name="Suraj Chopade" userId="S::suraj.chopade@bostoninstituteofanalytics.org::dcc44ee8-6a65-4538-a5e1-c87e14ca7a61" providerId="AD" clId="Web-{EC140BA5-AD7F-6FF0-5881-4B652472B751}" dt="2023-10-10T06:58:44.605" v="97" actId="1076"/>
        <pc:sldMkLst>
          <pc:docMk/>
          <pc:sldMk cId="2101259226" sldId="521"/>
        </pc:sldMkLst>
        <pc:spChg chg="del">
          <ac:chgData name="Suraj Chopade" userId="S::suraj.chopade@bostoninstituteofanalytics.org::dcc44ee8-6a65-4538-a5e1-c87e14ca7a61" providerId="AD" clId="Web-{EC140BA5-AD7F-6FF0-5881-4B652472B751}" dt="2023-10-10T06:55:18.955" v="20"/>
          <ac:spMkLst>
            <pc:docMk/>
            <pc:sldMk cId="2101259226" sldId="521"/>
            <ac:spMk id="2" creationId="{82DB9F8B-2AF2-3FB1-B31E-0CCF1CC44F79}"/>
          </ac:spMkLst>
        </pc:spChg>
        <pc:spChg chg="add del mod">
          <ac:chgData name="Suraj Chopade" userId="S::suraj.chopade@bostoninstituteofanalytics.org::dcc44ee8-6a65-4538-a5e1-c87e14ca7a61" providerId="AD" clId="Web-{EC140BA5-AD7F-6FF0-5881-4B652472B751}" dt="2023-10-10T06:58:18.791" v="89"/>
          <ac:spMkLst>
            <pc:docMk/>
            <pc:sldMk cId="2101259226" sldId="521"/>
            <ac:spMk id="4" creationId="{3545B851-BAEE-9666-3F26-14288F6149D5}"/>
          </ac:spMkLst>
        </pc:spChg>
        <pc:spChg chg="add">
          <ac:chgData name="Suraj Chopade" userId="S::suraj.chopade@bostoninstituteofanalytics.org::dcc44ee8-6a65-4538-a5e1-c87e14ca7a61" providerId="AD" clId="Web-{EC140BA5-AD7F-6FF0-5881-4B652472B751}" dt="2023-10-10T06:58:19.260" v="90"/>
          <ac:spMkLst>
            <pc:docMk/>
            <pc:sldMk cId="2101259226" sldId="521"/>
            <ac:spMk id="6" creationId="{B9A0257E-514C-F22A-2FC6-3233639187E2}"/>
          </ac:spMkLst>
        </pc:spChg>
        <pc:spChg chg="mod">
          <ac:chgData name="Suraj Chopade" userId="S::suraj.chopade@bostoninstituteofanalytics.org::dcc44ee8-6a65-4538-a5e1-c87e14ca7a61" providerId="AD" clId="Web-{EC140BA5-AD7F-6FF0-5881-4B652472B751}" dt="2023-10-10T06:58:44.605" v="97" actId="1076"/>
          <ac:spMkLst>
            <pc:docMk/>
            <pc:sldMk cId="2101259226" sldId="521"/>
            <ac:spMk id="9" creationId="{2FDADD92-4E39-7713-520E-D88B1D53A255}"/>
          </ac:spMkLst>
        </pc:spChg>
        <pc:picChg chg="del">
          <ac:chgData name="Suraj Chopade" userId="S::suraj.chopade@bostoninstituteofanalytics.org::dcc44ee8-6a65-4538-a5e1-c87e14ca7a61" providerId="AD" clId="Web-{EC140BA5-AD7F-6FF0-5881-4B652472B751}" dt="2023-10-10T06:54:58.142" v="7"/>
          <ac:picMkLst>
            <pc:docMk/>
            <pc:sldMk cId="2101259226" sldId="521"/>
            <ac:picMk id="3" creationId="{2931CF51-275B-A00D-D039-EFD8857856FA}"/>
          </ac:picMkLst>
        </pc:picChg>
      </pc:sldChg>
      <pc:sldChg chg="modSp add replId modNotes">
        <pc:chgData name="Suraj Chopade" userId="S::suraj.chopade@bostoninstituteofanalytics.org::dcc44ee8-6a65-4538-a5e1-c87e14ca7a61" providerId="AD" clId="Web-{EC140BA5-AD7F-6FF0-5881-4B652472B751}" dt="2023-10-10T06:59:42.373" v="122" actId="20577"/>
        <pc:sldMkLst>
          <pc:docMk/>
          <pc:sldMk cId="1749422253" sldId="522"/>
        </pc:sldMkLst>
        <pc:spChg chg="mod">
          <ac:chgData name="Suraj Chopade" userId="S::suraj.chopade@bostoninstituteofanalytics.org::dcc44ee8-6a65-4538-a5e1-c87e14ca7a61" providerId="AD" clId="Web-{EC140BA5-AD7F-6FF0-5881-4B652472B751}" dt="2023-10-10T06:59:42.373" v="122" actId="20577"/>
          <ac:spMkLst>
            <pc:docMk/>
            <pc:sldMk cId="1749422253" sldId="522"/>
            <ac:spMk id="4" creationId="{3545B851-BAEE-9666-3F26-14288F6149D5}"/>
          </ac:spMkLst>
        </pc:spChg>
        <pc:spChg chg="mod">
          <ac:chgData name="Suraj Chopade" userId="S::suraj.chopade@bostoninstituteofanalytics.org::dcc44ee8-6a65-4538-a5e1-c87e14ca7a61" providerId="AD" clId="Web-{EC140BA5-AD7F-6FF0-5881-4B652472B751}" dt="2023-10-10T06:58:41.042" v="96" actId="1076"/>
          <ac:spMkLst>
            <pc:docMk/>
            <pc:sldMk cId="1749422253" sldId="522"/>
            <ac:spMk id="9" creationId="{2FDADD92-4E39-7713-520E-D88B1D53A255}"/>
          </ac:spMkLst>
        </pc:spChg>
      </pc:sldChg>
    </pc:docChg>
  </pc:docChgLst>
  <pc:docChgLst>
    <pc:chgData name="Suraj Chopade" userId="S::suraj.chopade@bostoninstituteofanalytics.org::dcc44ee8-6a65-4538-a5e1-c87e14ca7a61" providerId="AD" clId="Web-{9461D074-1CD4-7D5E-CEA2-63DB3B209737}"/>
    <pc:docChg chg="modSld">
      <pc:chgData name="Suraj Chopade" userId="S::suraj.chopade@bostoninstituteofanalytics.org::dcc44ee8-6a65-4538-a5e1-c87e14ca7a61" providerId="AD" clId="Web-{9461D074-1CD4-7D5E-CEA2-63DB3B209737}" dt="2023-10-09T05:59:41.153" v="1" actId="1076"/>
      <pc:docMkLst>
        <pc:docMk/>
      </pc:docMkLst>
      <pc:sldChg chg="modSp">
        <pc:chgData name="Suraj Chopade" userId="S::suraj.chopade@bostoninstituteofanalytics.org::dcc44ee8-6a65-4538-a5e1-c87e14ca7a61" providerId="AD" clId="Web-{9461D074-1CD4-7D5E-CEA2-63DB3B209737}" dt="2023-10-09T05:59:41.153" v="1" actId="1076"/>
        <pc:sldMkLst>
          <pc:docMk/>
          <pc:sldMk cId="1726830" sldId="314"/>
        </pc:sldMkLst>
        <pc:picChg chg="mod">
          <ac:chgData name="Suraj Chopade" userId="S::suraj.chopade@bostoninstituteofanalytics.org::dcc44ee8-6a65-4538-a5e1-c87e14ca7a61" providerId="AD" clId="Web-{9461D074-1CD4-7D5E-CEA2-63DB3B209737}" dt="2023-10-09T05:59:41.153" v="1" actId="1076"/>
          <ac:picMkLst>
            <pc:docMk/>
            <pc:sldMk cId="1726830" sldId="314"/>
            <ac:picMk id="3" creationId="{04C05F6D-535B-1CDB-D8A2-B023A2342190}"/>
          </ac:picMkLst>
        </pc:picChg>
      </pc:sldChg>
    </pc:docChg>
  </pc:docChgLst>
  <pc:docChgLst>
    <pc:chgData name="Suraj Chopade" userId="S::suraj.chopade@bostoninstituteofanalytics.org::dcc44ee8-6a65-4538-a5e1-c87e14ca7a61" providerId="AD" clId="Web-{E08E5B7E-1FFB-5E1D-1293-C8FADAC46D7F}"/>
    <pc:docChg chg="addSld modSld">
      <pc:chgData name="Suraj Chopade" userId="S::suraj.chopade@bostoninstituteofanalytics.org::dcc44ee8-6a65-4538-a5e1-c87e14ca7a61" providerId="AD" clId="Web-{E08E5B7E-1FFB-5E1D-1293-C8FADAC46D7F}" dt="2023-10-09T11:48:56.108" v="126" actId="1076"/>
      <pc:docMkLst>
        <pc:docMk/>
      </pc:docMkLst>
      <pc:sldChg chg="modSp">
        <pc:chgData name="Suraj Chopade" userId="S::suraj.chopade@bostoninstituteofanalytics.org::dcc44ee8-6a65-4538-a5e1-c87e14ca7a61" providerId="AD" clId="Web-{E08E5B7E-1FFB-5E1D-1293-C8FADAC46D7F}" dt="2023-10-09T11:48:56.108" v="126" actId="1076"/>
        <pc:sldMkLst>
          <pc:docMk/>
          <pc:sldMk cId="2004310942" sldId="497"/>
        </pc:sldMkLst>
        <pc:spChg chg="mod">
          <ac:chgData name="Suraj Chopade" userId="S::suraj.chopade@bostoninstituteofanalytics.org::dcc44ee8-6a65-4538-a5e1-c87e14ca7a61" providerId="AD" clId="Web-{E08E5B7E-1FFB-5E1D-1293-C8FADAC46D7F}" dt="2023-10-09T11:48:56.108" v="126" actId="1076"/>
          <ac:spMkLst>
            <pc:docMk/>
            <pc:sldMk cId="2004310942" sldId="497"/>
            <ac:spMk id="2" creationId="{F7761F45-99CF-5094-8BAE-64DDA34139B5}"/>
          </ac:spMkLst>
        </pc:spChg>
      </pc:sldChg>
      <pc:sldChg chg="addSp modSp">
        <pc:chgData name="Suraj Chopade" userId="S::suraj.chopade@bostoninstituteofanalytics.org::dcc44ee8-6a65-4538-a5e1-c87e14ca7a61" providerId="AD" clId="Web-{E08E5B7E-1FFB-5E1D-1293-C8FADAC46D7F}" dt="2023-10-09T11:36:53.491" v="4" actId="1076"/>
        <pc:sldMkLst>
          <pc:docMk/>
          <pc:sldMk cId="988374458" sldId="498"/>
        </pc:sldMkLst>
        <pc:spChg chg="add mod">
          <ac:chgData name="Suraj Chopade" userId="S::suraj.chopade@bostoninstituteofanalytics.org::dcc44ee8-6a65-4538-a5e1-c87e14ca7a61" providerId="AD" clId="Web-{E08E5B7E-1FFB-5E1D-1293-C8FADAC46D7F}" dt="2023-10-09T11:36:53.491" v="4" actId="1076"/>
          <ac:spMkLst>
            <pc:docMk/>
            <pc:sldMk cId="988374458" sldId="498"/>
            <ac:spMk id="3" creationId="{451F4B52-307E-3F91-FDBE-DBEAB6EF88BE}"/>
          </ac:spMkLst>
        </pc:spChg>
      </pc:sldChg>
      <pc:sldChg chg="addSp delSp modSp add replId modNotes">
        <pc:chgData name="Suraj Chopade" userId="S::suraj.chopade@bostoninstituteofanalytics.org::dcc44ee8-6a65-4538-a5e1-c87e14ca7a61" providerId="AD" clId="Web-{E08E5B7E-1FFB-5E1D-1293-C8FADAC46D7F}" dt="2023-10-09T11:45:26.179" v="94" actId="1076"/>
        <pc:sldMkLst>
          <pc:docMk/>
          <pc:sldMk cId="3625850331" sldId="504"/>
        </pc:sldMkLst>
        <pc:spChg chg="mod">
          <ac:chgData name="Suraj Chopade" userId="S::suraj.chopade@bostoninstituteofanalytics.org::dcc44ee8-6a65-4538-a5e1-c87e14ca7a61" providerId="AD" clId="Web-{E08E5B7E-1FFB-5E1D-1293-C8FADAC46D7F}" dt="2023-10-09T11:44:33.381" v="78" actId="1076"/>
          <ac:spMkLst>
            <pc:docMk/>
            <pc:sldMk cId="3625850331" sldId="504"/>
            <ac:spMk id="2" creationId="{F7761F45-99CF-5094-8BAE-64DDA34139B5}"/>
          </ac:spMkLst>
        </pc:spChg>
        <pc:spChg chg="add mod">
          <ac:chgData name="Suraj Chopade" userId="S::suraj.chopade@bostoninstituteofanalytics.org::dcc44ee8-6a65-4538-a5e1-c87e14ca7a61" providerId="AD" clId="Web-{E08E5B7E-1FFB-5E1D-1293-C8FADAC46D7F}" dt="2023-10-09T11:45:26.179" v="94" actId="1076"/>
          <ac:spMkLst>
            <pc:docMk/>
            <pc:sldMk cId="3625850331" sldId="504"/>
            <ac:spMk id="4" creationId="{AF4686F7-40AD-B2A8-0BA7-225A75A9A590}"/>
          </ac:spMkLst>
        </pc:spChg>
        <pc:spChg chg="del">
          <ac:chgData name="Suraj Chopade" userId="S::suraj.chopade@bostoninstituteofanalytics.org::dcc44ee8-6a65-4538-a5e1-c87e14ca7a61" providerId="AD" clId="Web-{E08E5B7E-1FFB-5E1D-1293-C8FADAC46D7F}" dt="2023-10-09T11:44:20.427" v="76"/>
          <ac:spMkLst>
            <pc:docMk/>
            <pc:sldMk cId="3625850331" sldId="504"/>
            <ac:spMk id="9" creationId="{2FDADD92-4E39-7713-520E-D88B1D53A255}"/>
          </ac:spMkLst>
        </pc:spChg>
      </pc:sldChg>
      <pc:sldChg chg="addSp delSp modSp add replId">
        <pc:chgData name="Suraj Chopade" userId="S::suraj.chopade@bostoninstituteofanalytics.org::dcc44ee8-6a65-4538-a5e1-c87e14ca7a61" providerId="AD" clId="Web-{E08E5B7E-1FFB-5E1D-1293-C8FADAC46D7F}" dt="2023-10-09T11:45:38.101" v="96" actId="20577"/>
        <pc:sldMkLst>
          <pc:docMk/>
          <pc:sldMk cId="3589145878" sldId="505"/>
        </pc:sldMkLst>
        <pc:spChg chg="mod">
          <ac:chgData name="Suraj Chopade" userId="S::suraj.chopade@bostoninstituteofanalytics.org::dcc44ee8-6a65-4538-a5e1-c87e14ca7a61" providerId="AD" clId="Web-{E08E5B7E-1FFB-5E1D-1293-C8FADAC46D7F}" dt="2023-10-09T11:45:38.101" v="96" actId="20577"/>
          <ac:spMkLst>
            <pc:docMk/>
            <pc:sldMk cId="3589145878" sldId="505"/>
            <ac:spMk id="2" creationId="{F7761F45-99CF-5094-8BAE-64DDA34139B5}"/>
          </ac:spMkLst>
        </pc:spChg>
        <pc:spChg chg="add">
          <ac:chgData name="Suraj Chopade" userId="S::suraj.chopade@bostoninstituteofanalytics.org::dcc44ee8-6a65-4538-a5e1-c87e14ca7a61" providerId="AD" clId="Web-{E08E5B7E-1FFB-5E1D-1293-C8FADAC46D7F}" dt="2023-10-09T11:45:34.711" v="95"/>
          <ac:spMkLst>
            <pc:docMk/>
            <pc:sldMk cId="3589145878" sldId="505"/>
            <ac:spMk id="4" creationId="{996E9162-58A7-7FB9-2460-53CABA3C6971}"/>
          </ac:spMkLst>
        </pc:spChg>
        <pc:spChg chg="del">
          <ac:chgData name="Suraj Chopade" userId="S::suraj.chopade@bostoninstituteofanalytics.org::dcc44ee8-6a65-4538-a5e1-c87e14ca7a61" providerId="AD" clId="Web-{E08E5B7E-1FFB-5E1D-1293-C8FADAC46D7F}" dt="2023-10-09T11:44:44.568" v="82"/>
          <ac:spMkLst>
            <pc:docMk/>
            <pc:sldMk cId="3589145878" sldId="505"/>
            <ac:spMk id="9" creationId="{2FDADD92-4E39-7713-520E-D88B1D53A255}"/>
          </ac:spMkLst>
        </pc:spChg>
      </pc:sldChg>
      <pc:sldChg chg="modSp add replId modNotes">
        <pc:chgData name="Suraj Chopade" userId="S::suraj.chopade@bostoninstituteofanalytics.org::dcc44ee8-6a65-4538-a5e1-c87e14ca7a61" providerId="AD" clId="Web-{E08E5B7E-1FFB-5E1D-1293-C8FADAC46D7F}" dt="2023-10-09T11:48:16.372" v="121"/>
        <pc:sldMkLst>
          <pc:docMk/>
          <pc:sldMk cId="1923082277" sldId="506"/>
        </pc:sldMkLst>
        <pc:spChg chg="mod">
          <ac:chgData name="Suraj Chopade" userId="S::suraj.chopade@bostoninstituteofanalytics.org::dcc44ee8-6a65-4538-a5e1-c87e14ca7a61" providerId="AD" clId="Web-{E08E5B7E-1FFB-5E1D-1293-C8FADAC46D7F}" dt="2023-10-09T11:47:57.606" v="117" actId="1076"/>
          <ac:spMkLst>
            <pc:docMk/>
            <pc:sldMk cId="1923082277" sldId="506"/>
            <ac:spMk id="2" creationId="{F7761F45-99CF-5094-8BAE-64DDA34139B5}"/>
          </ac:spMkLst>
        </pc:spChg>
        <pc:spChg chg="mod">
          <ac:chgData name="Suraj Chopade" userId="S::suraj.chopade@bostoninstituteofanalytics.org::dcc44ee8-6a65-4538-a5e1-c87e14ca7a61" providerId="AD" clId="Web-{E08E5B7E-1FFB-5E1D-1293-C8FADAC46D7F}" dt="2023-10-09T11:47:14.964" v="109" actId="1076"/>
          <ac:spMkLst>
            <pc:docMk/>
            <pc:sldMk cId="1923082277" sldId="506"/>
            <ac:spMk id="4" creationId="{996E9162-58A7-7FB9-2460-53CABA3C6971}"/>
          </ac:spMkLst>
        </pc:spChg>
      </pc:sldChg>
    </pc:docChg>
  </pc:docChgLst>
  <pc:docChgLst>
    <pc:chgData name="Suraj Chopade" userId="S::suraj.chopade@bostoninstituteofanalytics.org::dcc44ee8-6a65-4538-a5e1-c87e14ca7a61" providerId="AD" clId="Web-{42A6E2D6-91D0-59DF-ED35-F9C2F00ACF86}"/>
    <pc:docChg chg="addSld delSld modSld sldOrd">
      <pc:chgData name="Suraj Chopade" userId="S::suraj.chopade@bostoninstituteofanalytics.org::dcc44ee8-6a65-4538-a5e1-c87e14ca7a61" providerId="AD" clId="Web-{42A6E2D6-91D0-59DF-ED35-F9C2F00ACF86}" dt="2023-10-05T10:24:48.730" v="1744"/>
      <pc:docMkLst>
        <pc:docMk/>
      </pc:docMkLst>
      <pc:sldChg chg="addSp delSp modSp">
        <pc:chgData name="Suraj Chopade" userId="S::suraj.chopade@bostoninstituteofanalytics.org::dcc44ee8-6a65-4538-a5e1-c87e14ca7a61" providerId="AD" clId="Web-{42A6E2D6-91D0-59DF-ED35-F9C2F00ACF86}" dt="2023-10-05T07:11:49.844" v="46" actId="20577"/>
        <pc:sldMkLst>
          <pc:docMk/>
          <pc:sldMk cId="4235558439" sldId="287"/>
        </pc:sldMkLst>
        <pc:spChg chg="mod">
          <ac:chgData name="Suraj Chopade" userId="S::suraj.chopade@bostoninstituteofanalytics.org::dcc44ee8-6a65-4538-a5e1-c87e14ca7a61" providerId="AD" clId="Web-{42A6E2D6-91D0-59DF-ED35-F9C2F00ACF86}" dt="2023-10-05T07:11:49.844" v="46" actId="20577"/>
          <ac:spMkLst>
            <pc:docMk/>
            <pc:sldMk cId="4235558439" sldId="287"/>
            <ac:spMk id="3" creationId="{5FAF0B8B-2FA0-7D88-B529-85CF2FDB866C}"/>
          </ac:spMkLst>
        </pc:spChg>
        <pc:spChg chg="mod">
          <ac:chgData name="Suraj Chopade" userId="S::suraj.chopade@bostoninstituteofanalytics.org::dcc44ee8-6a65-4538-a5e1-c87e14ca7a61" providerId="AD" clId="Web-{42A6E2D6-91D0-59DF-ED35-F9C2F00ACF86}" dt="2023-10-05T07:03:42.924" v="0" actId="20577"/>
          <ac:spMkLst>
            <pc:docMk/>
            <pc:sldMk cId="4235558439" sldId="287"/>
            <ac:spMk id="9" creationId="{2FDADD92-4E39-7713-520E-D88B1D53A255}"/>
          </ac:spMkLst>
        </pc:spChg>
        <pc:graphicFrameChg chg="add del mod">
          <ac:chgData name="Suraj Chopade" userId="S::suraj.chopade@bostoninstituteofanalytics.org::dcc44ee8-6a65-4538-a5e1-c87e14ca7a61" providerId="AD" clId="Web-{42A6E2D6-91D0-59DF-ED35-F9C2F00ACF86}" dt="2023-10-05T07:04:03.549" v="2"/>
          <ac:graphicFrameMkLst>
            <pc:docMk/>
            <pc:sldMk cId="4235558439" sldId="287"/>
            <ac:graphicFrameMk id="4" creationId="{2A84703C-DFCF-A44D-ADE3-6CA3EF3CC771}"/>
          </ac:graphicFrameMkLst>
        </pc:graphicFrameChg>
        <pc:graphicFrameChg chg="add del mod">
          <ac:chgData name="Suraj Chopade" userId="S::suraj.chopade@bostoninstituteofanalytics.org::dcc44ee8-6a65-4538-a5e1-c87e14ca7a61" providerId="AD" clId="Web-{42A6E2D6-91D0-59DF-ED35-F9C2F00ACF86}" dt="2023-10-05T07:04:15.565" v="6"/>
          <ac:graphicFrameMkLst>
            <pc:docMk/>
            <pc:sldMk cId="4235558439" sldId="287"/>
            <ac:graphicFrameMk id="7" creationId="{E87945AD-9ACC-C5E5-7C0C-83EC479FF95C}"/>
          </ac:graphicFrameMkLst>
        </pc:graphicFrameChg>
        <pc:graphicFrameChg chg="add del mod modGraphic">
          <ac:chgData name="Suraj Chopade" userId="S::suraj.chopade@bostoninstituteofanalytics.org::dcc44ee8-6a65-4538-a5e1-c87e14ca7a61" providerId="AD" clId="Web-{42A6E2D6-91D0-59DF-ED35-F9C2F00ACF86}" dt="2023-10-05T07:06:50.507" v="14"/>
          <ac:graphicFrameMkLst>
            <pc:docMk/>
            <pc:sldMk cId="4235558439" sldId="287"/>
            <ac:graphicFrameMk id="11" creationId="{F35CED65-E29A-0AA6-B1CE-1572A5915D9E}"/>
          </ac:graphicFrameMkLst>
        </pc:graphicFrameChg>
      </pc:sldChg>
      <pc:sldChg chg="addSp delSp modSp mod setBg">
        <pc:chgData name="Suraj Chopade" userId="S::suraj.chopade@bostoninstituteofanalytics.org::dcc44ee8-6a65-4538-a5e1-c87e14ca7a61" providerId="AD" clId="Web-{42A6E2D6-91D0-59DF-ED35-F9C2F00ACF86}" dt="2023-10-05T07:17:43.541" v="99" actId="1076"/>
        <pc:sldMkLst>
          <pc:docMk/>
          <pc:sldMk cId="1726830" sldId="314"/>
        </pc:sldMkLst>
        <pc:spChg chg="mod">
          <ac:chgData name="Suraj Chopade" userId="S::suraj.chopade@bostoninstituteofanalytics.org::dcc44ee8-6a65-4538-a5e1-c87e14ca7a61" providerId="AD" clId="Web-{42A6E2D6-91D0-59DF-ED35-F9C2F00ACF86}" dt="2023-10-05T07:17:32.557" v="97" actId="20577"/>
          <ac:spMkLst>
            <pc:docMk/>
            <pc:sldMk cId="1726830" sldId="314"/>
            <ac:spMk id="2" creationId="{F7761F45-99CF-5094-8BAE-64DDA34139B5}"/>
          </ac:spMkLst>
        </pc:spChg>
        <pc:spChg chg="mod">
          <ac:chgData name="Suraj Chopade" userId="S::suraj.chopade@bostoninstituteofanalytics.org::dcc44ee8-6a65-4538-a5e1-c87e14ca7a61" providerId="AD" clId="Web-{42A6E2D6-91D0-59DF-ED35-F9C2F00ACF86}" dt="2023-10-05T07:17:43.541" v="99" actId="1076"/>
          <ac:spMkLst>
            <pc:docMk/>
            <pc:sldMk cId="1726830" sldId="314"/>
            <ac:spMk id="9" creationId="{2FDADD92-4E39-7713-520E-D88B1D53A255}"/>
          </ac:spMkLst>
        </pc:spChg>
        <pc:spChg chg="add del">
          <ac:chgData name="Suraj Chopade" userId="S::suraj.chopade@bostoninstituteofanalytics.org::dcc44ee8-6a65-4538-a5e1-c87e14ca7a61" providerId="AD" clId="Web-{42A6E2D6-91D0-59DF-ED35-F9C2F00ACF86}" dt="2023-10-05T07:17:10.540" v="91"/>
          <ac:spMkLst>
            <pc:docMk/>
            <pc:sldMk cId="1726830" sldId="314"/>
            <ac:spMk id="14" creationId="{231BF440-39FA-4087-84CC-2EEC0BBDAF29}"/>
          </ac:spMkLst>
        </pc:spChg>
        <pc:spChg chg="add del">
          <ac:chgData name="Suraj Chopade" userId="S::suraj.chopade@bostoninstituteofanalytics.org::dcc44ee8-6a65-4538-a5e1-c87e14ca7a61" providerId="AD" clId="Web-{42A6E2D6-91D0-59DF-ED35-F9C2F00ACF86}" dt="2023-10-05T07:17:10.540" v="91"/>
          <ac:spMkLst>
            <pc:docMk/>
            <pc:sldMk cId="1726830" sldId="314"/>
            <ac:spMk id="16" creationId="{F04E4CBA-303B-48BD-8451-C2701CB0EEBF}"/>
          </ac:spMkLst>
        </pc:spChg>
        <pc:spChg chg="add del">
          <ac:chgData name="Suraj Chopade" userId="S::suraj.chopade@bostoninstituteofanalytics.org::dcc44ee8-6a65-4538-a5e1-c87e14ca7a61" providerId="AD" clId="Web-{42A6E2D6-91D0-59DF-ED35-F9C2F00ACF86}" dt="2023-10-05T07:17:10.540" v="91"/>
          <ac:spMkLst>
            <pc:docMk/>
            <pc:sldMk cId="1726830" sldId="314"/>
            <ac:spMk id="18" creationId="{F6CA58B3-AFCC-4A40-9882-50D5080879B0}"/>
          </ac:spMkLst>
        </pc:spChg>
        <pc:spChg chg="add del">
          <ac:chgData name="Suraj Chopade" userId="S::suraj.chopade@bostoninstituteofanalytics.org::dcc44ee8-6a65-4538-a5e1-c87e14ca7a61" providerId="AD" clId="Web-{42A6E2D6-91D0-59DF-ED35-F9C2F00ACF86}" dt="2023-10-05T07:17:10.540" v="91"/>
          <ac:spMkLst>
            <pc:docMk/>
            <pc:sldMk cId="1726830" sldId="314"/>
            <ac:spMk id="20" creationId="{75C56826-D4E5-42ED-8529-079651CB3005}"/>
          </ac:spMkLst>
        </pc:spChg>
        <pc:spChg chg="add del">
          <ac:chgData name="Suraj Chopade" userId="S::suraj.chopade@bostoninstituteofanalytics.org::dcc44ee8-6a65-4538-a5e1-c87e14ca7a61" providerId="AD" clId="Web-{42A6E2D6-91D0-59DF-ED35-F9C2F00ACF86}" dt="2023-10-05T07:17:10.540" v="91"/>
          <ac:spMkLst>
            <pc:docMk/>
            <pc:sldMk cId="1726830" sldId="314"/>
            <ac:spMk id="22" creationId="{82095FCE-EF05-4443-B97A-85DEE3A5CA17}"/>
          </ac:spMkLst>
        </pc:spChg>
        <pc:spChg chg="add del">
          <ac:chgData name="Suraj Chopade" userId="S::suraj.chopade@bostoninstituteofanalytics.org::dcc44ee8-6a65-4538-a5e1-c87e14ca7a61" providerId="AD" clId="Web-{42A6E2D6-91D0-59DF-ED35-F9C2F00ACF86}" dt="2023-10-05T07:17:10.540" v="91"/>
          <ac:spMkLst>
            <pc:docMk/>
            <pc:sldMk cId="1726830" sldId="314"/>
            <ac:spMk id="24" creationId="{CA00AE6B-AA30-4CF8-BA6F-339B780AD76C}"/>
          </ac:spMkLst>
        </pc:spChg>
        <pc:spChg chg="add del">
          <ac:chgData name="Suraj Chopade" userId="S::suraj.chopade@bostoninstituteofanalytics.org::dcc44ee8-6a65-4538-a5e1-c87e14ca7a61" providerId="AD" clId="Web-{42A6E2D6-91D0-59DF-ED35-F9C2F00ACF86}" dt="2023-10-05T07:17:17.525" v="93"/>
          <ac:spMkLst>
            <pc:docMk/>
            <pc:sldMk cId="1726830" sldId="314"/>
            <ac:spMk id="26" creationId="{D2B783EE-0239-4717-BBEA-8C9EAC61C824}"/>
          </ac:spMkLst>
        </pc:spChg>
        <pc:spChg chg="add del">
          <ac:chgData name="Suraj Chopade" userId="S::suraj.chopade@bostoninstituteofanalytics.org::dcc44ee8-6a65-4538-a5e1-c87e14ca7a61" providerId="AD" clId="Web-{42A6E2D6-91D0-59DF-ED35-F9C2F00ACF86}" dt="2023-10-05T07:17:17.525" v="93"/>
          <ac:spMkLst>
            <pc:docMk/>
            <pc:sldMk cId="1726830" sldId="314"/>
            <ac:spMk id="27" creationId="{A7B99495-F43F-4D80-A44F-2CB4764EB90B}"/>
          </ac:spMkLst>
        </pc:spChg>
        <pc:spChg chg="add del">
          <ac:chgData name="Suraj Chopade" userId="S::suraj.chopade@bostoninstituteofanalytics.org::dcc44ee8-6a65-4538-a5e1-c87e14ca7a61" providerId="AD" clId="Web-{42A6E2D6-91D0-59DF-ED35-F9C2F00ACF86}" dt="2023-10-05T07:17:17.525" v="93"/>
          <ac:spMkLst>
            <pc:docMk/>
            <pc:sldMk cId="1726830" sldId="314"/>
            <ac:spMk id="28" creationId="{70BEB1E7-2F88-40BC-B73D-42E5B6F80BFC}"/>
          </ac:spMkLst>
        </pc:spChg>
        <pc:picChg chg="add mod ord">
          <ac:chgData name="Suraj Chopade" userId="S::suraj.chopade@bostoninstituteofanalytics.org::dcc44ee8-6a65-4538-a5e1-c87e14ca7a61" providerId="AD" clId="Web-{42A6E2D6-91D0-59DF-ED35-F9C2F00ACF86}" dt="2023-10-05T07:17:36.479" v="98" actId="1076"/>
          <ac:picMkLst>
            <pc:docMk/>
            <pc:sldMk cId="1726830" sldId="314"/>
            <ac:picMk id="3" creationId="{A72BC3AD-E280-FE3B-7BCF-AAB945570761}"/>
          </ac:picMkLst>
        </pc:picChg>
        <pc:picChg chg="mod ord">
          <ac:chgData name="Suraj Chopade" userId="S::suraj.chopade@bostoninstituteofanalytics.org::dcc44ee8-6a65-4538-a5e1-c87e14ca7a61" providerId="AD" clId="Web-{42A6E2D6-91D0-59DF-ED35-F9C2F00ACF86}" dt="2023-10-05T07:17:17.525" v="93"/>
          <ac:picMkLst>
            <pc:docMk/>
            <pc:sldMk cId="1726830" sldId="314"/>
            <ac:picMk id="6" creationId="{00000000-0000-0000-0000-000000000000}"/>
          </ac:picMkLst>
        </pc:picChg>
        <pc:picChg chg="ord">
          <ac:chgData name="Suraj Chopade" userId="S::suraj.chopade@bostoninstituteofanalytics.org::dcc44ee8-6a65-4538-a5e1-c87e14ca7a61" providerId="AD" clId="Web-{42A6E2D6-91D0-59DF-ED35-F9C2F00ACF86}" dt="2023-10-05T07:17:17.525" v="93"/>
          <ac:picMkLst>
            <pc:docMk/>
            <pc:sldMk cId="1726830" sldId="314"/>
            <ac:picMk id="8" creationId="{00000000-0000-0000-0000-000000000000}"/>
          </ac:picMkLst>
        </pc:picChg>
        <pc:picChg chg="del">
          <ac:chgData name="Suraj Chopade" userId="S::suraj.chopade@bostoninstituteofanalytics.org::dcc44ee8-6a65-4538-a5e1-c87e14ca7a61" providerId="AD" clId="Web-{42A6E2D6-91D0-59DF-ED35-F9C2F00ACF86}" dt="2023-10-05T07:14:45.552" v="73"/>
          <ac:picMkLst>
            <pc:docMk/>
            <pc:sldMk cId="1726830" sldId="314"/>
            <ac:picMk id="15364" creationId="{CD64F499-172E-6C2B-794D-913EEE758973}"/>
          </ac:picMkLst>
        </pc:picChg>
      </pc:sldChg>
      <pc:sldChg chg="addSp modSp">
        <pc:chgData name="Suraj Chopade" userId="S::suraj.chopade@bostoninstituteofanalytics.org::dcc44ee8-6a65-4538-a5e1-c87e14ca7a61" providerId="AD" clId="Web-{42A6E2D6-91D0-59DF-ED35-F9C2F00ACF86}" dt="2023-10-05T08:36:34.471" v="980" actId="1076"/>
        <pc:sldMkLst>
          <pc:docMk/>
          <pc:sldMk cId="693713431" sldId="332"/>
        </pc:sldMkLst>
        <pc:spChg chg="mod">
          <ac:chgData name="Suraj Chopade" userId="S::suraj.chopade@bostoninstituteofanalytics.org::dcc44ee8-6a65-4538-a5e1-c87e14ca7a61" providerId="AD" clId="Web-{42A6E2D6-91D0-59DF-ED35-F9C2F00ACF86}" dt="2023-10-05T08:36:20.314" v="977" actId="1076"/>
          <ac:spMkLst>
            <pc:docMk/>
            <pc:sldMk cId="693713431" sldId="332"/>
            <ac:spMk id="2" creationId="{F7761F45-99CF-5094-8BAE-64DDA34139B5}"/>
          </ac:spMkLst>
        </pc:spChg>
        <pc:spChg chg="mod">
          <ac:chgData name="Suraj Chopade" userId="S::suraj.chopade@bostoninstituteofanalytics.org::dcc44ee8-6a65-4538-a5e1-c87e14ca7a61" providerId="AD" clId="Web-{42A6E2D6-91D0-59DF-ED35-F9C2F00ACF86}" dt="2023-10-05T08:27:49.506" v="901" actId="1076"/>
          <ac:spMkLst>
            <pc:docMk/>
            <pc:sldMk cId="693713431" sldId="332"/>
            <ac:spMk id="3" creationId="{39A0719D-FF26-C8B0-15D7-26754E0CE008}"/>
          </ac:spMkLst>
        </pc:spChg>
        <pc:picChg chg="add mod">
          <ac:chgData name="Suraj Chopade" userId="S::suraj.chopade@bostoninstituteofanalytics.org::dcc44ee8-6a65-4538-a5e1-c87e14ca7a61" providerId="AD" clId="Web-{42A6E2D6-91D0-59DF-ED35-F9C2F00ACF86}" dt="2023-10-05T08:36:34.471" v="980" actId="1076"/>
          <ac:picMkLst>
            <pc:docMk/>
            <pc:sldMk cId="693713431" sldId="332"/>
            <ac:picMk id="4" creationId="{80459A4B-5527-F2AA-2F2A-F5A24DCD1CCD}"/>
          </ac:picMkLst>
        </pc:picChg>
      </pc:sldChg>
      <pc:sldChg chg="modSp">
        <pc:chgData name="Suraj Chopade" userId="S::suraj.chopade@bostoninstituteofanalytics.org::dcc44ee8-6a65-4538-a5e1-c87e14ca7a61" providerId="AD" clId="Web-{42A6E2D6-91D0-59DF-ED35-F9C2F00ACF86}" dt="2023-10-05T08:58:10.412" v="1342" actId="20577"/>
        <pc:sldMkLst>
          <pc:docMk/>
          <pc:sldMk cId="4254827648" sldId="333"/>
        </pc:sldMkLst>
        <pc:spChg chg="mod">
          <ac:chgData name="Suraj Chopade" userId="S::suraj.chopade@bostoninstituteofanalytics.org::dcc44ee8-6a65-4538-a5e1-c87e14ca7a61" providerId="AD" clId="Web-{42A6E2D6-91D0-59DF-ED35-F9C2F00ACF86}" dt="2023-10-05T08:58:10.412" v="1342" actId="20577"/>
          <ac:spMkLst>
            <pc:docMk/>
            <pc:sldMk cId="4254827648" sldId="333"/>
            <ac:spMk id="2" creationId="{F7761F45-99CF-5094-8BAE-64DDA34139B5}"/>
          </ac:spMkLst>
        </pc:spChg>
        <pc:spChg chg="mod">
          <ac:chgData name="Suraj Chopade" userId="S::suraj.chopade@bostoninstituteofanalytics.org::dcc44ee8-6a65-4538-a5e1-c87e14ca7a61" providerId="AD" clId="Web-{42A6E2D6-91D0-59DF-ED35-F9C2F00ACF86}" dt="2023-10-05T08:55:58.768" v="1298" actId="1076"/>
          <ac:spMkLst>
            <pc:docMk/>
            <pc:sldMk cId="4254827648" sldId="333"/>
            <ac:spMk id="3" creationId="{39A0719D-FF26-C8B0-15D7-26754E0CE008}"/>
          </ac:spMkLst>
        </pc:spChg>
      </pc:sldChg>
      <pc:sldChg chg="modSp del">
        <pc:chgData name="Suraj Chopade" userId="S::suraj.chopade@bostoninstituteofanalytics.org::dcc44ee8-6a65-4538-a5e1-c87e14ca7a61" providerId="AD" clId="Web-{42A6E2D6-91D0-59DF-ED35-F9C2F00ACF86}" dt="2023-10-05T10:24:25.338" v="1742"/>
        <pc:sldMkLst>
          <pc:docMk/>
          <pc:sldMk cId="1495372664" sldId="334"/>
        </pc:sldMkLst>
        <pc:spChg chg="mod">
          <ac:chgData name="Suraj Chopade" userId="S::suraj.chopade@bostoninstituteofanalytics.org::dcc44ee8-6a65-4538-a5e1-c87e14ca7a61" providerId="AD" clId="Web-{42A6E2D6-91D0-59DF-ED35-F9C2F00ACF86}" dt="2023-10-05T10:03:53.342" v="1741" actId="20577"/>
          <ac:spMkLst>
            <pc:docMk/>
            <pc:sldMk cId="1495372664" sldId="334"/>
            <ac:spMk id="3" creationId="{39A0719D-FF26-C8B0-15D7-26754E0CE008}"/>
          </ac:spMkLst>
        </pc:spChg>
      </pc:sldChg>
      <pc:sldChg chg="del">
        <pc:chgData name="Suraj Chopade" userId="S::suraj.chopade@bostoninstituteofanalytics.org::dcc44ee8-6a65-4538-a5e1-c87e14ca7a61" providerId="AD" clId="Web-{42A6E2D6-91D0-59DF-ED35-F9C2F00ACF86}" dt="2023-10-05T09:49:55.300" v="1605"/>
        <pc:sldMkLst>
          <pc:docMk/>
          <pc:sldMk cId="2391541824" sldId="335"/>
        </pc:sldMkLst>
      </pc:sldChg>
      <pc:sldChg chg="del">
        <pc:chgData name="Suraj Chopade" userId="S::suraj.chopade@bostoninstituteofanalytics.org::dcc44ee8-6a65-4538-a5e1-c87e14ca7a61" providerId="AD" clId="Web-{42A6E2D6-91D0-59DF-ED35-F9C2F00ACF86}" dt="2023-10-05T09:49:55.284" v="1604"/>
        <pc:sldMkLst>
          <pc:docMk/>
          <pc:sldMk cId="3716890899" sldId="336"/>
        </pc:sldMkLst>
      </pc:sldChg>
      <pc:sldChg chg="del">
        <pc:chgData name="Suraj Chopade" userId="S::suraj.chopade@bostoninstituteofanalytics.org::dcc44ee8-6a65-4538-a5e1-c87e14ca7a61" providerId="AD" clId="Web-{42A6E2D6-91D0-59DF-ED35-F9C2F00ACF86}" dt="2023-10-05T09:49:55.284" v="1601"/>
        <pc:sldMkLst>
          <pc:docMk/>
          <pc:sldMk cId="1795554002" sldId="337"/>
        </pc:sldMkLst>
      </pc:sldChg>
      <pc:sldChg chg="del">
        <pc:chgData name="Suraj Chopade" userId="S::suraj.chopade@bostoninstituteofanalytics.org::dcc44ee8-6a65-4538-a5e1-c87e14ca7a61" providerId="AD" clId="Web-{42A6E2D6-91D0-59DF-ED35-F9C2F00ACF86}" dt="2023-10-05T09:49:55.284" v="1600"/>
        <pc:sldMkLst>
          <pc:docMk/>
          <pc:sldMk cId="2148243153" sldId="338"/>
        </pc:sldMkLst>
      </pc:sldChg>
      <pc:sldChg chg="del">
        <pc:chgData name="Suraj Chopade" userId="S::suraj.chopade@bostoninstituteofanalytics.org::dcc44ee8-6a65-4538-a5e1-c87e14ca7a61" providerId="AD" clId="Web-{42A6E2D6-91D0-59DF-ED35-F9C2F00ACF86}" dt="2023-10-05T09:49:55.284" v="1603"/>
        <pc:sldMkLst>
          <pc:docMk/>
          <pc:sldMk cId="2285600836" sldId="339"/>
        </pc:sldMkLst>
      </pc:sldChg>
      <pc:sldChg chg="del">
        <pc:chgData name="Suraj Chopade" userId="S::suraj.chopade@bostoninstituteofanalytics.org::dcc44ee8-6a65-4538-a5e1-c87e14ca7a61" providerId="AD" clId="Web-{42A6E2D6-91D0-59DF-ED35-F9C2F00ACF86}" dt="2023-10-05T09:49:55.284" v="1602"/>
        <pc:sldMkLst>
          <pc:docMk/>
          <pc:sldMk cId="208652236" sldId="340"/>
        </pc:sldMkLst>
      </pc:sldChg>
      <pc:sldChg chg="del">
        <pc:chgData name="Suraj Chopade" userId="S::suraj.chopade@bostoninstituteofanalytics.org::dcc44ee8-6a65-4538-a5e1-c87e14ca7a61" providerId="AD" clId="Web-{42A6E2D6-91D0-59DF-ED35-F9C2F00ACF86}" dt="2023-10-05T09:49:55.284" v="1599"/>
        <pc:sldMkLst>
          <pc:docMk/>
          <pc:sldMk cId="2546236837" sldId="341"/>
        </pc:sldMkLst>
      </pc:sldChg>
      <pc:sldChg chg="addSp delSp modSp add replId">
        <pc:chgData name="Suraj Chopade" userId="S::suraj.chopade@bostoninstituteofanalytics.org::dcc44ee8-6a65-4538-a5e1-c87e14ca7a61" providerId="AD" clId="Web-{42A6E2D6-91D0-59DF-ED35-F9C2F00ACF86}" dt="2023-10-05T07:25:43.852" v="169" actId="1076"/>
        <pc:sldMkLst>
          <pc:docMk/>
          <pc:sldMk cId="3709622772" sldId="342"/>
        </pc:sldMkLst>
        <pc:spChg chg="mod">
          <ac:chgData name="Suraj Chopade" userId="S::suraj.chopade@bostoninstituteofanalytics.org::dcc44ee8-6a65-4538-a5e1-c87e14ca7a61" providerId="AD" clId="Web-{42A6E2D6-91D0-59DF-ED35-F9C2F00ACF86}" dt="2023-10-05T07:25:11.210" v="163" actId="20577"/>
          <ac:spMkLst>
            <pc:docMk/>
            <pc:sldMk cId="3709622772" sldId="342"/>
            <ac:spMk id="2" creationId="{F7761F45-99CF-5094-8BAE-64DDA34139B5}"/>
          </ac:spMkLst>
        </pc:spChg>
        <pc:spChg chg="mod">
          <ac:chgData name="Suraj Chopade" userId="S::suraj.chopade@bostoninstituteofanalytics.org::dcc44ee8-6a65-4538-a5e1-c87e14ca7a61" providerId="AD" clId="Web-{42A6E2D6-91D0-59DF-ED35-F9C2F00ACF86}" dt="2023-10-05T07:18:48.965" v="104" actId="1076"/>
          <ac:spMkLst>
            <pc:docMk/>
            <pc:sldMk cId="3709622772" sldId="342"/>
            <ac:spMk id="9" creationId="{2FDADD92-4E39-7713-520E-D88B1D53A255}"/>
          </ac:spMkLst>
        </pc:spChg>
        <pc:picChg chg="del">
          <ac:chgData name="Suraj Chopade" userId="S::suraj.chopade@bostoninstituteofanalytics.org::dcc44ee8-6a65-4538-a5e1-c87e14ca7a61" providerId="AD" clId="Web-{42A6E2D6-91D0-59DF-ED35-F9C2F00ACF86}" dt="2023-10-05T07:19:42.810" v="119"/>
          <ac:picMkLst>
            <pc:docMk/>
            <pc:sldMk cId="3709622772" sldId="342"/>
            <ac:picMk id="3" creationId="{A72BC3AD-E280-FE3B-7BCF-AAB945570761}"/>
          </ac:picMkLst>
        </pc:picChg>
        <pc:picChg chg="add mod">
          <ac:chgData name="Suraj Chopade" userId="S::suraj.chopade@bostoninstituteofanalytics.org::dcc44ee8-6a65-4538-a5e1-c87e14ca7a61" providerId="AD" clId="Web-{42A6E2D6-91D0-59DF-ED35-F9C2F00ACF86}" dt="2023-10-05T07:25:43.852" v="169" actId="1076"/>
          <ac:picMkLst>
            <pc:docMk/>
            <pc:sldMk cId="3709622772" sldId="342"/>
            <ac:picMk id="4" creationId="{3D9DFF31-940B-B7E4-0D73-1911D551E929}"/>
          </ac:picMkLst>
        </pc:picChg>
      </pc:sldChg>
      <pc:sldChg chg="modSp add replId">
        <pc:chgData name="Suraj Chopade" userId="S::suraj.chopade@bostoninstituteofanalytics.org::dcc44ee8-6a65-4538-a5e1-c87e14ca7a61" providerId="AD" clId="Web-{42A6E2D6-91D0-59DF-ED35-F9C2F00ACF86}" dt="2023-10-05T07:27:51.246" v="178" actId="20577"/>
        <pc:sldMkLst>
          <pc:docMk/>
          <pc:sldMk cId="998055449" sldId="343"/>
        </pc:sldMkLst>
        <pc:spChg chg="mod">
          <ac:chgData name="Suraj Chopade" userId="S::suraj.chopade@bostoninstituteofanalytics.org::dcc44ee8-6a65-4538-a5e1-c87e14ca7a61" providerId="AD" clId="Web-{42A6E2D6-91D0-59DF-ED35-F9C2F00ACF86}" dt="2023-10-05T07:27:51.246" v="178" actId="20577"/>
          <ac:spMkLst>
            <pc:docMk/>
            <pc:sldMk cId="998055449" sldId="343"/>
            <ac:spMk id="2" creationId="{F7761F45-99CF-5094-8BAE-64DDA34139B5}"/>
          </ac:spMkLst>
        </pc:spChg>
      </pc:sldChg>
      <pc:sldChg chg="modSp add replId">
        <pc:chgData name="Suraj Chopade" userId="S::suraj.chopade@bostoninstituteofanalytics.org::dcc44ee8-6a65-4538-a5e1-c87e14ca7a61" providerId="AD" clId="Web-{42A6E2D6-91D0-59DF-ED35-F9C2F00ACF86}" dt="2023-10-05T07:29:43.937" v="199" actId="14100"/>
        <pc:sldMkLst>
          <pc:docMk/>
          <pc:sldMk cId="3211538988" sldId="344"/>
        </pc:sldMkLst>
        <pc:spChg chg="mod">
          <ac:chgData name="Suraj Chopade" userId="S::suraj.chopade@bostoninstituteofanalytics.org::dcc44ee8-6a65-4538-a5e1-c87e14ca7a61" providerId="AD" clId="Web-{42A6E2D6-91D0-59DF-ED35-F9C2F00ACF86}" dt="2023-10-05T07:29:43.937" v="199" actId="14100"/>
          <ac:spMkLst>
            <pc:docMk/>
            <pc:sldMk cId="3211538988" sldId="344"/>
            <ac:spMk id="2" creationId="{F7761F45-99CF-5094-8BAE-64DDA34139B5}"/>
          </ac:spMkLst>
        </pc:spChg>
      </pc:sldChg>
      <pc:sldChg chg="addSp delSp modSp add replId">
        <pc:chgData name="Suraj Chopade" userId="S::suraj.chopade@bostoninstituteofanalytics.org::dcc44ee8-6a65-4538-a5e1-c87e14ca7a61" providerId="AD" clId="Web-{42A6E2D6-91D0-59DF-ED35-F9C2F00ACF86}" dt="2023-10-05T07:36:43.433" v="246" actId="1076"/>
        <pc:sldMkLst>
          <pc:docMk/>
          <pc:sldMk cId="1589054290" sldId="345"/>
        </pc:sldMkLst>
        <pc:spChg chg="mod">
          <ac:chgData name="Suraj Chopade" userId="S::suraj.chopade@bostoninstituteofanalytics.org::dcc44ee8-6a65-4538-a5e1-c87e14ca7a61" providerId="AD" clId="Web-{42A6E2D6-91D0-59DF-ED35-F9C2F00ACF86}" dt="2023-10-05T07:36:40.761" v="245" actId="1076"/>
          <ac:spMkLst>
            <pc:docMk/>
            <pc:sldMk cId="1589054290" sldId="345"/>
            <ac:spMk id="2" creationId="{F7761F45-99CF-5094-8BAE-64DDA34139B5}"/>
          </ac:spMkLst>
        </pc:spChg>
        <pc:spChg chg="mod">
          <ac:chgData name="Suraj Chopade" userId="S::suraj.chopade@bostoninstituteofanalytics.org::dcc44ee8-6a65-4538-a5e1-c87e14ca7a61" providerId="AD" clId="Web-{42A6E2D6-91D0-59DF-ED35-F9C2F00ACF86}" dt="2023-10-05T07:30:33.376" v="207" actId="1076"/>
          <ac:spMkLst>
            <pc:docMk/>
            <pc:sldMk cId="1589054290" sldId="345"/>
            <ac:spMk id="9" creationId="{2FDADD92-4E39-7713-520E-D88B1D53A255}"/>
          </ac:spMkLst>
        </pc:spChg>
        <pc:picChg chg="add del mod">
          <ac:chgData name="Suraj Chopade" userId="S::suraj.chopade@bostoninstituteofanalytics.org::dcc44ee8-6a65-4538-a5e1-c87e14ca7a61" providerId="AD" clId="Web-{42A6E2D6-91D0-59DF-ED35-F9C2F00ACF86}" dt="2023-10-05T07:35:55.776" v="231"/>
          <ac:picMkLst>
            <pc:docMk/>
            <pc:sldMk cId="1589054290" sldId="345"/>
            <ac:picMk id="3" creationId="{DCC0766E-CE35-A472-7D59-D808B3C60826}"/>
          </ac:picMkLst>
        </pc:picChg>
        <pc:picChg chg="add mod">
          <ac:chgData name="Suraj Chopade" userId="S::suraj.chopade@bostoninstituteofanalytics.org::dcc44ee8-6a65-4538-a5e1-c87e14ca7a61" providerId="AD" clId="Web-{42A6E2D6-91D0-59DF-ED35-F9C2F00ACF86}" dt="2023-10-05T07:36:43.433" v="246" actId="1076"/>
          <ac:picMkLst>
            <pc:docMk/>
            <pc:sldMk cId="1589054290" sldId="345"/>
            <ac:picMk id="4" creationId="{F4D7C8F8-A026-DE24-CB5E-BF7312A9E7AB}"/>
          </ac:picMkLst>
        </pc:picChg>
      </pc:sldChg>
      <pc:sldChg chg="delSp modSp add replId">
        <pc:chgData name="Suraj Chopade" userId="S::suraj.chopade@bostoninstituteofanalytics.org::dcc44ee8-6a65-4538-a5e1-c87e14ca7a61" providerId="AD" clId="Web-{42A6E2D6-91D0-59DF-ED35-F9C2F00ACF86}" dt="2023-10-05T07:42:54.928" v="318" actId="20577"/>
        <pc:sldMkLst>
          <pc:docMk/>
          <pc:sldMk cId="2822367668" sldId="346"/>
        </pc:sldMkLst>
        <pc:spChg chg="mod">
          <ac:chgData name="Suraj Chopade" userId="S::suraj.chopade@bostoninstituteofanalytics.org::dcc44ee8-6a65-4538-a5e1-c87e14ca7a61" providerId="AD" clId="Web-{42A6E2D6-91D0-59DF-ED35-F9C2F00ACF86}" dt="2023-10-05T07:42:54.928" v="318" actId="20577"/>
          <ac:spMkLst>
            <pc:docMk/>
            <pc:sldMk cId="2822367668" sldId="346"/>
            <ac:spMk id="2" creationId="{F7761F45-99CF-5094-8BAE-64DDA34139B5}"/>
          </ac:spMkLst>
        </pc:spChg>
        <pc:spChg chg="mod">
          <ac:chgData name="Suraj Chopade" userId="S::suraj.chopade@bostoninstituteofanalytics.org::dcc44ee8-6a65-4538-a5e1-c87e14ca7a61" providerId="AD" clId="Web-{42A6E2D6-91D0-59DF-ED35-F9C2F00ACF86}" dt="2023-10-05T07:42:44.475" v="311" actId="1076"/>
          <ac:spMkLst>
            <pc:docMk/>
            <pc:sldMk cId="2822367668" sldId="346"/>
            <ac:spMk id="9" creationId="{2FDADD92-4E39-7713-520E-D88B1D53A255}"/>
          </ac:spMkLst>
        </pc:spChg>
        <pc:picChg chg="del">
          <ac:chgData name="Suraj Chopade" userId="S::suraj.chopade@bostoninstituteofanalytics.org::dcc44ee8-6a65-4538-a5e1-c87e14ca7a61" providerId="AD" clId="Web-{42A6E2D6-91D0-59DF-ED35-F9C2F00ACF86}" dt="2023-10-05T07:37:07.965" v="248"/>
          <ac:picMkLst>
            <pc:docMk/>
            <pc:sldMk cId="2822367668" sldId="346"/>
            <ac:picMk id="4" creationId="{F4D7C8F8-A026-DE24-CB5E-BF7312A9E7AB}"/>
          </ac:picMkLst>
        </pc:picChg>
      </pc:sldChg>
      <pc:sldChg chg="modSp add replId">
        <pc:chgData name="Suraj Chopade" userId="S::suraj.chopade@bostoninstituteofanalytics.org::dcc44ee8-6a65-4538-a5e1-c87e14ca7a61" providerId="AD" clId="Web-{42A6E2D6-91D0-59DF-ED35-F9C2F00ACF86}" dt="2023-10-05T07:43:19.695" v="327" actId="20577"/>
        <pc:sldMkLst>
          <pc:docMk/>
          <pc:sldMk cId="2851047092" sldId="347"/>
        </pc:sldMkLst>
        <pc:spChg chg="mod">
          <ac:chgData name="Suraj Chopade" userId="S::suraj.chopade@bostoninstituteofanalytics.org::dcc44ee8-6a65-4538-a5e1-c87e14ca7a61" providerId="AD" clId="Web-{42A6E2D6-91D0-59DF-ED35-F9C2F00ACF86}" dt="2023-10-05T07:43:19.695" v="327" actId="20577"/>
          <ac:spMkLst>
            <pc:docMk/>
            <pc:sldMk cId="2851047092" sldId="347"/>
            <ac:spMk id="2" creationId="{F7761F45-99CF-5094-8BAE-64DDA34139B5}"/>
          </ac:spMkLst>
        </pc:spChg>
        <pc:spChg chg="mod">
          <ac:chgData name="Suraj Chopade" userId="S::suraj.chopade@bostoninstituteofanalytics.org::dcc44ee8-6a65-4538-a5e1-c87e14ca7a61" providerId="AD" clId="Web-{42A6E2D6-91D0-59DF-ED35-F9C2F00ACF86}" dt="2023-10-05T07:43:14.710" v="325" actId="1076"/>
          <ac:spMkLst>
            <pc:docMk/>
            <pc:sldMk cId="2851047092" sldId="347"/>
            <ac:spMk id="9" creationId="{2FDADD92-4E39-7713-520E-D88B1D53A255}"/>
          </ac:spMkLst>
        </pc:spChg>
      </pc:sldChg>
      <pc:sldChg chg="modSp add replId">
        <pc:chgData name="Suraj Chopade" userId="S::suraj.chopade@bostoninstituteofanalytics.org::dcc44ee8-6a65-4538-a5e1-c87e14ca7a61" providerId="AD" clId="Web-{42A6E2D6-91D0-59DF-ED35-F9C2F00ACF86}" dt="2023-10-05T07:49:32.455" v="458" actId="20577"/>
        <pc:sldMkLst>
          <pc:docMk/>
          <pc:sldMk cId="2195828354" sldId="348"/>
        </pc:sldMkLst>
        <pc:spChg chg="mod">
          <ac:chgData name="Suraj Chopade" userId="S::suraj.chopade@bostoninstituteofanalytics.org::dcc44ee8-6a65-4538-a5e1-c87e14ca7a61" providerId="AD" clId="Web-{42A6E2D6-91D0-59DF-ED35-F9C2F00ACF86}" dt="2023-10-05T07:49:32.455" v="458" actId="20577"/>
          <ac:spMkLst>
            <pc:docMk/>
            <pc:sldMk cId="2195828354" sldId="348"/>
            <ac:spMk id="2" creationId="{F7761F45-99CF-5094-8BAE-64DDA34139B5}"/>
          </ac:spMkLst>
        </pc:spChg>
        <pc:spChg chg="mod">
          <ac:chgData name="Suraj Chopade" userId="S::suraj.chopade@bostoninstituteofanalytics.org::dcc44ee8-6a65-4538-a5e1-c87e14ca7a61" providerId="AD" clId="Web-{42A6E2D6-91D0-59DF-ED35-F9C2F00ACF86}" dt="2023-10-05T07:43:54.446" v="336" actId="1076"/>
          <ac:spMkLst>
            <pc:docMk/>
            <pc:sldMk cId="2195828354" sldId="348"/>
            <ac:spMk id="9" creationId="{2FDADD92-4E39-7713-520E-D88B1D53A255}"/>
          </ac:spMkLst>
        </pc:spChg>
      </pc:sldChg>
      <pc:sldChg chg="modSp add replId">
        <pc:chgData name="Suraj Chopade" userId="S::suraj.chopade@bostoninstituteofanalytics.org::dcc44ee8-6a65-4538-a5e1-c87e14ca7a61" providerId="AD" clId="Web-{42A6E2D6-91D0-59DF-ED35-F9C2F00ACF86}" dt="2023-10-05T09:50:40.473" v="1607" actId="20577"/>
        <pc:sldMkLst>
          <pc:docMk/>
          <pc:sldMk cId="2280237744" sldId="349"/>
        </pc:sldMkLst>
        <pc:spChg chg="mod">
          <ac:chgData name="Suraj Chopade" userId="S::suraj.chopade@bostoninstituteofanalytics.org::dcc44ee8-6a65-4538-a5e1-c87e14ca7a61" providerId="AD" clId="Web-{42A6E2D6-91D0-59DF-ED35-F9C2F00ACF86}" dt="2023-10-05T09:50:40.473" v="1607" actId="20577"/>
          <ac:spMkLst>
            <pc:docMk/>
            <pc:sldMk cId="2280237744" sldId="349"/>
            <ac:spMk id="2" creationId="{F7761F45-99CF-5094-8BAE-64DDA34139B5}"/>
          </ac:spMkLst>
        </pc:spChg>
      </pc:sldChg>
      <pc:sldChg chg="modSp add replId">
        <pc:chgData name="Suraj Chopade" userId="S::suraj.chopade@bostoninstituteofanalytics.org::dcc44ee8-6a65-4538-a5e1-c87e14ca7a61" providerId="AD" clId="Web-{42A6E2D6-91D0-59DF-ED35-F9C2F00ACF86}" dt="2023-10-05T07:52:53.039" v="488" actId="20577"/>
        <pc:sldMkLst>
          <pc:docMk/>
          <pc:sldMk cId="1145284372" sldId="350"/>
        </pc:sldMkLst>
        <pc:spChg chg="mod">
          <ac:chgData name="Suraj Chopade" userId="S::suraj.chopade@bostoninstituteofanalytics.org::dcc44ee8-6a65-4538-a5e1-c87e14ca7a61" providerId="AD" clId="Web-{42A6E2D6-91D0-59DF-ED35-F9C2F00ACF86}" dt="2023-10-05T07:52:53.039" v="488" actId="20577"/>
          <ac:spMkLst>
            <pc:docMk/>
            <pc:sldMk cId="1145284372" sldId="350"/>
            <ac:spMk id="2" creationId="{F7761F45-99CF-5094-8BAE-64DDA34139B5}"/>
          </ac:spMkLst>
        </pc:spChg>
        <pc:spChg chg="mod">
          <ac:chgData name="Suraj Chopade" userId="S::suraj.chopade@bostoninstituteofanalytics.org::dcc44ee8-6a65-4538-a5e1-c87e14ca7a61" providerId="AD" clId="Web-{42A6E2D6-91D0-59DF-ED35-F9C2F00ACF86}" dt="2023-10-05T07:51:55.631" v="471" actId="1076"/>
          <ac:spMkLst>
            <pc:docMk/>
            <pc:sldMk cId="1145284372" sldId="350"/>
            <ac:spMk id="9" creationId="{2FDADD92-4E39-7713-520E-D88B1D53A255}"/>
          </ac:spMkLst>
        </pc:spChg>
      </pc:sldChg>
      <pc:sldChg chg="addSp modSp add replId">
        <pc:chgData name="Suraj Chopade" userId="S::suraj.chopade@bostoninstituteofanalytics.org::dcc44ee8-6a65-4538-a5e1-c87e14ca7a61" providerId="AD" clId="Web-{42A6E2D6-91D0-59DF-ED35-F9C2F00ACF86}" dt="2023-10-05T08:09:44.225" v="685" actId="20577"/>
        <pc:sldMkLst>
          <pc:docMk/>
          <pc:sldMk cId="3488034501" sldId="351"/>
        </pc:sldMkLst>
        <pc:spChg chg="mod">
          <ac:chgData name="Suraj Chopade" userId="S::suraj.chopade@bostoninstituteofanalytics.org::dcc44ee8-6a65-4538-a5e1-c87e14ca7a61" providerId="AD" clId="Web-{42A6E2D6-91D0-59DF-ED35-F9C2F00ACF86}" dt="2023-10-05T08:05:41.718" v="676" actId="1076"/>
          <ac:spMkLst>
            <pc:docMk/>
            <pc:sldMk cId="3488034501" sldId="351"/>
            <ac:spMk id="2" creationId="{F7761F45-99CF-5094-8BAE-64DDA34139B5}"/>
          </ac:spMkLst>
        </pc:spChg>
        <pc:spChg chg="add mod">
          <ac:chgData name="Suraj Chopade" userId="S::suraj.chopade@bostoninstituteofanalytics.org::dcc44ee8-6a65-4538-a5e1-c87e14ca7a61" providerId="AD" clId="Web-{42A6E2D6-91D0-59DF-ED35-F9C2F00ACF86}" dt="2023-10-05T08:09:44.225" v="685" actId="20577"/>
          <ac:spMkLst>
            <pc:docMk/>
            <pc:sldMk cId="3488034501" sldId="351"/>
            <ac:spMk id="3" creationId="{4D3054B6-E84C-8E2C-CFFC-073DB3A2F15B}"/>
          </ac:spMkLst>
        </pc:spChg>
        <pc:spChg chg="mod">
          <ac:chgData name="Suraj Chopade" userId="S::suraj.chopade@bostoninstituteofanalytics.org::dcc44ee8-6a65-4538-a5e1-c87e14ca7a61" providerId="AD" clId="Web-{42A6E2D6-91D0-59DF-ED35-F9C2F00ACF86}" dt="2023-10-05T07:57:52.173" v="498" actId="14100"/>
          <ac:spMkLst>
            <pc:docMk/>
            <pc:sldMk cId="3488034501" sldId="351"/>
            <ac:spMk id="9" creationId="{2FDADD92-4E39-7713-520E-D88B1D53A255}"/>
          </ac:spMkLst>
        </pc:spChg>
      </pc:sldChg>
      <pc:sldChg chg="modSp add ord replId">
        <pc:chgData name="Suraj Chopade" userId="S::suraj.chopade@bostoninstituteofanalytics.org::dcc44ee8-6a65-4538-a5e1-c87e14ca7a61" providerId="AD" clId="Web-{42A6E2D6-91D0-59DF-ED35-F9C2F00ACF86}" dt="2023-10-05T08:14:30.811" v="776" actId="1076"/>
        <pc:sldMkLst>
          <pc:docMk/>
          <pc:sldMk cId="3822785467" sldId="352"/>
        </pc:sldMkLst>
        <pc:spChg chg="mod">
          <ac:chgData name="Suraj Chopade" userId="S::suraj.chopade@bostoninstituteofanalytics.org::dcc44ee8-6a65-4538-a5e1-c87e14ca7a61" providerId="AD" clId="Web-{42A6E2D6-91D0-59DF-ED35-F9C2F00ACF86}" dt="2023-10-05T08:14:30.811" v="776" actId="1076"/>
          <ac:spMkLst>
            <pc:docMk/>
            <pc:sldMk cId="3822785467" sldId="352"/>
            <ac:spMk id="2" creationId="{F7761F45-99CF-5094-8BAE-64DDA34139B5}"/>
          </ac:spMkLst>
        </pc:spChg>
        <pc:spChg chg="mod">
          <ac:chgData name="Suraj Chopade" userId="S::suraj.chopade@bostoninstituteofanalytics.org::dcc44ee8-6a65-4538-a5e1-c87e14ca7a61" providerId="AD" clId="Web-{42A6E2D6-91D0-59DF-ED35-F9C2F00ACF86}" dt="2023-10-05T08:11:24.821" v="701" actId="1076"/>
          <ac:spMkLst>
            <pc:docMk/>
            <pc:sldMk cId="3822785467" sldId="352"/>
            <ac:spMk id="9" creationId="{2FDADD92-4E39-7713-520E-D88B1D53A255}"/>
          </ac:spMkLst>
        </pc:spChg>
      </pc:sldChg>
      <pc:sldChg chg="addSp modSp add replId">
        <pc:chgData name="Suraj Chopade" userId="S::suraj.chopade@bostoninstituteofanalytics.org::dcc44ee8-6a65-4538-a5e1-c87e14ca7a61" providerId="AD" clId="Web-{42A6E2D6-91D0-59DF-ED35-F9C2F00ACF86}" dt="2023-10-05T08:21:29.714" v="875" actId="1076"/>
        <pc:sldMkLst>
          <pc:docMk/>
          <pc:sldMk cId="2383408920" sldId="353"/>
        </pc:sldMkLst>
        <pc:spChg chg="mod">
          <ac:chgData name="Suraj Chopade" userId="S::suraj.chopade@bostoninstituteofanalytics.org::dcc44ee8-6a65-4538-a5e1-c87e14ca7a61" providerId="AD" clId="Web-{42A6E2D6-91D0-59DF-ED35-F9C2F00ACF86}" dt="2023-10-05T08:21:10.229" v="870" actId="20577"/>
          <ac:spMkLst>
            <pc:docMk/>
            <pc:sldMk cId="2383408920" sldId="353"/>
            <ac:spMk id="2" creationId="{F7761F45-99CF-5094-8BAE-64DDA34139B5}"/>
          </ac:spMkLst>
        </pc:spChg>
        <pc:spChg chg="mod">
          <ac:chgData name="Suraj Chopade" userId="S::suraj.chopade@bostoninstituteofanalytics.org::dcc44ee8-6a65-4538-a5e1-c87e14ca7a61" providerId="AD" clId="Web-{42A6E2D6-91D0-59DF-ED35-F9C2F00ACF86}" dt="2023-10-05T08:21:29.714" v="875" actId="1076"/>
          <ac:spMkLst>
            <pc:docMk/>
            <pc:sldMk cId="2383408920" sldId="353"/>
            <ac:spMk id="9" creationId="{2FDADD92-4E39-7713-520E-D88B1D53A255}"/>
          </ac:spMkLst>
        </pc:spChg>
        <pc:picChg chg="add mod">
          <ac:chgData name="Suraj Chopade" userId="S::suraj.chopade@bostoninstituteofanalytics.org::dcc44ee8-6a65-4538-a5e1-c87e14ca7a61" providerId="AD" clId="Web-{42A6E2D6-91D0-59DF-ED35-F9C2F00ACF86}" dt="2023-10-05T08:21:17.073" v="871" actId="1076"/>
          <ac:picMkLst>
            <pc:docMk/>
            <pc:sldMk cId="2383408920" sldId="353"/>
            <ac:picMk id="3" creationId="{9266A67D-1211-8D25-D282-DAB5A15CC935}"/>
          </ac:picMkLst>
        </pc:picChg>
      </pc:sldChg>
      <pc:sldChg chg="addSp delSp modSp add replId">
        <pc:chgData name="Suraj Chopade" userId="S::suraj.chopade@bostoninstituteofanalytics.org::dcc44ee8-6a65-4538-a5e1-c87e14ca7a61" providerId="AD" clId="Web-{42A6E2D6-91D0-59DF-ED35-F9C2F00ACF86}" dt="2023-10-05T08:39:32.226" v="985" actId="1076"/>
        <pc:sldMkLst>
          <pc:docMk/>
          <pc:sldMk cId="1637956367" sldId="354"/>
        </pc:sldMkLst>
        <pc:spChg chg="mod">
          <ac:chgData name="Suraj Chopade" userId="S::suraj.chopade@bostoninstituteofanalytics.org::dcc44ee8-6a65-4538-a5e1-c87e14ca7a61" providerId="AD" clId="Web-{42A6E2D6-91D0-59DF-ED35-F9C2F00ACF86}" dt="2023-10-05T08:36:15.830" v="976" actId="1076"/>
          <ac:spMkLst>
            <pc:docMk/>
            <pc:sldMk cId="1637956367" sldId="354"/>
            <ac:spMk id="2" creationId="{F7761F45-99CF-5094-8BAE-64DDA34139B5}"/>
          </ac:spMkLst>
        </pc:spChg>
        <pc:picChg chg="del">
          <ac:chgData name="Suraj Chopade" userId="S::suraj.chopade@bostoninstituteofanalytics.org::dcc44ee8-6a65-4538-a5e1-c87e14ca7a61" providerId="AD" clId="Web-{42A6E2D6-91D0-59DF-ED35-F9C2F00ACF86}" dt="2023-10-05T08:34:42.859" v="952"/>
          <ac:picMkLst>
            <pc:docMk/>
            <pc:sldMk cId="1637956367" sldId="354"/>
            <ac:picMk id="4" creationId="{80459A4B-5527-F2AA-2F2A-F5A24DCD1CCD}"/>
          </ac:picMkLst>
        </pc:picChg>
        <pc:picChg chg="add mod">
          <ac:chgData name="Suraj Chopade" userId="S::suraj.chopade@bostoninstituteofanalytics.org::dcc44ee8-6a65-4538-a5e1-c87e14ca7a61" providerId="AD" clId="Web-{42A6E2D6-91D0-59DF-ED35-F9C2F00ACF86}" dt="2023-10-05T08:39:32.226" v="985" actId="1076"/>
          <ac:picMkLst>
            <pc:docMk/>
            <pc:sldMk cId="1637956367" sldId="354"/>
            <ac:picMk id="5" creationId="{7E4F4B43-5A1D-64AD-BC9E-B0FDD18FA44A}"/>
          </ac:picMkLst>
        </pc:picChg>
      </pc:sldChg>
      <pc:sldChg chg="addSp delSp modSp add replId">
        <pc:chgData name="Suraj Chopade" userId="S::suraj.chopade@bostoninstituteofanalytics.org::dcc44ee8-6a65-4538-a5e1-c87e14ca7a61" providerId="AD" clId="Web-{42A6E2D6-91D0-59DF-ED35-F9C2F00ACF86}" dt="2023-10-05T08:43:03.435" v="1026" actId="1076"/>
        <pc:sldMkLst>
          <pc:docMk/>
          <pc:sldMk cId="543563370" sldId="355"/>
        </pc:sldMkLst>
        <pc:spChg chg="mod">
          <ac:chgData name="Suraj Chopade" userId="S::suraj.chopade@bostoninstituteofanalytics.org::dcc44ee8-6a65-4538-a5e1-c87e14ca7a61" providerId="AD" clId="Web-{42A6E2D6-91D0-59DF-ED35-F9C2F00ACF86}" dt="2023-10-05T08:41:28.432" v="1019" actId="14100"/>
          <ac:spMkLst>
            <pc:docMk/>
            <pc:sldMk cId="543563370" sldId="355"/>
            <ac:spMk id="2" creationId="{F7761F45-99CF-5094-8BAE-64DDA34139B5}"/>
          </ac:spMkLst>
        </pc:spChg>
        <pc:picChg chg="add mod">
          <ac:chgData name="Suraj Chopade" userId="S::suraj.chopade@bostoninstituteofanalytics.org::dcc44ee8-6a65-4538-a5e1-c87e14ca7a61" providerId="AD" clId="Web-{42A6E2D6-91D0-59DF-ED35-F9C2F00ACF86}" dt="2023-10-05T08:43:03.435" v="1026" actId="1076"/>
          <ac:picMkLst>
            <pc:docMk/>
            <pc:sldMk cId="543563370" sldId="355"/>
            <ac:picMk id="4" creationId="{B19FA76C-6B7F-37AF-B2E5-C51412A12D08}"/>
          </ac:picMkLst>
        </pc:picChg>
        <pc:picChg chg="del">
          <ac:chgData name="Suraj Chopade" userId="S::suraj.chopade@bostoninstituteofanalytics.org::dcc44ee8-6a65-4538-a5e1-c87e14ca7a61" providerId="AD" clId="Web-{42A6E2D6-91D0-59DF-ED35-F9C2F00ACF86}" dt="2023-10-05T08:41:19.573" v="1018"/>
          <ac:picMkLst>
            <pc:docMk/>
            <pc:sldMk cId="543563370" sldId="355"/>
            <ac:picMk id="5" creationId="{7E4F4B43-5A1D-64AD-BC9E-B0FDD18FA44A}"/>
          </ac:picMkLst>
        </pc:picChg>
        <pc:picChg chg="mod">
          <ac:chgData name="Suraj Chopade" userId="S::suraj.chopade@bostoninstituteofanalytics.org::dcc44ee8-6a65-4538-a5e1-c87e14ca7a61" providerId="AD" clId="Web-{42A6E2D6-91D0-59DF-ED35-F9C2F00ACF86}" dt="2023-10-05T08:40:58.541" v="1010" actId="1076"/>
          <ac:picMkLst>
            <pc:docMk/>
            <pc:sldMk cId="543563370" sldId="355"/>
            <ac:picMk id="6" creationId="{00000000-0000-0000-0000-000000000000}"/>
          </ac:picMkLst>
        </pc:picChg>
      </pc:sldChg>
      <pc:sldChg chg="addSp delSp modSp add replId">
        <pc:chgData name="Suraj Chopade" userId="S::suraj.chopade@bostoninstituteofanalytics.org::dcc44ee8-6a65-4538-a5e1-c87e14ca7a61" providerId="AD" clId="Web-{42A6E2D6-91D0-59DF-ED35-F9C2F00ACF86}" dt="2023-10-05T08:54:35.047" v="1288"/>
        <pc:sldMkLst>
          <pc:docMk/>
          <pc:sldMk cId="3509703634" sldId="356"/>
        </pc:sldMkLst>
        <pc:spChg chg="del mod">
          <ac:chgData name="Suraj Chopade" userId="S::suraj.chopade@bostoninstituteofanalytics.org::dcc44ee8-6a65-4538-a5e1-c87e14ca7a61" providerId="AD" clId="Web-{42A6E2D6-91D0-59DF-ED35-F9C2F00ACF86}" dt="2023-10-05T08:46:05.549" v="1043"/>
          <ac:spMkLst>
            <pc:docMk/>
            <pc:sldMk cId="3509703634" sldId="356"/>
            <ac:spMk id="2" creationId="{F7761F45-99CF-5094-8BAE-64DDA34139B5}"/>
          </ac:spMkLst>
        </pc:spChg>
        <pc:spChg chg="mod">
          <ac:chgData name="Suraj Chopade" userId="S::suraj.chopade@bostoninstituteofanalytics.org::dcc44ee8-6a65-4538-a5e1-c87e14ca7a61" providerId="AD" clId="Web-{42A6E2D6-91D0-59DF-ED35-F9C2F00ACF86}" dt="2023-10-05T08:45:30.923" v="1038" actId="20577"/>
          <ac:spMkLst>
            <pc:docMk/>
            <pc:sldMk cId="3509703634" sldId="356"/>
            <ac:spMk id="3" creationId="{39A0719D-FF26-C8B0-15D7-26754E0CE008}"/>
          </ac:spMkLst>
        </pc:spChg>
        <pc:spChg chg="add del mod">
          <ac:chgData name="Suraj Chopade" userId="S::suraj.chopade@bostoninstituteofanalytics.org::dcc44ee8-6a65-4538-a5e1-c87e14ca7a61" providerId="AD" clId="Web-{42A6E2D6-91D0-59DF-ED35-F9C2F00ACF86}" dt="2023-10-05T08:48:18.834" v="1069"/>
          <ac:spMkLst>
            <pc:docMk/>
            <pc:sldMk cId="3509703634" sldId="356"/>
            <ac:spMk id="7" creationId="{9E5539D1-E91F-3D94-4D27-13CE321AB02E}"/>
          </ac:spMkLst>
        </pc:spChg>
        <pc:graphicFrameChg chg="add mod modGraphic">
          <ac:chgData name="Suraj Chopade" userId="S::suraj.chopade@bostoninstituteofanalytics.org::dcc44ee8-6a65-4538-a5e1-c87e14ca7a61" providerId="AD" clId="Web-{42A6E2D6-91D0-59DF-ED35-F9C2F00ACF86}" dt="2023-10-05T08:54:35.047" v="1288"/>
          <ac:graphicFrameMkLst>
            <pc:docMk/>
            <pc:sldMk cId="3509703634" sldId="356"/>
            <ac:graphicFrameMk id="5" creationId="{6BB52B11-AD8D-72AA-A637-AAAA2EF361D0}"/>
          </ac:graphicFrameMkLst>
        </pc:graphicFrameChg>
        <pc:picChg chg="del">
          <ac:chgData name="Suraj Chopade" userId="S::suraj.chopade@bostoninstituteofanalytics.org::dcc44ee8-6a65-4538-a5e1-c87e14ca7a61" providerId="AD" clId="Web-{42A6E2D6-91D0-59DF-ED35-F9C2F00ACF86}" dt="2023-10-05T08:45:35.470" v="1039"/>
          <ac:picMkLst>
            <pc:docMk/>
            <pc:sldMk cId="3509703634" sldId="356"/>
            <ac:picMk id="4" creationId="{B19FA76C-6B7F-37AF-B2E5-C51412A12D08}"/>
          </ac:picMkLst>
        </pc:picChg>
      </pc:sldChg>
      <pc:sldChg chg="addSp modSp add replId">
        <pc:chgData name="Suraj Chopade" userId="S::suraj.chopade@bostoninstituteofanalytics.org::dcc44ee8-6a65-4538-a5e1-c87e14ca7a61" providerId="AD" clId="Web-{42A6E2D6-91D0-59DF-ED35-F9C2F00ACF86}" dt="2023-10-05T09:08:06.225" v="1391" actId="1076"/>
        <pc:sldMkLst>
          <pc:docMk/>
          <pc:sldMk cId="3979241048" sldId="357"/>
        </pc:sldMkLst>
        <pc:spChg chg="mod">
          <ac:chgData name="Suraj Chopade" userId="S::suraj.chopade@bostoninstituteofanalytics.org::dcc44ee8-6a65-4538-a5e1-c87e14ca7a61" providerId="AD" clId="Web-{42A6E2D6-91D0-59DF-ED35-F9C2F00ACF86}" dt="2023-10-05T09:08:06.225" v="1391" actId="1076"/>
          <ac:spMkLst>
            <pc:docMk/>
            <pc:sldMk cId="3979241048" sldId="357"/>
            <ac:spMk id="2" creationId="{F7761F45-99CF-5094-8BAE-64DDA34139B5}"/>
          </ac:spMkLst>
        </pc:spChg>
        <pc:spChg chg="mod">
          <ac:chgData name="Suraj Chopade" userId="S::suraj.chopade@bostoninstituteofanalytics.org::dcc44ee8-6a65-4538-a5e1-c87e14ca7a61" providerId="AD" clId="Web-{42A6E2D6-91D0-59DF-ED35-F9C2F00ACF86}" dt="2023-10-05T09:06:15.410" v="1354" actId="1076"/>
          <ac:spMkLst>
            <pc:docMk/>
            <pc:sldMk cId="3979241048" sldId="357"/>
            <ac:spMk id="3" creationId="{39A0719D-FF26-C8B0-15D7-26754E0CE008}"/>
          </ac:spMkLst>
        </pc:spChg>
        <pc:picChg chg="add mod">
          <ac:chgData name="Suraj Chopade" userId="S::suraj.chopade@bostoninstituteofanalytics.org::dcc44ee8-6a65-4538-a5e1-c87e14ca7a61" providerId="AD" clId="Web-{42A6E2D6-91D0-59DF-ED35-F9C2F00ACF86}" dt="2023-10-05T09:07:58.584" v="1390" actId="1076"/>
          <ac:picMkLst>
            <pc:docMk/>
            <pc:sldMk cId="3979241048" sldId="357"/>
            <ac:picMk id="4" creationId="{EFC4D815-8933-B295-F110-AAFD63235D8F}"/>
          </ac:picMkLst>
        </pc:picChg>
      </pc:sldChg>
      <pc:sldChg chg="delSp modSp add replId">
        <pc:chgData name="Suraj Chopade" userId="S::suraj.chopade@bostoninstituteofanalytics.org::dcc44ee8-6a65-4538-a5e1-c87e14ca7a61" providerId="AD" clId="Web-{42A6E2D6-91D0-59DF-ED35-F9C2F00ACF86}" dt="2023-10-05T09:12:13.716" v="1446" actId="20577"/>
        <pc:sldMkLst>
          <pc:docMk/>
          <pc:sldMk cId="1574886388" sldId="358"/>
        </pc:sldMkLst>
        <pc:spChg chg="mod">
          <ac:chgData name="Suraj Chopade" userId="S::suraj.chopade@bostoninstituteofanalytics.org::dcc44ee8-6a65-4538-a5e1-c87e14ca7a61" providerId="AD" clId="Web-{42A6E2D6-91D0-59DF-ED35-F9C2F00ACF86}" dt="2023-10-05T09:12:13.716" v="1446" actId="20577"/>
          <ac:spMkLst>
            <pc:docMk/>
            <pc:sldMk cId="1574886388" sldId="358"/>
            <ac:spMk id="2" creationId="{F7761F45-99CF-5094-8BAE-64DDA34139B5}"/>
          </ac:spMkLst>
        </pc:spChg>
        <pc:spChg chg="mod">
          <ac:chgData name="Suraj Chopade" userId="S::suraj.chopade@bostoninstituteofanalytics.org::dcc44ee8-6a65-4538-a5e1-c87e14ca7a61" providerId="AD" clId="Web-{42A6E2D6-91D0-59DF-ED35-F9C2F00ACF86}" dt="2023-10-05T09:09:28.634" v="1407" actId="20577"/>
          <ac:spMkLst>
            <pc:docMk/>
            <pc:sldMk cId="1574886388" sldId="358"/>
            <ac:spMk id="3" creationId="{39A0719D-FF26-C8B0-15D7-26754E0CE008}"/>
          </ac:spMkLst>
        </pc:spChg>
        <pc:picChg chg="del">
          <ac:chgData name="Suraj Chopade" userId="S::suraj.chopade@bostoninstituteofanalytics.org::dcc44ee8-6a65-4538-a5e1-c87e14ca7a61" providerId="AD" clId="Web-{42A6E2D6-91D0-59DF-ED35-F9C2F00ACF86}" dt="2023-10-05T09:08:21.569" v="1393"/>
          <ac:picMkLst>
            <pc:docMk/>
            <pc:sldMk cId="1574886388" sldId="358"/>
            <ac:picMk id="4" creationId="{EFC4D815-8933-B295-F110-AAFD63235D8F}"/>
          </ac:picMkLst>
        </pc:picChg>
      </pc:sldChg>
      <pc:sldChg chg="addSp modSp add replId">
        <pc:chgData name="Suraj Chopade" userId="S::suraj.chopade@bostoninstituteofanalytics.org::dcc44ee8-6a65-4538-a5e1-c87e14ca7a61" providerId="AD" clId="Web-{42A6E2D6-91D0-59DF-ED35-F9C2F00ACF86}" dt="2023-10-05T09:44:02.210" v="1506" actId="1076"/>
        <pc:sldMkLst>
          <pc:docMk/>
          <pc:sldMk cId="3275230534" sldId="359"/>
        </pc:sldMkLst>
        <pc:spChg chg="mod">
          <ac:chgData name="Suraj Chopade" userId="S::suraj.chopade@bostoninstituteofanalytics.org::dcc44ee8-6a65-4538-a5e1-c87e14ca7a61" providerId="AD" clId="Web-{42A6E2D6-91D0-59DF-ED35-F9C2F00ACF86}" dt="2023-10-05T09:14:00.094" v="1483" actId="20577"/>
          <ac:spMkLst>
            <pc:docMk/>
            <pc:sldMk cId="3275230534" sldId="359"/>
            <ac:spMk id="2" creationId="{F7761F45-99CF-5094-8BAE-64DDA34139B5}"/>
          </ac:spMkLst>
        </pc:spChg>
        <pc:spChg chg="mod">
          <ac:chgData name="Suraj Chopade" userId="S::suraj.chopade@bostoninstituteofanalytics.org::dcc44ee8-6a65-4538-a5e1-c87e14ca7a61" providerId="AD" clId="Web-{42A6E2D6-91D0-59DF-ED35-F9C2F00ACF86}" dt="2023-10-05T09:13:23.437" v="1469" actId="1076"/>
          <ac:spMkLst>
            <pc:docMk/>
            <pc:sldMk cId="3275230534" sldId="359"/>
            <ac:spMk id="3" creationId="{39A0719D-FF26-C8B0-15D7-26754E0CE008}"/>
          </ac:spMkLst>
        </pc:spChg>
        <pc:spChg chg="add mod">
          <ac:chgData name="Suraj Chopade" userId="S::suraj.chopade@bostoninstituteofanalytics.org::dcc44ee8-6a65-4538-a5e1-c87e14ca7a61" providerId="AD" clId="Web-{42A6E2D6-91D0-59DF-ED35-F9C2F00ACF86}" dt="2023-10-05T09:14:38.736" v="1501" actId="1076"/>
          <ac:spMkLst>
            <pc:docMk/>
            <pc:sldMk cId="3275230534" sldId="359"/>
            <ac:spMk id="4" creationId="{551DFAF4-BC8F-2B04-1FB7-4B2FC318AB97}"/>
          </ac:spMkLst>
        </pc:spChg>
        <pc:picChg chg="add mod">
          <ac:chgData name="Suraj Chopade" userId="S::suraj.chopade@bostoninstituteofanalytics.org::dcc44ee8-6a65-4538-a5e1-c87e14ca7a61" providerId="AD" clId="Web-{42A6E2D6-91D0-59DF-ED35-F9C2F00ACF86}" dt="2023-10-05T09:44:02.210" v="1506" actId="1076"/>
          <ac:picMkLst>
            <pc:docMk/>
            <pc:sldMk cId="3275230534" sldId="359"/>
            <ac:picMk id="5" creationId="{1EAE1B0A-7F9F-373C-3C38-DE2E111E7237}"/>
          </ac:picMkLst>
        </pc:picChg>
      </pc:sldChg>
      <pc:sldChg chg="addSp delSp modSp add mod ord replId setBg">
        <pc:chgData name="Suraj Chopade" userId="S::suraj.chopade@bostoninstituteofanalytics.org::dcc44ee8-6a65-4538-a5e1-c87e14ca7a61" providerId="AD" clId="Web-{42A6E2D6-91D0-59DF-ED35-F9C2F00ACF86}" dt="2023-10-05T09:48:58.595" v="1597"/>
        <pc:sldMkLst>
          <pc:docMk/>
          <pc:sldMk cId="3209345293" sldId="360"/>
        </pc:sldMkLst>
        <pc:spChg chg="ord">
          <ac:chgData name="Suraj Chopade" userId="S::suraj.chopade@bostoninstituteofanalytics.org::dcc44ee8-6a65-4538-a5e1-c87e14ca7a61" providerId="AD" clId="Web-{42A6E2D6-91D0-59DF-ED35-F9C2F00ACF86}" dt="2023-10-05T09:46:05.042" v="1540"/>
          <ac:spMkLst>
            <pc:docMk/>
            <pc:sldMk cId="3209345293" sldId="360"/>
            <ac:spMk id="2" creationId="{F7761F45-99CF-5094-8BAE-64DDA34139B5}"/>
          </ac:spMkLst>
        </pc:spChg>
        <pc:spChg chg="mod">
          <ac:chgData name="Suraj Chopade" userId="S::suraj.chopade@bostoninstituteofanalytics.org::dcc44ee8-6a65-4538-a5e1-c87e14ca7a61" providerId="AD" clId="Web-{42A6E2D6-91D0-59DF-ED35-F9C2F00ACF86}" dt="2023-10-05T09:46:05.042" v="1540"/>
          <ac:spMkLst>
            <pc:docMk/>
            <pc:sldMk cId="3209345293" sldId="360"/>
            <ac:spMk id="3" creationId="{39A0719D-FF26-C8B0-15D7-26754E0CE008}"/>
          </ac:spMkLst>
        </pc:spChg>
        <pc:spChg chg="mod">
          <ac:chgData name="Suraj Chopade" userId="S::suraj.chopade@bostoninstituteofanalytics.org::dcc44ee8-6a65-4538-a5e1-c87e14ca7a61" providerId="AD" clId="Web-{42A6E2D6-91D0-59DF-ED35-F9C2F00ACF86}" dt="2023-10-05T09:46:05.042" v="1540"/>
          <ac:spMkLst>
            <pc:docMk/>
            <pc:sldMk cId="3209345293" sldId="360"/>
            <ac:spMk id="4" creationId="{551DFAF4-BC8F-2B04-1FB7-4B2FC318AB97}"/>
          </ac:spMkLst>
        </pc:spChg>
        <pc:spChg chg="add del">
          <ac:chgData name="Suraj Chopade" userId="S::suraj.chopade@bostoninstituteofanalytics.org::dcc44ee8-6a65-4538-a5e1-c87e14ca7a61" providerId="AD" clId="Web-{42A6E2D6-91D0-59DF-ED35-F9C2F00ACF86}" dt="2023-10-05T09:46:05.042" v="1540"/>
          <ac:spMkLst>
            <pc:docMk/>
            <pc:sldMk cId="3209345293" sldId="360"/>
            <ac:spMk id="13" creationId="{8761DDFE-071F-4200-B0AA-394476C2D2D6}"/>
          </ac:spMkLst>
        </pc:spChg>
        <pc:picChg chg="del">
          <ac:chgData name="Suraj Chopade" userId="S::suraj.chopade@bostoninstituteofanalytics.org::dcc44ee8-6a65-4538-a5e1-c87e14ca7a61" providerId="AD" clId="Web-{42A6E2D6-91D0-59DF-ED35-F9C2F00ACF86}" dt="2023-10-05T09:44:37.758" v="1520"/>
          <ac:picMkLst>
            <pc:docMk/>
            <pc:sldMk cId="3209345293" sldId="360"/>
            <ac:picMk id="5" creationId="{1EAE1B0A-7F9F-373C-3C38-DE2E111E7237}"/>
          </ac:picMkLst>
        </pc:picChg>
        <pc:picChg chg="mod ord">
          <ac:chgData name="Suraj Chopade" userId="S::suraj.chopade@bostoninstituteofanalytics.org::dcc44ee8-6a65-4538-a5e1-c87e14ca7a61" providerId="AD" clId="Web-{42A6E2D6-91D0-59DF-ED35-F9C2F00ACF86}" dt="2023-10-05T09:46:05.042" v="1540"/>
          <ac:picMkLst>
            <pc:docMk/>
            <pc:sldMk cId="3209345293" sldId="360"/>
            <ac:picMk id="6" creationId="{00000000-0000-0000-0000-000000000000}"/>
          </ac:picMkLst>
        </pc:picChg>
        <pc:picChg chg="add mod">
          <ac:chgData name="Suraj Chopade" userId="S::suraj.chopade@bostoninstituteofanalytics.org::dcc44ee8-6a65-4538-a5e1-c87e14ca7a61" providerId="AD" clId="Web-{42A6E2D6-91D0-59DF-ED35-F9C2F00ACF86}" dt="2023-10-05T09:46:17.933" v="1544" actId="1076"/>
          <ac:picMkLst>
            <pc:docMk/>
            <pc:sldMk cId="3209345293" sldId="360"/>
            <ac:picMk id="7" creationId="{6D118B6B-082D-EACF-A288-08D74EC5D731}"/>
          </ac:picMkLst>
        </pc:picChg>
        <pc:picChg chg="ord">
          <ac:chgData name="Suraj Chopade" userId="S::suraj.chopade@bostoninstituteofanalytics.org::dcc44ee8-6a65-4538-a5e1-c87e14ca7a61" providerId="AD" clId="Web-{42A6E2D6-91D0-59DF-ED35-F9C2F00ACF86}" dt="2023-10-05T09:46:05.042" v="1540"/>
          <ac:picMkLst>
            <pc:docMk/>
            <pc:sldMk cId="3209345293" sldId="360"/>
            <ac:picMk id="8" creationId="{00000000-0000-0000-0000-000000000000}"/>
          </ac:picMkLst>
        </pc:picChg>
      </pc:sldChg>
      <pc:sldChg chg="addSp delSp modSp add replId">
        <pc:chgData name="Suraj Chopade" userId="S::suraj.chopade@bostoninstituteofanalytics.org::dcc44ee8-6a65-4538-a5e1-c87e14ca7a61" providerId="AD" clId="Web-{42A6E2D6-91D0-59DF-ED35-F9C2F00ACF86}" dt="2023-10-05T09:48:37.375" v="1595" actId="1076"/>
        <pc:sldMkLst>
          <pc:docMk/>
          <pc:sldMk cId="3052401839" sldId="361"/>
        </pc:sldMkLst>
        <pc:spChg chg="mod">
          <ac:chgData name="Suraj Chopade" userId="S::suraj.chopade@bostoninstituteofanalytics.org::dcc44ee8-6a65-4538-a5e1-c87e14ca7a61" providerId="AD" clId="Web-{42A6E2D6-91D0-59DF-ED35-F9C2F00ACF86}" dt="2023-10-05T09:47:49.593" v="1590" actId="20577"/>
          <ac:spMkLst>
            <pc:docMk/>
            <pc:sldMk cId="3052401839" sldId="361"/>
            <ac:spMk id="4" creationId="{551DFAF4-BC8F-2B04-1FB7-4B2FC318AB97}"/>
          </ac:spMkLst>
        </pc:spChg>
        <pc:picChg chg="add mod">
          <ac:chgData name="Suraj Chopade" userId="S::suraj.chopade@bostoninstituteofanalytics.org::dcc44ee8-6a65-4538-a5e1-c87e14ca7a61" providerId="AD" clId="Web-{42A6E2D6-91D0-59DF-ED35-F9C2F00ACF86}" dt="2023-10-05T09:48:37.375" v="1595" actId="1076"/>
          <ac:picMkLst>
            <pc:docMk/>
            <pc:sldMk cId="3052401839" sldId="361"/>
            <ac:picMk id="5" creationId="{16B7DB54-D2DD-FB41-6E6B-12077935D93C}"/>
          </ac:picMkLst>
        </pc:picChg>
        <pc:picChg chg="mod">
          <ac:chgData name="Suraj Chopade" userId="S::suraj.chopade@bostoninstituteofanalytics.org::dcc44ee8-6a65-4538-a5e1-c87e14ca7a61" providerId="AD" clId="Web-{42A6E2D6-91D0-59DF-ED35-F9C2F00ACF86}" dt="2023-10-05T09:46:50.325" v="1554" actId="1076"/>
          <ac:picMkLst>
            <pc:docMk/>
            <pc:sldMk cId="3052401839" sldId="361"/>
            <ac:picMk id="6" creationId="{00000000-0000-0000-0000-000000000000}"/>
          </ac:picMkLst>
        </pc:picChg>
        <pc:picChg chg="del">
          <ac:chgData name="Suraj Chopade" userId="S::suraj.chopade@bostoninstituteofanalytics.org::dcc44ee8-6a65-4538-a5e1-c87e14ca7a61" providerId="AD" clId="Web-{42A6E2D6-91D0-59DF-ED35-F9C2F00ACF86}" dt="2023-10-05T09:47:50.671" v="1591"/>
          <ac:picMkLst>
            <pc:docMk/>
            <pc:sldMk cId="3052401839" sldId="361"/>
            <ac:picMk id="7" creationId="{6D118B6B-082D-EACF-A288-08D74EC5D731}"/>
          </ac:picMkLst>
        </pc:picChg>
      </pc:sldChg>
      <pc:sldChg chg="delSp modSp add replId">
        <pc:chgData name="Suraj Chopade" userId="S::suraj.chopade@bostoninstituteofanalytics.org::dcc44ee8-6a65-4538-a5e1-c87e14ca7a61" providerId="AD" clId="Web-{42A6E2D6-91D0-59DF-ED35-F9C2F00ACF86}" dt="2023-10-05T09:55:15.310" v="1645" actId="1076"/>
        <pc:sldMkLst>
          <pc:docMk/>
          <pc:sldMk cId="1604005518" sldId="362"/>
        </pc:sldMkLst>
        <pc:spChg chg="mod">
          <ac:chgData name="Suraj Chopade" userId="S::suraj.chopade@bostoninstituteofanalytics.org::dcc44ee8-6a65-4538-a5e1-c87e14ca7a61" providerId="AD" clId="Web-{42A6E2D6-91D0-59DF-ED35-F9C2F00ACF86}" dt="2023-10-05T09:53:54.167" v="1619" actId="1076"/>
          <ac:spMkLst>
            <pc:docMk/>
            <pc:sldMk cId="1604005518" sldId="362"/>
            <ac:spMk id="3" creationId="{39A0719D-FF26-C8B0-15D7-26754E0CE008}"/>
          </ac:spMkLst>
        </pc:spChg>
        <pc:spChg chg="mod">
          <ac:chgData name="Suraj Chopade" userId="S::suraj.chopade@bostoninstituteofanalytics.org::dcc44ee8-6a65-4538-a5e1-c87e14ca7a61" providerId="AD" clId="Web-{42A6E2D6-91D0-59DF-ED35-F9C2F00ACF86}" dt="2023-10-05T09:55:15.310" v="1645" actId="1076"/>
          <ac:spMkLst>
            <pc:docMk/>
            <pc:sldMk cId="1604005518" sldId="362"/>
            <ac:spMk id="4" creationId="{551DFAF4-BC8F-2B04-1FB7-4B2FC318AB97}"/>
          </ac:spMkLst>
        </pc:spChg>
        <pc:picChg chg="del">
          <ac:chgData name="Suraj Chopade" userId="S::suraj.chopade@bostoninstituteofanalytics.org::dcc44ee8-6a65-4538-a5e1-c87e14ca7a61" providerId="AD" clId="Web-{42A6E2D6-91D0-59DF-ED35-F9C2F00ACF86}" dt="2023-10-05T09:53:57.682" v="1620"/>
          <ac:picMkLst>
            <pc:docMk/>
            <pc:sldMk cId="1604005518" sldId="362"/>
            <ac:picMk id="5" creationId="{16B7DB54-D2DD-FB41-6E6B-12077935D93C}"/>
          </ac:picMkLst>
        </pc:picChg>
      </pc:sldChg>
      <pc:sldChg chg="addSp modSp add replId">
        <pc:chgData name="Suraj Chopade" userId="S::suraj.chopade@bostoninstituteofanalytics.org::dcc44ee8-6a65-4538-a5e1-c87e14ca7a61" providerId="AD" clId="Web-{42A6E2D6-91D0-59DF-ED35-F9C2F00ACF86}" dt="2023-10-05T09:57:40.924" v="1670" actId="1076"/>
        <pc:sldMkLst>
          <pc:docMk/>
          <pc:sldMk cId="246319354" sldId="363"/>
        </pc:sldMkLst>
        <pc:spChg chg="mod">
          <ac:chgData name="Suraj Chopade" userId="S::suraj.chopade@bostoninstituteofanalytics.org::dcc44ee8-6a65-4538-a5e1-c87e14ca7a61" providerId="AD" clId="Web-{42A6E2D6-91D0-59DF-ED35-F9C2F00ACF86}" dt="2023-10-05T09:57:40.924" v="1670" actId="1076"/>
          <ac:spMkLst>
            <pc:docMk/>
            <pc:sldMk cId="246319354" sldId="363"/>
            <ac:spMk id="3" creationId="{39A0719D-FF26-C8B0-15D7-26754E0CE008}"/>
          </ac:spMkLst>
        </pc:spChg>
        <pc:spChg chg="mod">
          <ac:chgData name="Suraj Chopade" userId="S::suraj.chopade@bostoninstituteofanalytics.org::dcc44ee8-6a65-4538-a5e1-c87e14ca7a61" providerId="AD" clId="Web-{42A6E2D6-91D0-59DF-ED35-F9C2F00ACF86}" dt="2023-10-05T09:57:37.548" v="1669" actId="1076"/>
          <ac:spMkLst>
            <pc:docMk/>
            <pc:sldMk cId="246319354" sldId="363"/>
            <ac:spMk id="4" creationId="{551DFAF4-BC8F-2B04-1FB7-4B2FC318AB97}"/>
          </ac:spMkLst>
        </pc:spChg>
        <pc:picChg chg="add mod">
          <ac:chgData name="Suraj Chopade" userId="S::suraj.chopade@bostoninstituteofanalytics.org::dcc44ee8-6a65-4538-a5e1-c87e14ca7a61" providerId="AD" clId="Web-{42A6E2D6-91D0-59DF-ED35-F9C2F00ACF86}" dt="2023-10-05T09:57:09.391" v="1665" actId="1076"/>
          <ac:picMkLst>
            <pc:docMk/>
            <pc:sldMk cId="246319354" sldId="363"/>
            <ac:picMk id="5" creationId="{875FA1FC-DB61-268A-FF68-431555EBA891}"/>
          </ac:picMkLst>
        </pc:picChg>
      </pc:sldChg>
      <pc:sldChg chg="addSp delSp modSp add replId">
        <pc:chgData name="Suraj Chopade" userId="S::suraj.chopade@bostoninstituteofanalytics.org::dcc44ee8-6a65-4538-a5e1-c87e14ca7a61" providerId="AD" clId="Web-{42A6E2D6-91D0-59DF-ED35-F9C2F00ACF86}" dt="2023-10-05T10:03:18.387" v="1740" actId="14100"/>
        <pc:sldMkLst>
          <pc:docMk/>
          <pc:sldMk cId="39136322" sldId="364"/>
        </pc:sldMkLst>
        <pc:spChg chg="mod">
          <ac:chgData name="Suraj Chopade" userId="S::suraj.chopade@bostoninstituteofanalytics.org::dcc44ee8-6a65-4538-a5e1-c87e14ca7a61" providerId="AD" clId="Web-{42A6E2D6-91D0-59DF-ED35-F9C2F00ACF86}" dt="2023-10-05T10:03:18.387" v="1740" actId="14100"/>
          <ac:spMkLst>
            <pc:docMk/>
            <pc:sldMk cId="39136322" sldId="364"/>
            <ac:spMk id="4" creationId="{551DFAF4-BC8F-2B04-1FB7-4B2FC318AB97}"/>
          </ac:spMkLst>
        </pc:spChg>
        <pc:picChg chg="del">
          <ac:chgData name="Suraj Chopade" userId="S::suraj.chopade@bostoninstituteofanalytics.org::dcc44ee8-6a65-4538-a5e1-c87e14ca7a61" providerId="AD" clId="Web-{42A6E2D6-91D0-59DF-ED35-F9C2F00ACF86}" dt="2023-10-05T09:58:19.815" v="1672"/>
          <ac:picMkLst>
            <pc:docMk/>
            <pc:sldMk cId="39136322" sldId="364"/>
            <ac:picMk id="5" creationId="{875FA1FC-DB61-268A-FF68-431555EBA891}"/>
          </ac:picMkLst>
        </pc:picChg>
        <pc:picChg chg="mod">
          <ac:chgData name="Suraj Chopade" userId="S::suraj.chopade@bostoninstituteofanalytics.org::dcc44ee8-6a65-4538-a5e1-c87e14ca7a61" providerId="AD" clId="Web-{42A6E2D6-91D0-59DF-ED35-F9C2F00ACF86}" dt="2023-10-05T10:02:54.465" v="1735" actId="1076"/>
          <ac:picMkLst>
            <pc:docMk/>
            <pc:sldMk cId="39136322" sldId="364"/>
            <ac:picMk id="6" creationId="{00000000-0000-0000-0000-000000000000}"/>
          </ac:picMkLst>
        </pc:picChg>
        <pc:picChg chg="add mod">
          <ac:chgData name="Suraj Chopade" userId="S::suraj.chopade@bostoninstituteofanalytics.org::dcc44ee8-6a65-4538-a5e1-c87e14ca7a61" providerId="AD" clId="Web-{42A6E2D6-91D0-59DF-ED35-F9C2F00ACF86}" dt="2023-10-05T10:03:10.403" v="1739" actId="14100"/>
          <ac:picMkLst>
            <pc:docMk/>
            <pc:sldMk cId="39136322" sldId="364"/>
            <ac:picMk id="7" creationId="{F42C1DAF-2741-9A58-8C85-EA14B00122C4}"/>
          </ac:picMkLst>
        </pc:picChg>
      </pc:sldChg>
      <pc:sldChg chg="modSp add ord replId">
        <pc:chgData name="Suraj Chopade" userId="S::suraj.chopade@bostoninstituteofanalytics.org::dcc44ee8-6a65-4538-a5e1-c87e14ca7a61" providerId="AD" clId="Web-{42A6E2D6-91D0-59DF-ED35-F9C2F00ACF86}" dt="2023-10-05T09:59:53.490" v="1709" actId="20577"/>
        <pc:sldMkLst>
          <pc:docMk/>
          <pc:sldMk cId="189908799" sldId="365"/>
        </pc:sldMkLst>
        <pc:spChg chg="mod">
          <ac:chgData name="Suraj Chopade" userId="S::suraj.chopade@bostoninstituteofanalytics.org::dcc44ee8-6a65-4538-a5e1-c87e14ca7a61" providerId="AD" clId="Web-{42A6E2D6-91D0-59DF-ED35-F9C2F00ACF86}" dt="2023-10-05T09:59:53.490" v="1709" actId="20577"/>
          <ac:spMkLst>
            <pc:docMk/>
            <pc:sldMk cId="189908799" sldId="365"/>
            <ac:spMk id="4" creationId="{551DFAF4-BC8F-2B04-1FB7-4B2FC318AB97}"/>
          </ac:spMkLst>
        </pc:spChg>
      </pc:sldChg>
      <pc:sldChg chg="add del replId">
        <pc:chgData name="Suraj Chopade" userId="S::suraj.chopade@bostoninstituteofanalytics.org::dcc44ee8-6a65-4538-a5e1-c87e14ca7a61" providerId="AD" clId="Web-{42A6E2D6-91D0-59DF-ED35-F9C2F00ACF86}" dt="2023-10-05T10:24:48.730" v="1744"/>
        <pc:sldMkLst>
          <pc:docMk/>
          <pc:sldMk cId="2930423653" sldId="366"/>
        </pc:sldMkLst>
      </pc:sldChg>
    </pc:docChg>
  </pc:docChgLst>
  <pc:docChgLst>
    <pc:chgData name="Suraj Chopade" userId="S::suraj.chopade@bostoninstituteofanalytics.org::dcc44ee8-6a65-4538-a5e1-c87e14ca7a61" providerId="AD" clId="Web-{871277BA-B0EF-046E-6F77-0D76881C4ACF}"/>
    <pc:docChg chg="addSld delSld modSld">
      <pc:chgData name="Suraj Chopade" userId="S::suraj.chopade@bostoninstituteofanalytics.org::dcc44ee8-6a65-4538-a5e1-c87e14ca7a61" providerId="AD" clId="Web-{871277BA-B0EF-046E-6F77-0D76881C4ACF}" dt="2023-10-09T13:46:24.317" v="725" actId="20577"/>
      <pc:docMkLst>
        <pc:docMk/>
      </pc:docMkLst>
      <pc:sldChg chg="modSp">
        <pc:chgData name="Suraj Chopade" userId="S::suraj.chopade@bostoninstituteofanalytics.org::dcc44ee8-6a65-4538-a5e1-c87e14ca7a61" providerId="AD" clId="Web-{871277BA-B0EF-046E-6F77-0D76881C4ACF}" dt="2023-10-09T12:01:08.907" v="19" actId="20577"/>
        <pc:sldMkLst>
          <pc:docMk/>
          <pc:sldMk cId="4076578880" sldId="484"/>
        </pc:sldMkLst>
        <pc:spChg chg="mod">
          <ac:chgData name="Suraj Chopade" userId="S::suraj.chopade@bostoninstituteofanalytics.org::dcc44ee8-6a65-4538-a5e1-c87e14ca7a61" providerId="AD" clId="Web-{871277BA-B0EF-046E-6F77-0D76881C4ACF}" dt="2023-10-09T12:01:05.672" v="18" actId="1076"/>
          <ac:spMkLst>
            <pc:docMk/>
            <pc:sldMk cId="4076578880" sldId="484"/>
            <ac:spMk id="3" creationId="{5FAF0B8B-2FA0-7D88-B529-85CF2FDB866C}"/>
          </ac:spMkLst>
        </pc:spChg>
        <pc:spChg chg="mod">
          <ac:chgData name="Suraj Chopade" userId="S::suraj.chopade@bostoninstituteofanalytics.org::dcc44ee8-6a65-4538-a5e1-c87e14ca7a61" providerId="AD" clId="Web-{871277BA-B0EF-046E-6F77-0D76881C4ACF}" dt="2023-10-09T12:01:08.907" v="19" actId="20577"/>
          <ac:spMkLst>
            <pc:docMk/>
            <pc:sldMk cId="4076578880" sldId="484"/>
            <ac:spMk id="9" creationId="{2FDADD92-4E39-7713-520E-D88B1D53A255}"/>
          </ac:spMkLst>
        </pc:spChg>
      </pc:sldChg>
      <pc:sldChg chg="del">
        <pc:chgData name="Suraj Chopade" userId="S::suraj.chopade@bostoninstituteofanalytics.org::dcc44ee8-6a65-4538-a5e1-c87e14ca7a61" providerId="AD" clId="Web-{871277BA-B0EF-046E-6F77-0D76881C4ACF}" dt="2023-10-09T12:23:14.117" v="269"/>
        <pc:sldMkLst>
          <pc:docMk/>
          <pc:sldMk cId="2004310942" sldId="497"/>
        </pc:sldMkLst>
      </pc:sldChg>
      <pc:sldChg chg="del modNotes">
        <pc:chgData name="Suraj Chopade" userId="S::suraj.chopade@bostoninstituteofanalytics.org::dcc44ee8-6a65-4538-a5e1-c87e14ca7a61" providerId="AD" clId="Web-{871277BA-B0EF-046E-6F77-0D76881C4ACF}" dt="2023-10-09T12:23:14.117" v="268"/>
        <pc:sldMkLst>
          <pc:docMk/>
          <pc:sldMk cId="988374458" sldId="498"/>
        </pc:sldMkLst>
      </pc:sldChg>
      <pc:sldChg chg="addSp delSp modSp mod setBg">
        <pc:chgData name="Suraj Chopade" userId="S::suraj.chopade@bostoninstituteofanalytics.org::dcc44ee8-6a65-4538-a5e1-c87e14ca7a61" providerId="AD" clId="Web-{871277BA-B0EF-046E-6F77-0D76881C4ACF}" dt="2023-10-09T12:05:51.418" v="105" actId="1076"/>
        <pc:sldMkLst>
          <pc:docMk/>
          <pc:sldMk cId="578900116" sldId="499"/>
        </pc:sldMkLst>
        <pc:spChg chg="mod">
          <ac:chgData name="Suraj Chopade" userId="S::suraj.chopade@bostoninstituteofanalytics.org::dcc44ee8-6a65-4538-a5e1-c87e14ca7a61" providerId="AD" clId="Web-{871277BA-B0EF-046E-6F77-0D76881C4ACF}" dt="2023-10-09T12:05:51.418" v="105" actId="1076"/>
          <ac:spMkLst>
            <pc:docMk/>
            <pc:sldMk cId="578900116" sldId="499"/>
            <ac:spMk id="2" creationId="{F7761F45-99CF-5094-8BAE-64DDA34139B5}"/>
          </ac:spMkLst>
        </pc:spChg>
        <pc:spChg chg="mod">
          <ac:chgData name="Suraj Chopade" userId="S::suraj.chopade@bostoninstituteofanalytics.org::dcc44ee8-6a65-4538-a5e1-c87e14ca7a61" providerId="AD" clId="Web-{871277BA-B0EF-046E-6F77-0D76881C4ACF}" dt="2023-10-09T12:04:47.353" v="94"/>
          <ac:spMkLst>
            <pc:docMk/>
            <pc:sldMk cId="578900116" sldId="499"/>
            <ac:spMk id="9" creationId="{2FDADD92-4E39-7713-520E-D88B1D53A255}"/>
          </ac:spMkLst>
        </pc:spChg>
        <pc:spChg chg="add del">
          <ac:chgData name="Suraj Chopade" userId="S::suraj.chopade@bostoninstituteofanalytics.org::dcc44ee8-6a65-4538-a5e1-c87e14ca7a61" providerId="AD" clId="Web-{871277BA-B0EF-046E-6F77-0D76881C4ACF}" dt="2023-10-09T12:04:38.931" v="92"/>
          <ac:spMkLst>
            <pc:docMk/>
            <pc:sldMk cId="578900116" sldId="499"/>
            <ac:spMk id="15" creationId="{79BB35BC-D5C2-4C8B-A22A-A71E6191913B}"/>
          </ac:spMkLst>
        </pc:spChg>
        <pc:spChg chg="add del">
          <ac:chgData name="Suraj Chopade" userId="S::suraj.chopade@bostoninstituteofanalytics.org::dcc44ee8-6a65-4538-a5e1-c87e14ca7a61" providerId="AD" clId="Web-{871277BA-B0EF-046E-6F77-0D76881C4ACF}" dt="2023-10-09T12:04:47.353" v="94"/>
          <ac:spMkLst>
            <pc:docMk/>
            <pc:sldMk cId="578900116" sldId="499"/>
            <ac:spMk id="17" creationId="{7E7D0C94-08B4-48AE-8813-CC4D60294F42}"/>
          </ac:spMkLst>
        </pc:spChg>
        <pc:spChg chg="add del">
          <ac:chgData name="Suraj Chopade" userId="S::suraj.chopade@bostoninstituteofanalytics.org::dcc44ee8-6a65-4538-a5e1-c87e14ca7a61" providerId="AD" clId="Web-{871277BA-B0EF-046E-6F77-0D76881C4ACF}" dt="2023-10-09T12:04:47.353" v="94"/>
          <ac:spMkLst>
            <pc:docMk/>
            <pc:sldMk cId="578900116" sldId="499"/>
            <ac:spMk id="18" creationId="{04C21BAE-6866-4C7A-A7EC-C1B2E572D5BE}"/>
          </ac:spMkLst>
        </pc:spChg>
        <pc:spChg chg="add del">
          <ac:chgData name="Suraj Chopade" userId="S::suraj.chopade@bostoninstituteofanalytics.org::dcc44ee8-6a65-4538-a5e1-c87e14ca7a61" providerId="AD" clId="Web-{871277BA-B0EF-046E-6F77-0D76881C4ACF}" dt="2023-10-09T12:04:47.353" v="94"/>
          <ac:spMkLst>
            <pc:docMk/>
            <pc:sldMk cId="578900116" sldId="499"/>
            <ac:spMk id="19" creationId="{F0C518C2-0AA4-470C-87B9-9CBF428FBA25}"/>
          </ac:spMkLst>
        </pc:spChg>
        <pc:picChg chg="add del mod">
          <ac:chgData name="Suraj Chopade" userId="S::suraj.chopade@bostoninstituteofanalytics.org::dcc44ee8-6a65-4538-a5e1-c87e14ca7a61" providerId="AD" clId="Web-{871277BA-B0EF-046E-6F77-0D76881C4ACF}" dt="2023-10-09T12:03:18.600" v="72"/>
          <ac:picMkLst>
            <pc:docMk/>
            <pc:sldMk cId="578900116" sldId="499"/>
            <ac:picMk id="3" creationId="{D1A11745-01CA-81C7-D710-34FE460F7B1D}"/>
          </ac:picMkLst>
        </pc:picChg>
        <pc:picChg chg="add del">
          <ac:chgData name="Suraj Chopade" userId="S::suraj.chopade@bostoninstituteofanalytics.org::dcc44ee8-6a65-4538-a5e1-c87e14ca7a61" providerId="AD" clId="Web-{871277BA-B0EF-046E-6F77-0D76881C4ACF}" dt="2023-10-09T12:04:38.931" v="92"/>
          <ac:picMkLst>
            <pc:docMk/>
            <pc:sldMk cId="578900116" sldId="499"/>
            <ac:picMk id="11" creationId="{58AE1BF1-30E8-94D1-6854-5FCC31924F61}"/>
          </ac:picMkLst>
        </pc:picChg>
        <pc:picChg chg="add del">
          <ac:chgData name="Suraj Chopade" userId="S::suraj.chopade@bostoninstituteofanalytics.org::dcc44ee8-6a65-4538-a5e1-c87e14ca7a61" providerId="AD" clId="Web-{871277BA-B0EF-046E-6F77-0D76881C4ACF}" dt="2023-10-09T12:04:47.353" v="94"/>
          <ac:picMkLst>
            <pc:docMk/>
            <pc:sldMk cId="578900116" sldId="499"/>
            <ac:picMk id="20" creationId="{44F27973-3FD1-6EEB-DBA0-F12095144735}"/>
          </ac:picMkLst>
        </pc:picChg>
      </pc:sldChg>
      <pc:sldChg chg="addSp modSp">
        <pc:chgData name="Suraj Chopade" userId="S::suraj.chopade@bostoninstituteofanalytics.org::dcc44ee8-6a65-4538-a5e1-c87e14ca7a61" providerId="AD" clId="Web-{871277BA-B0EF-046E-6F77-0D76881C4ACF}" dt="2023-10-09T12:17:19.884" v="198"/>
        <pc:sldMkLst>
          <pc:docMk/>
          <pc:sldMk cId="1360406204" sldId="500"/>
        </pc:sldMkLst>
        <pc:spChg chg="mod">
          <ac:chgData name="Suraj Chopade" userId="S::suraj.chopade@bostoninstituteofanalytics.org::dcc44ee8-6a65-4538-a5e1-c87e14ca7a61" providerId="AD" clId="Web-{871277BA-B0EF-046E-6F77-0D76881C4ACF}" dt="2023-10-09T12:17:19.884" v="198"/>
          <ac:spMkLst>
            <pc:docMk/>
            <pc:sldMk cId="1360406204" sldId="500"/>
            <ac:spMk id="2" creationId="{F7761F45-99CF-5094-8BAE-64DDA34139B5}"/>
          </ac:spMkLst>
        </pc:spChg>
        <pc:spChg chg="mod">
          <ac:chgData name="Suraj Chopade" userId="S::suraj.chopade@bostoninstituteofanalytics.org::dcc44ee8-6a65-4538-a5e1-c87e14ca7a61" providerId="AD" clId="Web-{871277BA-B0EF-046E-6F77-0D76881C4ACF}" dt="2023-10-09T12:10:06.757" v="130" actId="1076"/>
          <ac:spMkLst>
            <pc:docMk/>
            <pc:sldMk cId="1360406204" sldId="500"/>
            <ac:spMk id="9" creationId="{2FDADD92-4E39-7713-520E-D88B1D53A255}"/>
          </ac:spMkLst>
        </pc:spChg>
        <pc:picChg chg="add mod">
          <ac:chgData name="Suraj Chopade" userId="S::suraj.chopade@bostoninstituteofanalytics.org::dcc44ee8-6a65-4538-a5e1-c87e14ca7a61" providerId="AD" clId="Web-{871277BA-B0EF-046E-6F77-0D76881C4ACF}" dt="2023-10-09T12:16:51.992" v="196" actId="1076"/>
          <ac:picMkLst>
            <pc:docMk/>
            <pc:sldMk cId="1360406204" sldId="500"/>
            <ac:picMk id="3" creationId="{2AF796EA-4842-2362-3B42-9FE0731FD105}"/>
          </ac:picMkLst>
        </pc:picChg>
      </pc:sldChg>
      <pc:sldChg chg="del">
        <pc:chgData name="Suraj Chopade" userId="S::suraj.chopade@bostoninstituteofanalytics.org::dcc44ee8-6a65-4538-a5e1-c87e14ca7a61" providerId="AD" clId="Web-{871277BA-B0EF-046E-6F77-0D76881C4ACF}" dt="2023-10-09T12:23:14.117" v="271"/>
        <pc:sldMkLst>
          <pc:docMk/>
          <pc:sldMk cId="518322288" sldId="501"/>
        </pc:sldMkLst>
      </pc:sldChg>
      <pc:sldChg chg="del modNotes">
        <pc:chgData name="Suraj Chopade" userId="S::suraj.chopade@bostoninstituteofanalytics.org::dcc44ee8-6a65-4538-a5e1-c87e14ca7a61" providerId="AD" clId="Web-{871277BA-B0EF-046E-6F77-0D76881C4ACF}" dt="2023-10-09T12:23:14.117" v="270"/>
        <pc:sldMkLst>
          <pc:docMk/>
          <pc:sldMk cId="2194005509" sldId="502"/>
        </pc:sldMkLst>
      </pc:sldChg>
      <pc:sldChg chg="del">
        <pc:chgData name="Suraj Chopade" userId="S::suraj.chopade@bostoninstituteofanalytics.org::dcc44ee8-6a65-4538-a5e1-c87e14ca7a61" providerId="AD" clId="Web-{871277BA-B0EF-046E-6F77-0D76881C4ACF}" dt="2023-10-09T12:23:14.117" v="272"/>
        <pc:sldMkLst>
          <pc:docMk/>
          <pc:sldMk cId="1122122428" sldId="503"/>
        </pc:sldMkLst>
      </pc:sldChg>
      <pc:sldChg chg="del modNotes">
        <pc:chgData name="Suraj Chopade" userId="S::suraj.chopade@bostoninstituteofanalytics.org::dcc44ee8-6a65-4538-a5e1-c87e14ca7a61" providerId="AD" clId="Web-{871277BA-B0EF-046E-6F77-0D76881C4ACF}" dt="2023-10-09T12:23:14.117" v="267"/>
        <pc:sldMkLst>
          <pc:docMk/>
          <pc:sldMk cId="3625850331" sldId="504"/>
        </pc:sldMkLst>
      </pc:sldChg>
      <pc:sldChg chg="del modNotes">
        <pc:chgData name="Suraj Chopade" userId="S::suraj.chopade@bostoninstituteofanalytics.org::dcc44ee8-6a65-4538-a5e1-c87e14ca7a61" providerId="AD" clId="Web-{871277BA-B0EF-046E-6F77-0D76881C4ACF}" dt="2023-10-09T12:23:14.117" v="266"/>
        <pc:sldMkLst>
          <pc:docMk/>
          <pc:sldMk cId="3589145878" sldId="505"/>
        </pc:sldMkLst>
      </pc:sldChg>
      <pc:sldChg chg="del modNotes">
        <pc:chgData name="Suraj Chopade" userId="S::suraj.chopade@bostoninstituteofanalytics.org::dcc44ee8-6a65-4538-a5e1-c87e14ca7a61" providerId="AD" clId="Web-{871277BA-B0EF-046E-6F77-0D76881C4ACF}" dt="2023-10-09T12:23:14.101" v="265"/>
        <pc:sldMkLst>
          <pc:docMk/>
          <pc:sldMk cId="1923082277" sldId="506"/>
        </pc:sldMkLst>
      </pc:sldChg>
      <pc:sldChg chg="modSp add replId modNotes">
        <pc:chgData name="Suraj Chopade" userId="S::suraj.chopade@bostoninstituteofanalytics.org::dcc44ee8-6a65-4538-a5e1-c87e14ca7a61" providerId="AD" clId="Web-{871277BA-B0EF-046E-6F77-0D76881C4ACF}" dt="2023-10-09T12:07:39.220" v="118" actId="1076"/>
        <pc:sldMkLst>
          <pc:docMk/>
          <pc:sldMk cId="3429011494" sldId="507"/>
        </pc:sldMkLst>
        <pc:picChg chg="mod">
          <ac:chgData name="Suraj Chopade" userId="S::suraj.chopade@bostoninstituteofanalytics.org::dcc44ee8-6a65-4538-a5e1-c87e14ca7a61" providerId="AD" clId="Web-{871277BA-B0EF-046E-6F77-0D76881C4ACF}" dt="2023-10-09T12:07:39.220" v="118" actId="1076"/>
          <ac:picMkLst>
            <pc:docMk/>
            <pc:sldMk cId="3429011494" sldId="507"/>
            <ac:picMk id="3" creationId="{D1A11745-01CA-81C7-D710-34FE460F7B1D}"/>
          </ac:picMkLst>
        </pc:picChg>
      </pc:sldChg>
      <pc:sldChg chg="delSp modSp add replId">
        <pc:chgData name="Suraj Chopade" userId="S::suraj.chopade@bostoninstituteofanalytics.org::dcc44ee8-6a65-4538-a5e1-c87e14ca7a61" providerId="AD" clId="Web-{871277BA-B0EF-046E-6F77-0D76881C4ACF}" dt="2023-10-09T12:23:05.320" v="263" actId="1076"/>
        <pc:sldMkLst>
          <pc:docMk/>
          <pc:sldMk cId="2109058008" sldId="508"/>
        </pc:sldMkLst>
        <pc:spChg chg="mod">
          <ac:chgData name="Suraj Chopade" userId="S::suraj.chopade@bostoninstituteofanalytics.org::dcc44ee8-6a65-4538-a5e1-c87e14ca7a61" providerId="AD" clId="Web-{871277BA-B0EF-046E-6F77-0D76881C4ACF}" dt="2023-10-09T12:23:05.320" v="263" actId="1076"/>
          <ac:spMkLst>
            <pc:docMk/>
            <pc:sldMk cId="2109058008" sldId="508"/>
            <ac:spMk id="2" creationId="{F7761F45-99CF-5094-8BAE-64DDA34139B5}"/>
          </ac:spMkLst>
        </pc:spChg>
        <pc:spChg chg="mod">
          <ac:chgData name="Suraj Chopade" userId="S::suraj.chopade@bostoninstituteofanalytics.org::dcc44ee8-6a65-4538-a5e1-c87e14ca7a61" providerId="AD" clId="Web-{871277BA-B0EF-046E-6F77-0D76881C4ACF}" dt="2023-10-09T12:19:24.670" v="203" actId="1076"/>
          <ac:spMkLst>
            <pc:docMk/>
            <pc:sldMk cId="2109058008" sldId="508"/>
            <ac:spMk id="9" creationId="{2FDADD92-4E39-7713-520E-D88B1D53A255}"/>
          </ac:spMkLst>
        </pc:spChg>
        <pc:picChg chg="del">
          <ac:chgData name="Suraj Chopade" userId="S::suraj.chopade@bostoninstituteofanalytics.org::dcc44ee8-6a65-4538-a5e1-c87e14ca7a61" providerId="AD" clId="Web-{871277BA-B0EF-046E-6F77-0D76881C4ACF}" dt="2023-10-09T12:19:46.577" v="209"/>
          <ac:picMkLst>
            <pc:docMk/>
            <pc:sldMk cId="2109058008" sldId="508"/>
            <ac:picMk id="3" creationId="{2AF796EA-4842-2362-3B42-9FE0731FD105}"/>
          </ac:picMkLst>
        </pc:picChg>
      </pc:sldChg>
      <pc:sldChg chg="addSp modSp add replId">
        <pc:chgData name="Suraj Chopade" userId="S::suraj.chopade@bostoninstituteofanalytics.org::dcc44ee8-6a65-4538-a5e1-c87e14ca7a61" providerId="AD" clId="Web-{871277BA-B0EF-046E-6F77-0D76881C4ACF}" dt="2023-10-09T12:42:14.303" v="388" actId="1076"/>
        <pc:sldMkLst>
          <pc:docMk/>
          <pc:sldMk cId="4073982884" sldId="509"/>
        </pc:sldMkLst>
        <pc:spChg chg="mod">
          <ac:chgData name="Suraj Chopade" userId="S::suraj.chopade@bostoninstituteofanalytics.org::dcc44ee8-6a65-4538-a5e1-c87e14ca7a61" providerId="AD" clId="Web-{871277BA-B0EF-046E-6F77-0D76881C4ACF}" dt="2023-10-09T12:33:34.579" v="321"/>
          <ac:spMkLst>
            <pc:docMk/>
            <pc:sldMk cId="4073982884" sldId="509"/>
            <ac:spMk id="2" creationId="{F7761F45-99CF-5094-8BAE-64DDA34139B5}"/>
          </ac:spMkLst>
        </pc:spChg>
        <pc:spChg chg="mod">
          <ac:chgData name="Suraj Chopade" userId="S::suraj.chopade@bostoninstituteofanalytics.org::dcc44ee8-6a65-4538-a5e1-c87e14ca7a61" providerId="AD" clId="Web-{871277BA-B0EF-046E-6F77-0D76881C4ACF}" dt="2023-10-09T12:33:53.783" v="327" actId="1076"/>
          <ac:spMkLst>
            <pc:docMk/>
            <pc:sldMk cId="4073982884" sldId="509"/>
            <ac:spMk id="9" creationId="{2FDADD92-4E39-7713-520E-D88B1D53A255}"/>
          </ac:spMkLst>
        </pc:spChg>
        <pc:picChg chg="add mod">
          <ac:chgData name="Suraj Chopade" userId="S::suraj.chopade@bostoninstituteofanalytics.org::dcc44ee8-6a65-4538-a5e1-c87e14ca7a61" providerId="AD" clId="Web-{871277BA-B0EF-046E-6F77-0D76881C4ACF}" dt="2023-10-09T12:42:14.303" v="388" actId="1076"/>
          <ac:picMkLst>
            <pc:docMk/>
            <pc:sldMk cId="4073982884" sldId="509"/>
            <ac:picMk id="3" creationId="{CD58F3A5-598A-C90B-9048-5946BDDC1F56}"/>
          </ac:picMkLst>
        </pc:picChg>
      </pc:sldChg>
      <pc:sldChg chg="addSp delSp modSp add replId">
        <pc:chgData name="Suraj Chopade" userId="S::suraj.chopade@bostoninstituteofanalytics.org::dcc44ee8-6a65-4538-a5e1-c87e14ca7a61" providerId="AD" clId="Web-{871277BA-B0EF-046E-6F77-0D76881C4ACF}" dt="2023-10-09T12:37:38.386" v="374" actId="1076"/>
        <pc:sldMkLst>
          <pc:docMk/>
          <pc:sldMk cId="3673880535" sldId="510"/>
        </pc:sldMkLst>
        <pc:spChg chg="mod">
          <ac:chgData name="Suraj Chopade" userId="S::suraj.chopade@bostoninstituteofanalytics.org::dcc44ee8-6a65-4538-a5e1-c87e14ca7a61" providerId="AD" clId="Web-{871277BA-B0EF-046E-6F77-0D76881C4ACF}" dt="2023-10-09T12:37:30.714" v="371" actId="14100"/>
          <ac:spMkLst>
            <pc:docMk/>
            <pc:sldMk cId="3673880535" sldId="510"/>
            <ac:spMk id="2" creationId="{F7761F45-99CF-5094-8BAE-64DDA34139B5}"/>
          </ac:spMkLst>
        </pc:spChg>
        <pc:spChg chg="mod">
          <ac:chgData name="Suraj Chopade" userId="S::suraj.chopade@bostoninstituteofanalytics.org::dcc44ee8-6a65-4538-a5e1-c87e14ca7a61" providerId="AD" clId="Web-{871277BA-B0EF-046E-6F77-0D76881C4ACF}" dt="2023-10-09T12:36:55.275" v="367" actId="20577"/>
          <ac:spMkLst>
            <pc:docMk/>
            <pc:sldMk cId="3673880535" sldId="510"/>
            <ac:spMk id="9" creationId="{2FDADD92-4E39-7713-520E-D88B1D53A255}"/>
          </ac:spMkLst>
        </pc:spChg>
        <pc:picChg chg="del">
          <ac:chgData name="Suraj Chopade" userId="S::suraj.chopade@bostoninstituteofanalytics.org::dcc44ee8-6a65-4538-a5e1-c87e14ca7a61" providerId="AD" clId="Web-{871277BA-B0EF-046E-6F77-0D76881C4ACF}" dt="2023-10-09T12:35:55.788" v="338"/>
          <ac:picMkLst>
            <pc:docMk/>
            <pc:sldMk cId="3673880535" sldId="510"/>
            <ac:picMk id="3" creationId="{CD58F3A5-598A-C90B-9048-5946BDDC1F56}"/>
          </ac:picMkLst>
        </pc:picChg>
        <pc:picChg chg="add mod">
          <ac:chgData name="Suraj Chopade" userId="S::suraj.chopade@bostoninstituteofanalytics.org::dcc44ee8-6a65-4538-a5e1-c87e14ca7a61" providerId="AD" clId="Web-{871277BA-B0EF-046E-6F77-0D76881C4ACF}" dt="2023-10-09T12:37:38.386" v="374" actId="1076"/>
          <ac:picMkLst>
            <pc:docMk/>
            <pc:sldMk cId="3673880535" sldId="510"/>
            <ac:picMk id="4" creationId="{A8890C3C-7B14-65D5-F73C-942D6C3A0B28}"/>
          </ac:picMkLst>
        </pc:picChg>
      </pc:sldChg>
      <pc:sldChg chg="addSp delSp modSp add replId">
        <pc:chgData name="Suraj Chopade" userId="S::suraj.chopade@bostoninstituteofanalytics.org::dcc44ee8-6a65-4538-a5e1-c87e14ca7a61" providerId="AD" clId="Web-{871277BA-B0EF-046E-6F77-0D76881C4ACF}" dt="2023-10-09T12:48:43.116" v="428" actId="1076"/>
        <pc:sldMkLst>
          <pc:docMk/>
          <pc:sldMk cId="3348851846" sldId="511"/>
        </pc:sldMkLst>
        <pc:spChg chg="mod">
          <ac:chgData name="Suraj Chopade" userId="S::suraj.chopade@bostoninstituteofanalytics.org::dcc44ee8-6a65-4538-a5e1-c87e14ca7a61" providerId="AD" clId="Web-{871277BA-B0EF-046E-6F77-0D76881C4ACF}" dt="2023-10-09T12:48:39.460" v="427" actId="20577"/>
          <ac:spMkLst>
            <pc:docMk/>
            <pc:sldMk cId="3348851846" sldId="511"/>
            <ac:spMk id="2" creationId="{F7761F45-99CF-5094-8BAE-64DDA34139B5}"/>
          </ac:spMkLst>
        </pc:spChg>
        <pc:spChg chg="mod">
          <ac:chgData name="Suraj Chopade" userId="S::suraj.chopade@bostoninstituteofanalytics.org::dcc44ee8-6a65-4538-a5e1-c87e14ca7a61" providerId="AD" clId="Web-{871277BA-B0EF-046E-6F77-0D76881C4ACF}" dt="2023-10-09T12:48:43.116" v="428" actId="1076"/>
          <ac:spMkLst>
            <pc:docMk/>
            <pc:sldMk cId="3348851846" sldId="511"/>
            <ac:spMk id="9" creationId="{2FDADD92-4E39-7713-520E-D88B1D53A255}"/>
          </ac:spMkLst>
        </pc:spChg>
        <pc:picChg chg="add mod">
          <ac:chgData name="Suraj Chopade" userId="S::suraj.chopade@bostoninstituteofanalytics.org::dcc44ee8-6a65-4538-a5e1-c87e14ca7a61" providerId="AD" clId="Web-{871277BA-B0EF-046E-6F77-0D76881C4ACF}" dt="2023-10-09T12:47:36.020" v="422" actId="14100"/>
          <ac:picMkLst>
            <pc:docMk/>
            <pc:sldMk cId="3348851846" sldId="511"/>
            <ac:picMk id="3" creationId="{895EEBB2-E028-94FF-E1C1-800B4E051C36}"/>
          </ac:picMkLst>
        </pc:picChg>
        <pc:picChg chg="del">
          <ac:chgData name="Suraj Chopade" userId="S::suraj.chopade@bostoninstituteofanalytics.org::dcc44ee8-6a65-4538-a5e1-c87e14ca7a61" providerId="AD" clId="Web-{871277BA-B0EF-046E-6F77-0D76881C4ACF}" dt="2023-10-09T12:41:12.817" v="386"/>
          <ac:picMkLst>
            <pc:docMk/>
            <pc:sldMk cId="3348851846" sldId="511"/>
            <ac:picMk id="4" creationId="{A8890C3C-7B14-65D5-F73C-942D6C3A0B28}"/>
          </ac:picMkLst>
        </pc:picChg>
      </pc:sldChg>
      <pc:sldChg chg="addSp delSp modSp add replId">
        <pc:chgData name="Suraj Chopade" userId="S::suraj.chopade@bostoninstituteofanalytics.org::dcc44ee8-6a65-4538-a5e1-c87e14ca7a61" providerId="AD" clId="Web-{871277BA-B0EF-046E-6F77-0D76881C4ACF}" dt="2023-10-09T12:53:15.736" v="485"/>
        <pc:sldMkLst>
          <pc:docMk/>
          <pc:sldMk cId="2783178602" sldId="512"/>
        </pc:sldMkLst>
        <pc:spChg chg="mod">
          <ac:chgData name="Suraj Chopade" userId="S::suraj.chopade@bostoninstituteofanalytics.org::dcc44ee8-6a65-4538-a5e1-c87e14ca7a61" providerId="AD" clId="Web-{871277BA-B0EF-046E-6F77-0D76881C4ACF}" dt="2023-10-09T12:53:03.298" v="482" actId="1076"/>
          <ac:spMkLst>
            <pc:docMk/>
            <pc:sldMk cId="2783178602" sldId="512"/>
            <ac:spMk id="2" creationId="{F7761F45-99CF-5094-8BAE-64DDA34139B5}"/>
          </ac:spMkLst>
        </pc:spChg>
        <pc:spChg chg="mod">
          <ac:chgData name="Suraj Chopade" userId="S::suraj.chopade@bostoninstituteofanalytics.org::dcc44ee8-6a65-4538-a5e1-c87e14ca7a61" providerId="AD" clId="Web-{871277BA-B0EF-046E-6F77-0D76881C4ACF}" dt="2023-10-09T12:50:11.510" v="449" actId="14100"/>
          <ac:spMkLst>
            <pc:docMk/>
            <pc:sldMk cId="2783178602" sldId="512"/>
            <ac:spMk id="9" creationId="{2FDADD92-4E39-7713-520E-D88B1D53A255}"/>
          </ac:spMkLst>
        </pc:spChg>
        <pc:picChg chg="del">
          <ac:chgData name="Suraj Chopade" userId="S::suraj.chopade@bostoninstituteofanalytics.org::dcc44ee8-6a65-4538-a5e1-c87e14ca7a61" providerId="AD" clId="Web-{871277BA-B0EF-046E-6F77-0D76881C4ACF}" dt="2023-10-09T12:50:32.761" v="455"/>
          <ac:picMkLst>
            <pc:docMk/>
            <pc:sldMk cId="2783178602" sldId="512"/>
            <ac:picMk id="3" creationId="{895EEBB2-E028-94FF-E1C1-800B4E051C36}"/>
          </ac:picMkLst>
        </pc:picChg>
        <pc:picChg chg="add mod ord modCrop">
          <ac:chgData name="Suraj Chopade" userId="S::suraj.chopade@bostoninstituteofanalytics.org::dcc44ee8-6a65-4538-a5e1-c87e14ca7a61" providerId="AD" clId="Web-{871277BA-B0EF-046E-6F77-0D76881C4ACF}" dt="2023-10-09T12:53:15.736" v="485"/>
          <ac:picMkLst>
            <pc:docMk/>
            <pc:sldMk cId="2783178602" sldId="512"/>
            <ac:picMk id="4" creationId="{A157FD29-18D8-26FC-B60C-260CFB0D60F6}"/>
          </ac:picMkLst>
        </pc:picChg>
      </pc:sldChg>
      <pc:sldChg chg="addSp delSp modSp add replId">
        <pc:chgData name="Suraj Chopade" userId="S::suraj.chopade@bostoninstituteofanalytics.org::dcc44ee8-6a65-4538-a5e1-c87e14ca7a61" providerId="AD" clId="Web-{871277BA-B0EF-046E-6F77-0D76881C4ACF}" dt="2023-10-09T13:10:15.199" v="558" actId="1076"/>
        <pc:sldMkLst>
          <pc:docMk/>
          <pc:sldMk cId="1934922367" sldId="513"/>
        </pc:sldMkLst>
        <pc:spChg chg="mod">
          <ac:chgData name="Suraj Chopade" userId="S::suraj.chopade@bostoninstituteofanalytics.org::dcc44ee8-6a65-4538-a5e1-c87e14ca7a61" providerId="AD" clId="Web-{871277BA-B0EF-046E-6F77-0D76881C4ACF}" dt="2023-10-09T13:07:10.707" v="523" actId="20577"/>
          <ac:spMkLst>
            <pc:docMk/>
            <pc:sldMk cId="1934922367" sldId="513"/>
            <ac:spMk id="2" creationId="{F7761F45-99CF-5094-8BAE-64DDA34139B5}"/>
          </ac:spMkLst>
        </pc:spChg>
        <pc:spChg chg="mod">
          <ac:chgData name="Suraj Chopade" userId="S::suraj.chopade@bostoninstituteofanalytics.org::dcc44ee8-6a65-4538-a5e1-c87e14ca7a61" providerId="AD" clId="Web-{871277BA-B0EF-046E-6F77-0D76881C4ACF}" dt="2023-10-09T13:06:56.519" v="516" actId="1076"/>
          <ac:spMkLst>
            <pc:docMk/>
            <pc:sldMk cId="1934922367" sldId="513"/>
            <ac:spMk id="9" creationId="{2FDADD92-4E39-7713-520E-D88B1D53A255}"/>
          </ac:spMkLst>
        </pc:spChg>
        <pc:picChg chg="add del mod modCrop">
          <ac:chgData name="Suraj Chopade" userId="S::suraj.chopade@bostoninstituteofanalytics.org::dcc44ee8-6a65-4538-a5e1-c87e14ca7a61" providerId="AD" clId="Web-{871277BA-B0EF-046E-6F77-0D76881C4ACF}" dt="2023-10-09T13:10:03.511" v="555"/>
          <ac:picMkLst>
            <pc:docMk/>
            <pc:sldMk cId="1934922367" sldId="513"/>
            <ac:picMk id="3" creationId="{A50F39E2-35A1-581F-8F5E-AF81B592F5DE}"/>
          </ac:picMkLst>
        </pc:picChg>
        <pc:picChg chg="del">
          <ac:chgData name="Suraj Chopade" userId="S::suraj.chopade@bostoninstituteofanalytics.org::dcc44ee8-6a65-4538-a5e1-c87e14ca7a61" providerId="AD" clId="Web-{871277BA-B0EF-046E-6F77-0D76881C4ACF}" dt="2023-10-09T13:05:34.563" v="497"/>
          <ac:picMkLst>
            <pc:docMk/>
            <pc:sldMk cId="1934922367" sldId="513"/>
            <ac:picMk id="4" creationId="{A157FD29-18D8-26FC-B60C-260CFB0D60F6}"/>
          </ac:picMkLst>
        </pc:picChg>
        <pc:picChg chg="add mod">
          <ac:chgData name="Suraj Chopade" userId="S::suraj.chopade@bostoninstituteofanalytics.org::dcc44ee8-6a65-4538-a5e1-c87e14ca7a61" providerId="AD" clId="Web-{871277BA-B0EF-046E-6F77-0D76881C4ACF}" dt="2023-10-09T13:10:15.199" v="558" actId="1076"/>
          <ac:picMkLst>
            <pc:docMk/>
            <pc:sldMk cId="1934922367" sldId="513"/>
            <ac:picMk id="5" creationId="{D985C378-A1BE-9E5F-4B44-C6BF0E3DF243}"/>
          </ac:picMkLst>
        </pc:picChg>
      </pc:sldChg>
      <pc:sldChg chg="delSp modSp add replId">
        <pc:chgData name="Suraj Chopade" userId="S::suraj.chopade@bostoninstituteofanalytics.org::dcc44ee8-6a65-4538-a5e1-c87e14ca7a61" providerId="AD" clId="Web-{871277BA-B0EF-046E-6F77-0D76881C4ACF}" dt="2023-10-09T13:14:29.991" v="592" actId="20577"/>
        <pc:sldMkLst>
          <pc:docMk/>
          <pc:sldMk cId="1143699311" sldId="514"/>
        </pc:sldMkLst>
        <pc:spChg chg="mod">
          <ac:chgData name="Suraj Chopade" userId="S::suraj.chopade@bostoninstituteofanalytics.org::dcc44ee8-6a65-4538-a5e1-c87e14ca7a61" providerId="AD" clId="Web-{871277BA-B0EF-046E-6F77-0D76881C4ACF}" dt="2023-10-09T13:14:29.991" v="592" actId="20577"/>
          <ac:spMkLst>
            <pc:docMk/>
            <pc:sldMk cId="1143699311" sldId="514"/>
            <ac:spMk id="2" creationId="{F7761F45-99CF-5094-8BAE-64DDA34139B5}"/>
          </ac:spMkLst>
        </pc:spChg>
        <pc:spChg chg="mod">
          <ac:chgData name="Suraj Chopade" userId="S::suraj.chopade@bostoninstituteofanalytics.org::dcc44ee8-6a65-4538-a5e1-c87e14ca7a61" providerId="AD" clId="Web-{871277BA-B0EF-046E-6F77-0D76881C4ACF}" dt="2023-10-09T13:13:35.145" v="578" actId="1076"/>
          <ac:spMkLst>
            <pc:docMk/>
            <pc:sldMk cId="1143699311" sldId="514"/>
            <ac:spMk id="9" creationId="{2FDADD92-4E39-7713-520E-D88B1D53A255}"/>
          </ac:spMkLst>
        </pc:spChg>
        <pc:picChg chg="del">
          <ac:chgData name="Suraj Chopade" userId="S::suraj.chopade@bostoninstituteofanalytics.org::dcc44ee8-6a65-4538-a5e1-c87e14ca7a61" providerId="AD" clId="Web-{871277BA-B0EF-046E-6F77-0D76881C4ACF}" dt="2023-10-09T13:13:44.958" v="579"/>
          <ac:picMkLst>
            <pc:docMk/>
            <pc:sldMk cId="1143699311" sldId="514"/>
            <ac:picMk id="5" creationId="{D985C378-A1BE-9E5F-4B44-C6BF0E3DF243}"/>
          </ac:picMkLst>
        </pc:picChg>
      </pc:sldChg>
      <pc:sldChg chg="modSp add replId">
        <pc:chgData name="Suraj Chopade" userId="S::suraj.chopade@bostoninstituteofanalytics.org::dcc44ee8-6a65-4538-a5e1-c87e14ca7a61" providerId="AD" clId="Web-{871277BA-B0EF-046E-6F77-0D76881C4ACF}" dt="2023-10-09T13:23:02.074" v="606" actId="1076"/>
        <pc:sldMkLst>
          <pc:docMk/>
          <pc:sldMk cId="1515212310" sldId="515"/>
        </pc:sldMkLst>
        <pc:spChg chg="mod">
          <ac:chgData name="Suraj Chopade" userId="S::suraj.chopade@bostoninstituteofanalytics.org::dcc44ee8-6a65-4538-a5e1-c87e14ca7a61" providerId="AD" clId="Web-{871277BA-B0EF-046E-6F77-0D76881C4ACF}" dt="2023-10-09T13:22:56.761" v="605" actId="1076"/>
          <ac:spMkLst>
            <pc:docMk/>
            <pc:sldMk cId="1515212310" sldId="515"/>
            <ac:spMk id="2" creationId="{F7761F45-99CF-5094-8BAE-64DDA34139B5}"/>
          </ac:spMkLst>
        </pc:spChg>
        <pc:spChg chg="mod">
          <ac:chgData name="Suraj Chopade" userId="S::suraj.chopade@bostoninstituteofanalytics.org::dcc44ee8-6a65-4538-a5e1-c87e14ca7a61" providerId="AD" clId="Web-{871277BA-B0EF-046E-6F77-0D76881C4ACF}" dt="2023-10-09T13:23:02.074" v="606" actId="1076"/>
          <ac:spMkLst>
            <pc:docMk/>
            <pc:sldMk cId="1515212310" sldId="515"/>
            <ac:spMk id="9" creationId="{2FDADD92-4E39-7713-520E-D88B1D53A255}"/>
          </ac:spMkLst>
        </pc:spChg>
      </pc:sldChg>
      <pc:sldChg chg="modSp add replId">
        <pc:chgData name="Suraj Chopade" userId="S::suraj.chopade@bostoninstituteofanalytics.org::dcc44ee8-6a65-4538-a5e1-c87e14ca7a61" providerId="AD" clId="Web-{871277BA-B0EF-046E-6F77-0D76881C4ACF}" dt="2023-10-09T13:46:24.317" v="725" actId="20577"/>
        <pc:sldMkLst>
          <pc:docMk/>
          <pc:sldMk cId="3995488828" sldId="516"/>
        </pc:sldMkLst>
        <pc:spChg chg="mod">
          <ac:chgData name="Suraj Chopade" userId="S::suraj.chopade@bostoninstituteofanalytics.org::dcc44ee8-6a65-4538-a5e1-c87e14ca7a61" providerId="AD" clId="Web-{871277BA-B0EF-046E-6F77-0D76881C4ACF}" dt="2023-10-09T13:46:24.317" v="725" actId="20577"/>
          <ac:spMkLst>
            <pc:docMk/>
            <pc:sldMk cId="3995488828" sldId="516"/>
            <ac:spMk id="2" creationId="{F7761F45-99CF-5094-8BAE-64DDA34139B5}"/>
          </ac:spMkLst>
        </pc:spChg>
        <pc:spChg chg="mod">
          <ac:chgData name="Suraj Chopade" userId="S::suraj.chopade@bostoninstituteofanalytics.org::dcc44ee8-6a65-4538-a5e1-c87e14ca7a61" providerId="AD" clId="Web-{871277BA-B0EF-046E-6F77-0D76881C4ACF}" dt="2023-10-09T13:34:32.476" v="627" actId="1076"/>
          <ac:spMkLst>
            <pc:docMk/>
            <pc:sldMk cId="3995488828" sldId="516"/>
            <ac:spMk id="9" creationId="{2FDADD92-4E39-7713-520E-D88B1D53A255}"/>
          </ac:spMkLst>
        </pc:spChg>
      </pc:sldChg>
      <pc:sldChg chg="addSp delSp modSp add del replId">
        <pc:chgData name="Suraj Chopade" userId="S::suraj.chopade@bostoninstituteofanalytics.org::dcc44ee8-6a65-4538-a5e1-c87e14ca7a61" providerId="AD" clId="Web-{871277BA-B0EF-046E-6F77-0D76881C4ACF}" dt="2023-10-09T13:36:36.419" v="638"/>
        <pc:sldMkLst>
          <pc:docMk/>
          <pc:sldMk cId="2236267859" sldId="517"/>
        </pc:sldMkLst>
        <pc:spChg chg="del">
          <ac:chgData name="Suraj Chopade" userId="S::suraj.chopade@bostoninstituteofanalytics.org::dcc44ee8-6a65-4538-a5e1-c87e14ca7a61" providerId="AD" clId="Web-{871277BA-B0EF-046E-6F77-0D76881C4ACF}" dt="2023-10-09T13:35:28.791" v="630"/>
          <ac:spMkLst>
            <pc:docMk/>
            <pc:sldMk cId="2236267859" sldId="517"/>
            <ac:spMk id="2" creationId="{F7761F45-99CF-5094-8BAE-64DDA34139B5}"/>
          </ac:spMkLst>
        </pc:spChg>
        <pc:spChg chg="mod">
          <ac:chgData name="Suraj Chopade" userId="S::suraj.chopade@bostoninstituteofanalytics.org::dcc44ee8-6a65-4538-a5e1-c87e14ca7a61" providerId="AD" clId="Web-{871277BA-B0EF-046E-6F77-0D76881C4ACF}" dt="2023-10-09T13:35:39.541" v="634" actId="1076"/>
          <ac:spMkLst>
            <pc:docMk/>
            <pc:sldMk cId="2236267859" sldId="517"/>
            <ac:spMk id="9" creationId="{2FDADD92-4E39-7713-520E-D88B1D53A255}"/>
          </ac:spMkLst>
        </pc:spChg>
        <pc:picChg chg="add mod">
          <ac:chgData name="Suraj Chopade" userId="S::suraj.chopade@bostoninstituteofanalytics.org::dcc44ee8-6a65-4538-a5e1-c87e14ca7a61" providerId="AD" clId="Web-{871277BA-B0EF-046E-6F77-0D76881C4ACF}" dt="2023-10-09T13:35:36.744" v="633" actId="1076"/>
          <ac:picMkLst>
            <pc:docMk/>
            <pc:sldMk cId="2236267859" sldId="517"/>
            <ac:picMk id="3" creationId="{DDA6036D-54ED-65EF-7441-1B8AC0081980}"/>
          </ac:picMkLst>
        </pc:picChg>
      </pc:sldChg>
      <pc:sldChg chg="modSp add replId">
        <pc:chgData name="Suraj Chopade" userId="S::suraj.chopade@bostoninstituteofanalytics.org::dcc44ee8-6a65-4538-a5e1-c87e14ca7a61" providerId="AD" clId="Web-{871277BA-B0EF-046E-6F77-0D76881C4ACF}" dt="2023-10-09T13:36:03.167" v="637" actId="1076"/>
        <pc:sldMkLst>
          <pc:docMk/>
          <pc:sldMk cId="165767550" sldId="518"/>
        </pc:sldMkLst>
        <pc:picChg chg="mod">
          <ac:chgData name="Suraj Chopade" userId="S::suraj.chopade@bostoninstituteofanalytics.org::dcc44ee8-6a65-4538-a5e1-c87e14ca7a61" providerId="AD" clId="Web-{871277BA-B0EF-046E-6F77-0D76881C4ACF}" dt="2023-10-09T13:36:03.167" v="637" actId="1076"/>
          <ac:picMkLst>
            <pc:docMk/>
            <pc:sldMk cId="165767550" sldId="518"/>
            <ac:picMk id="3" creationId="{DDA6036D-54ED-65EF-7441-1B8AC0081980}"/>
          </ac:picMkLst>
        </pc:picChg>
      </pc:sldChg>
      <pc:sldChg chg="addSp delSp modSp add replId">
        <pc:chgData name="Suraj Chopade" userId="S::suraj.chopade@bostoninstituteofanalytics.org::dcc44ee8-6a65-4538-a5e1-c87e14ca7a61" providerId="AD" clId="Web-{871277BA-B0EF-046E-6F77-0D76881C4ACF}" dt="2023-10-09T13:41:31.384" v="675" actId="1076"/>
        <pc:sldMkLst>
          <pc:docMk/>
          <pc:sldMk cId="1155787438" sldId="519"/>
        </pc:sldMkLst>
        <pc:spChg chg="add mod">
          <ac:chgData name="Suraj Chopade" userId="S::suraj.chopade@bostoninstituteofanalytics.org::dcc44ee8-6a65-4538-a5e1-c87e14ca7a61" providerId="AD" clId="Web-{871277BA-B0EF-046E-6F77-0D76881C4ACF}" dt="2023-10-09T13:39:53.395" v="671" actId="1076"/>
          <ac:spMkLst>
            <pc:docMk/>
            <pc:sldMk cId="1155787438" sldId="519"/>
            <ac:spMk id="2" creationId="{82DB9F8B-2AF2-3FB1-B31E-0CCF1CC44F79}"/>
          </ac:spMkLst>
        </pc:spChg>
        <pc:spChg chg="mod">
          <ac:chgData name="Suraj Chopade" userId="S::suraj.chopade@bostoninstituteofanalytics.org::dcc44ee8-6a65-4538-a5e1-c87e14ca7a61" providerId="AD" clId="Web-{871277BA-B0EF-046E-6F77-0D76881C4ACF}" dt="2023-10-09T13:39:05.143" v="654" actId="1076"/>
          <ac:spMkLst>
            <pc:docMk/>
            <pc:sldMk cId="1155787438" sldId="519"/>
            <ac:spMk id="9" creationId="{2FDADD92-4E39-7713-520E-D88B1D53A255}"/>
          </ac:spMkLst>
        </pc:spChg>
        <pc:picChg chg="del">
          <ac:chgData name="Suraj Chopade" userId="S::suraj.chopade@bostoninstituteofanalytics.org::dcc44ee8-6a65-4538-a5e1-c87e14ca7a61" providerId="AD" clId="Web-{871277BA-B0EF-046E-6F77-0D76881C4ACF}" dt="2023-10-09T13:38:23.907" v="640"/>
          <ac:picMkLst>
            <pc:docMk/>
            <pc:sldMk cId="1155787438" sldId="519"/>
            <ac:picMk id="3" creationId="{DDA6036D-54ED-65EF-7441-1B8AC0081980}"/>
          </ac:picMkLst>
        </pc:picChg>
        <pc:picChg chg="add mod">
          <ac:chgData name="Suraj Chopade" userId="S::suraj.chopade@bostoninstituteofanalytics.org::dcc44ee8-6a65-4538-a5e1-c87e14ca7a61" providerId="AD" clId="Web-{871277BA-B0EF-046E-6F77-0D76881C4ACF}" dt="2023-10-09T13:41:31.384" v="675" actId="1076"/>
          <ac:picMkLst>
            <pc:docMk/>
            <pc:sldMk cId="1155787438" sldId="519"/>
            <ac:picMk id="4" creationId="{9F84EF5F-DEA8-5861-5AF6-29987EE64A39}"/>
          </ac:picMkLst>
        </pc:picChg>
      </pc:sldChg>
      <pc:sldChg chg="addSp delSp modSp add replId">
        <pc:chgData name="Suraj Chopade" userId="S::suraj.chopade@bostoninstituteofanalytics.org::dcc44ee8-6a65-4538-a5e1-c87e14ca7a61" providerId="AD" clId="Web-{871277BA-B0EF-046E-6F77-0D76881C4ACF}" dt="2023-10-09T13:46:07.629" v="723" actId="1076"/>
        <pc:sldMkLst>
          <pc:docMk/>
          <pc:sldMk cId="754042340" sldId="520"/>
        </pc:sldMkLst>
        <pc:spChg chg="mod">
          <ac:chgData name="Suraj Chopade" userId="S::suraj.chopade@bostoninstituteofanalytics.org::dcc44ee8-6a65-4538-a5e1-c87e14ca7a61" providerId="AD" clId="Web-{871277BA-B0EF-046E-6F77-0D76881C4ACF}" dt="2023-10-09T13:46:07.629" v="723" actId="1076"/>
          <ac:spMkLst>
            <pc:docMk/>
            <pc:sldMk cId="754042340" sldId="520"/>
            <ac:spMk id="2" creationId="{82DB9F8B-2AF2-3FB1-B31E-0CCF1CC44F79}"/>
          </ac:spMkLst>
        </pc:spChg>
        <pc:spChg chg="mod">
          <ac:chgData name="Suraj Chopade" userId="S::suraj.chopade@bostoninstituteofanalytics.org::dcc44ee8-6a65-4538-a5e1-c87e14ca7a61" providerId="AD" clId="Web-{871277BA-B0EF-046E-6F77-0D76881C4ACF}" dt="2023-10-09T13:46:05.192" v="722" actId="1076"/>
          <ac:spMkLst>
            <pc:docMk/>
            <pc:sldMk cId="754042340" sldId="520"/>
            <ac:spMk id="9" creationId="{2FDADD92-4E39-7713-520E-D88B1D53A255}"/>
          </ac:spMkLst>
        </pc:spChg>
        <pc:picChg chg="add mod">
          <ac:chgData name="Suraj Chopade" userId="S::suraj.chopade@bostoninstituteofanalytics.org::dcc44ee8-6a65-4538-a5e1-c87e14ca7a61" providerId="AD" clId="Web-{871277BA-B0EF-046E-6F77-0D76881C4ACF}" dt="2023-10-09T13:45:03.564" v="697" actId="1076"/>
          <ac:picMkLst>
            <pc:docMk/>
            <pc:sldMk cId="754042340" sldId="520"/>
            <ac:picMk id="3" creationId="{2931CF51-275B-A00D-D039-EFD8857856FA}"/>
          </ac:picMkLst>
        </pc:picChg>
        <pc:picChg chg="del">
          <ac:chgData name="Suraj Chopade" userId="S::suraj.chopade@bostoninstituteofanalytics.org::dcc44ee8-6a65-4538-a5e1-c87e14ca7a61" providerId="AD" clId="Web-{871277BA-B0EF-046E-6F77-0D76881C4ACF}" dt="2023-10-09T13:43:52.968" v="677"/>
          <ac:picMkLst>
            <pc:docMk/>
            <pc:sldMk cId="754042340" sldId="520"/>
            <ac:picMk id="4" creationId="{9F84EF5F-DEA8-5861-5AF6-29987EE64A39}"/>
          </ac:picMkLst>
        </pc:picChg>
      </pc:sldChg>
    </pc:docChg>
  </pc:docChgLst>
  <pc:docChgLst>
    <pc:chgData name="Suraj Chopade" userId="S::suraj.chopade@bostoninstituteofanalytics.org::dcc44ee8-6a65-4538-a5e1-c87e14ca7a61" providerId="AD" clId="Web-{79E99A0B-E89E-FE9B-ACD5-3761BDB18D36}"/>
    <pc:docChg chg="addSld delSld modSld sldOrd">
      <pc:chgData name="Suraj Chopade" userId="S::suraj.chopade@bostoninstituteofanalytics.org::dcc44ee8-6a65-4538-a5e1-c87e14ca7a61" providerId="AD" clId="Web-{79E99A0B-E89E-FE9B-ACD5-3761BDB18D36}" dt="2023-10-06T09:30:34.181" v="1868" actId="20577"/>
      <pc:docMkLst>
        <pc:docMk/>
      </pc:docMkLst>
      <pc:sldChg chg="modSp">
        <pc:chgData name="Suraj Chopade" userId="S::suraj.chopade@bostoninstituteofanalytics.org::dcc44ee8-6a65-4538-a5e1-c87e14ca7a61" providerId="AD" clId="Web-{79E99A0B-E89E-FE9B-ACD5-3761BDB18D36}" dt="2023-10-06T07:51:11.782" v="1288" actId="20577"/>
        <pc:sldMkLst>
          <pc:docMk/>
          <pc:sldMk cId="2503897231" sldId="283"/>
        </pc:sldMkLst>
        <pc:spChg chg="mod">
          <ac:chgData name="Suraj Chopade" userId="S::suraj.chopade@bostoninstituteofanalytics.org::dcc44ee8-6a65-4538-a5e1-c87e14ca7a61" providerId="AD" clId="Web-{79E99A0B-E89E-FE9B-ACD5-3761BDB18D36}" dt="2023-10-06T07:51:11.782" v="1288" actId="20577"/>
          <ac:spMkLst>
            <pc:docMk/>
            <pc:sldMk cId="2503897231" sldId="283"/>
            <ac:spMk id="5" creationId="{F1E094BE-D838-D72B-D901-D29AF46966E7}"/>
          </ac:spMkLst>
        </pc:spChg>
      </pc:sldChg>
      <pc:sldChg chg="modSp">
        <pc:chgData name="Suraj Chopade" userId="S::suraj.chopade@bostoninstituteofanalytics.org::dcc44ee8-6a65-4538-a5e1-c87e14ca7a61" providerId="AD" clId="Web-{79E99A0B-E89E-FE9B-ACD5-3761BDB18D36}" dt="2023-10-06T05:39:46.033" v="29" actId="20577"/>
        <pc:sldMkLst>
          <pc:docMk/>
          <pc:sldMk cId="4235558439" sldId="287"/>
        </pc:sldMkLst>
        <pc:spChg chg="mod">
          <ac:chgData name="Suraj Chopade" userId="S::suraj.chopade@bostoninstituteofanalytics.org::dcc44ee8-6a65-4538-a5e1-c87e14ca7a61" providerId="AD" clId="Web-{79E99A0B-E89E-FE9B-ACD5-3761BDB18D36}" dt="2023-10-06T05:39:40.798" v="28" actId="1076"/>
          <ac:spMkLst>
            <pc:docMk/>
            <pc:sldMk cId="4235558439" sldId="287"/>
            <ac:spMk id="3" creationId="{5FAF0B8B-2FA0-7D88-B529-85CF2FDB866C}"/>
          </ac:spMkLst>
        </pc:spChg>
        <pc:spChg chg="mod">
          <ac:chgData name="Suraj Chopade" userId="S::suraj.chopade@bostoninstituteofanalytics.org::dcc44ee8-6a65-4538-a5e1-c87e14ca7a61" providerId="AD" clId="Web-{79E99A0B-E89E-FE9B-ACD5-3761BDB18D36}" dt="2023-10-06T05:39:46.033" v="29" actId="20577"/>
          <ac:spMkLst>
            <pc:docMk/>
            <pc:sldMk cId="4235558439" sldId="287"/>
            <ac:spMk id="9" creationId="{2FDADD92-4E39-7713-520E-D88B1D53A255}"/>
          </ac:spMkLst>
        </pc:spChg>
        <pc:picChg chg="mod">
          <ac:chgData name="Suraj Chopade" userId="S::suraj.chopade@bostoninstituteofanalytics.org::dcc44ee8-6a65-4538-a5e1-c87e14ca7a61" providerId="AD" clId="Web-{79E99A0B-E89E-FE9B-ACD5-3761BDB18D36}" dt="2023-10-06T05:39:30.533" v="25" actId="1076"/>
          <ac:picMkLst>
            <pc:docMk/>
            <pc:sldMk cId="4235558439" sldId="287"/>
            <ac:picMk id="6" creationId="{00000000-0000-0000-0000-000000000000}"/>
          </ac:picMkLst>
        </pc:picChg>
      </pc:sldChg>
      <pc:sldChg chg="addSp delSp modSp">
        <pc:chgData name="Suraj Chopade" userId="S::suraj.chopade@bostoninstituteofanalytics.org::dcc44ee8-6a65-4538-a5e1-c87e14ca7a61" providerId="AD" clId="Web-{79E99A0B-E89E-FE9B-ACD5-3761BDB18D36}" dt="2023-10-06T05:49:17.102" v="103" actId="1076"/>
        <pc:sldMkLst>
          <pc:docMk/>
          <pc:sldMk cId="1726830" sldId="314"/>
        </pc:sldMkLst>
        <pc:spChg chg="mod">
          <ac:chgData name="Suraj Chopade" userId="S::suraj.chopade@bostoninstituteofanalytics.org::dcc44ee8-6a65-4538-a5e1-c87e14ca7a61" providerId="AD" clId="Web-{79E99A0B-E89E-FE9B-ACD5-3761BDB18D36}" dt="2023-10-06T05:49:08.430" v="100" actId="1076"/>
          <ac:spMkLst>
            <pc:docMk/>
            <pc:sldMk cId="1726830" sldId="314"/>
            <ac:spMk id="2" creationId="{F7761F45-99CF-5094-8BAE-64DDA34139B5}"/>
          </ac:spMkLst>
        </pc:spChg>
        <pc:spChg chg="del mod">
          <ac:chgData name="Suraj Chopade" userId="S::suraj.chopade@bostoninstituteofanalytics.org::dcc44ee8-6a65-4538-a5e1-c87e14ca7a61" providerId="AD" clId="Web-{79E99A0B-E89E-FE9B-ACD5-3761BDB18D36}" dt="2023-10-06T05:41:36.331" v="46"/>
          <ac:spMkLst>
            <pc:docMk/>
            <pc:sldMk cId="1726830" sldId="314"/>
            <ac:spMk id="3" creationId="{1065F7F5-0662-8B7F-C981-331BAFCF0D3C}"/>
          </ac:spMkLst>
        </pc:spChg>
        <pc:spChg chg="mod">
          <ac:chgData name="Suraj Chopade" userId="S::suraj.chopade@bostoninstituteofanalytics.org::dcc44ee8-6a65-4538-a5e1-c87e14ca7a61" providerId="AD" clId="Web-{79E99A0B-E89E-FE9B-ACD5-3761BDB18D36}" dt="2023-10-06T05:41:30.909" v="44" actId="1076"/>
          <ac:spMkLst>
            <pc:docMk/>
            <pc:sldMk cId="1726830" sldId="314"/>
            <ac:spMk id="9" creationId="{2FDADD92-4E39-7713-520E-D88B1D53A255}"/>
          </ac:spMkLst>
        </pc:spChg>
        <pc:picChg chg="add mod">
          <ac:chgData name="Suraj Chopade" userId="S::suraj.chopade@bostoninstituteofanalytics.org::dcc44ee8-6a65-4538-a5e1-c87e14ca7a61" providerId="AD" clId="Web-{79E99A0B-E89E-FE9B-ACD5-3761BDB18D36}" dt="2023-10-06T05:49:17.102" v="103" actId="1076"/>
          <ac:picMkLst>
            <pc:docMk/>
            <pc:sldMk cId="1726830" sldId="314"/>
            <ac:picMk id="4" creationId="{5EA61A63-65C1-FED2-3A4B-00628A98ACD7}"/>
          </ac:picMkLst>
        </pc:picChg>
        <pc:picChg chg="del">
          <ac:chgData name="Suraj Chopade" userId="S::suraj.chopade@bostoninstituteofanalytics.org::dcc44ee8-6a65-4538-a5e1-c87e14ca7a61" providerId="AD" clId="Web-{79E99A0B-E89E-FE9B-ACD5-3761BDB18D36}" dt="2023-10-06T05:48:36.227" v="97"/>
          <ac:picMkLst>
            <pc:docMk/>
            <pc:sldMk cId="1726830" sldId="314"/>
            <ac:picMk id="8" creationId="{00000000-0000-0000-0000-000000000000}"/>
          </ac:picMkLst>
        </pc:picChg>
      </pc:sldChg>
      <pc:sldChg chg="modSp">
        <pc:chgData name="Suraj Chopade" userId="S::suraj.chopade@bostoninstituteofanalytics.org::dcc44ee8-6a65-4538-a5e1-c87e14ca7a61" providerId="AD" clId="Web-{79E99A0B-E89E-FE9B-ACD5-3761BDB18D36}" dt="2023-10-06T07:51:07.126" v="1287" actId="20577"/>
        <pc:sldMkLst>
          <pc:docMk/>
          <pc:sldMk cId="4059647043" sldId="408"/>
        </pc:sldMkLst>
        <pc:spChg chg="mod">
          <ac:chgData name="Suraj Chopade" userId="S::suraj.chopade@bostoninstituteofanalytics.org::dcc44ee8-6a65-4538-a5e1-c87e14ca7a61" providerId="AD" clId="Web-{79E99A0B-E89E-FE9B-ACD5-3761BDB18D36}" dt="2023-10-06T07:51:07.126" v="1287" actId="20577"/>
          <ac:spMkLst>
            <pc:docMk/>
            <pc:sldMk cId="4059647043" sldId="408"/>
            <ac:spMk id="5" creationId="{F1E094BE-D838-D72B-D901-D29AF46966E7}"/>
          </ac:spMkLst>
        </pc:spChg>
      </pc:sldChg>
      <pc:sldChg chg="modSp">
        <pc:chgData name="Suraj Chopade" userId="S::suraj.chopade@bostoninstituteofanalytics.org::dcc44ee8-6a65-4538-a5e1-c87e14ca7a61" providerId="AD" clId="Web-{79E99A0B-E89E-FE9B-ACD5-3761BDB18D36}" dt="2023-10-06T05:37:59.032" v="1"/>
        <pc:sldMkLst>
          <pc:docMk/>
          <pc:sldMk cId="876099985" sldId="409"/>
        </pc:sldMkLst>
        <pc:graphicFrameChg chg="mod modGraphic">
          <ac:chgData name="Suraj Chopade" userId="S::suraj.chopade@bostoninstituteofanalytics.org::dcc44ee8-6a65-4538-a5e1-c87e14ca7a61" providerId="AD" clId="Web-{79E99A0B-E89E-FE9B-ACD5-3761BDB18D36}" dt="2023-10-06T05:37:59.032" v="1"/>
          <ac:graphicFrameMkLst>
            <pc:docMk/>
            <pc:sldMk cId="876099985" sldId="409"/>
            <ac:graphicFrameMk id="7" creationId="{FBF120AC-CEA3-E6FB-1F60-5853288C1B5C}"/>
          </ac:graphicFrameMkLst>
        </pc:graphicFrameChg>
      </pc:sldChg>
      <pc:sldChg chg="addSp delSp modSp add del replId">
        <pc:chgData name="Suraj Chopade" userId="S::suraj.chopade@bostoninstituteofanalytics.org::dcc44ee8-6a65-4538-a5e1-c87e14ca7a61" providerId="AD" clId="Web-{79E99A0B-E89E-FE9B-ACD5-3761BDB18D36}" dt="2023-10-06T05:58:28.515" v="179"/>
        <pc:sldMkLst>
          <pc:docMk/>
          <pc:sldMk cId="3606357210" sldId="411"/>
        </pc:sldMkLst>
        <pc:spChg chg="mod">
          <ac:chgData name="Suraj Chopade" userId="S::suraj.chopade@bostoninstituteofanalytics.org::dcc44ee8-6a65-4538-a5e1-c87e14ca7a61" providerId="AD" clId="Web-{79E99A0B-E89E-FE9B-ACD5-3761BDB18D36}" dt="2023-10-06T05:53:39.746" v="151" actId="20577"/>
          <ac:spMkLst>
            <pc:docMk/>
            <pc:sldMk cId="3606357210" sldId="411"/>
            <ac:spMk id="2" creationId="{F7761F45-99CF-5094-8BAE-64DDA34139B5}"/>
          </ac:spMkLst>
        </pc:spChg>
        <pc:spChg chg="add mod">
          <ac:chgData name="Suraj Chopade" userId="S::suraj.chopade@bostoninstituteofanalytics.org::dcc44ee8-6a65-4538-a5e1-c87e14ca7a61" providerId="AD" clId="Web-{79E99A0B-E89E-FE9B-ACD5-3761BDB18D36}" dt="2023-10-06T05:53:04.511" v="144" actId="20577"/>
          <ac:spMkLst>
            <pc:docMk/>
            <pc:sldMk cId="3606357210" sldId="411"/>
            <ac:spMk id="3" creationId="{7BBA8A75-F3CC-D908-D2B3-842720557A9A}"/>
          </ac:spMkLst>
        </pc:spChg>
        <pc:spChg chg="mod">
          <ac:chgData name="Suraj Chopade" userId="S::suraj.chopade@bostoninstituteofanalytics.org::dcc44ee8-6a65-4538-a5e1-c87e14ca7a61" providerId="AD" clId="Web-{79E99A0B-E89E-FE9B-ACD5-3761BDB18D36}" dt="2023-10-06T05:51:23.260" v="121" actId="1076"/>
          <ac:spMkLst>
            <pc:docMk/>
            <pc:sldMk cId="3606357210" sldId="411"/>
            <ac:spMk id="9" creationId="{2FDADD92-4E39-7713-520E-D88B1D53A255}"/>
          </ac:spMkLst>
        </pc:spChg>
        <pc:picChg chg="del">
          <ac:chgData name="Suraj Chopade" userId="S::suraj.chopade@bostoninstituteofanalytics.org::dcc44ee8-6a65-4538-a5e1-c87e14ca7a61" providerId="AD" clId="Web-{79E99A0B-E89E-FE9B-ACD5-3761BDB18D36}" dt="2023-10-06T05:50:37.384" v="105"/>
          <ac:picMkLst>
            <pc:docMk/>
            <pc:sldMk cId="3606357210" sldId="411"/>
            <ac:picMk id="4" creationId="{5EA61A63-65C1-FED2-3A4B-00628A98ACD7}"/>
          </ac:picMkLst>
        </pc:picChg>
      </pc:sldChg>
      <pc:sldChg chg="addSp delSp modSp add replId">
        <pc:chgData name="Suraj Chopade" userId="S::suraj.chopade@bostoninstituteofanalytics.org::dcc44ee8-6a65-4538-a5e1-c87e14ca7a61" providerId="AD" clId="Web-{79E99A0B-E89E-FE9B-ACD5-3761BDB18D36}" dt="2023-10-06T05:58:01.468" v="176" actId="1076"/>
        <pc:sldMkLst>
          <pc:docMk/>
          <pc:sldMk cId="1716880795" sldId="412"/>
        </pc:sldMkLst>
        <pc:spChg chg="del">
          <ac:chgData name="Suraj Chopade" userId="S::suraj.chopade@bostoninstituteofanalytics.org::dcc44ee8-6a65-4538-a5e1-c87e14ca7a61" providerId="AD" clId="Web-{79E99A0B-E89E-FE9B-ACD5-3761BDB18D36}" dt="2023-10-06T05:54:51.294" v="153"/>
          <ac:spMkLst>
            <pc:docMk/>
            <pc:sldMk cId="1716880795" sldId="412"/>
            <ac:spMk id="2" creationId="{F7761F45-99CF-5094-8BAE-64DDA34139B5}"/>
          </ac:spMkLst>
        </pc:spChg>
        <pc:spChg chg="del">
          <ac:chgData name="Suraj Chopade" userId="S::suraj.chopade@bostoninstituteofanalytics.org::dcc44ee8-6a65-4538-a5e1-c87e14ca7a61" providerId="AD" clId="Web-{79E99A0B-E89E-FE9B-ACD5-3761BDB18D36}" dt="2023-10-06T05:54:53.028" v="154"/>
          <ac:spMkLst>
            <pc:docMk/>
            <pc:sldMk cId="1716880795" sldId="412"/>
            <ac:spMk id="3" creationId="{7BBA8A75-F3CC-D908-D2B3-842720557A9A}"/>
          </ac:spMkLst>
        </pc:spChg>
        <pc:picChg chg="add del mod">
          <ac:chgData name="Suraj Chopade" userId="S::suraj.chopade@bostoninstituteofanalytics.org::dcc44ee8-6a65-4538-a5e1-c87e14ca7a61" providerId="AD" clId="Web-{79E99A0B-E89E-FE9B-ACD5-3761BDB18D36}" dt="2023-10-06T05:56:28.498" v="162"/>
          <ac:picMkLst>
            <pc:docMk/>
            <pc:sldMk cId="1716880795" sldId="412"/>
            <ac:picMk id="4" creationId="{B280F8D9-4555-28CD-BA16-B081372BFBC8}"/>
          </ac:picMkLst>
        </pc:picChg>
        <pc:picChg chg="add del mod">
          <ac:chgData name="Suraj Chopade" userId="S::suraj.chopade@bostoninstituteofanalytics.org::dcc44ee8-6a65-4538-a5e1-c87e14ca7a61" providerId="AD" clId="Web-{79E99A0B-E89E-FE9B-ACD5-3761BDB18D36}" dt="2023-10-06T05:56:46.764" v="169"/>
          <ac:picMkLst>
            <pc:docMk/>
            <pc:sldMk cId="1716880795" sldId="412"/>
            <ac:picMk id="5" creationId="{A5A46FFD-0BF3-3020-7652-969956F79603}"/>
          </ac:picMkLst>
        </pc:picChg>
        <pc:picChg chg="mod">
          <ac:chgData name="Suraj Chopade" userId="S::suraj.chopade@bostoninstituteofanalytics.org::dcc44ee8-6a65-4538-a5e1-c87e14ca7a61" providerId="AD" clId="Web-{79E99A0B-E89E-FE9B-ACD5-3761BDB18D36}" dt="2023-10-06T05:55:03.559" v="157" actId="1076"/>
          <ac:picMkLst>
            <pc:docMk/>
            <pc:sldMk cId="1716880795" sldId="412"/>
            <ac:picMk id="6" creationId="{00000000-0000-0000-0000-000000000000}"/>
          </ac:picMkLst>
        </pc:picChg>
        <pc:picChg chg="add mod">
          <ac:chgData name="Suraj Chopade" userId="S::suraj.chopade@bostoninstituteofanalytics.org::dcc44ee8-6a65-4538-a5e1-c87e14ca7a61" providerId="AD" clId="Web-{79E99A0B-E89E-FE9B-ACD5-3761BDB18D36}" dt="2023-10-06T05:58:01.468" v="176" actId="1076"/>
          <ac:picMkLst>
            <pc:docMk/>
            <pc:sldMk cId="1716880795" sldId="412"/>
            <ac:picMk id="7" creationId="{3FE07F17-869D-8D18-D9A2-C6BA93E6A55D}"/>
          </ac:picMkLst>
        </pc:picChg>
      </pc:sldChg>
      <pc:sldChg chg="delSp modSp add ord replId">
        <pc:chgData name="Suraj Chopade" userId="S::suraj.chopade@bostoninstituteofanalytics.org::dcc44ee8-6a65-4538-a5e1-c87e14ca7a61" providerId="AD" clId="Web-{79E99A0B-E89E-FE9B-ACD5-3761BDB18D36}" dt="2023-10-06T06:08:47.210" v="246" actId="20577"/>
        <pc:sldMkLst>
          <pc:docMk/>
          <pc:sldMk cId="2788898658" sldId="413"/>
        </pc:sldMkLst>
        <pc:spChg chg="mod">
          <ac:chgData name="Suraj Chopade" userId="S::suraj.chopade@bostoninstituteofanalytics.org::dcc44ee8-6a65-4538-a5e1-c87e14ca7a61" providerId="AD" clId="Web-{79E99A0B-E89E-FE9B-ACD5-3761BDB18D36}" dt="2023-10-06T06:08:47.210" v="246" actId="20577"/>
          <ac:spMkLst>
            <pc:docMk/>
            <pc:sldMk cId="2788898658" sldId="413"/>
            <ac:spMk id="2" creationId="{F7761F45-99CF-5094-8BAE-64DDA34139B5}"/>
          </ac:spMkLst>
        </pc:spChg>
        <pc:spChg chg="del">
          <ac:chgData name="Suraj Chopade" userId="S::suraj.chopade@bostoninstituteofanalytics.org::dcc44ee8-6a65-4538-a5e1-c87e14ca7a61" providerId="AD" clId="Web-{79E99A0B-E89E-FE9B-ACD5-3761BDB18D36}" dt="2023-10-06T06:05:41.348" v="198"/>
          <ac:spMkLst>
            <pc:docMk/>
            <pc:sldMk cId="2788898658" sldId="413"/>
            <ac:spMk id="3" creationId="{7BBA8A75-F3CC-D908-D2B3-842720557A9A}"/>
          </ac:spMkLst>
        </pc:spChg>
        <pc:spChg chg="mod">
          <ac:chgData name="Suraj Chopade" userId="S::suraj.chopade@bostoninstituteofanalytics.org::dcc44ee8-6a65-4538-a5e1-c87e14ca7a61" providerId="AD" clId="Web-{79E99A0B-E89E-FE9B-ACD5-3761BDB18D36}" dt="2023-10-06T06:07:38.349" v="234" actId="1076"/>
          <ac:spMkLst>
            <pc:docMk/>
            <pc:sldMk cId="2788898658" sldId="413"/>
            <ac:spMk id="9" creationId="{2FDADD92-4E39-7713-520E-D88B1D53A255}"/>
          </ac:spMkLst>
        </pc:spChg>
      </pc:sldChg>
      <pc:sldChg chg="addSp delSp modSp add replId">
        <pc:chgData name="Suraj Chopade" userId="S::suraj.chopade@bostoninstituteofanalytics.org::dcc44ee8-6a65-4538-a5e1-c87e14ca7a61" providerId="AD" clId="Web-{79E99A0B-E89E-FE9B-ACD5-3761BDB18D36}" dt="2023-10-06T06:31:05.304" v="526" actId="1076"/>
        <pc:sldMkLst>
          <pc:docMk/>
          <pc:sldMk cId="3599271236" sldId="414"/>
        </pc:sldMkLst>
        <pc:spChg chg="del mod">
          <ac:chgData name="Suraj Chopade" userId="S::suraj.chopade@bostoninstituteofanalytics.org::dcc44ee8-6a65-4538-a5e1-c87e14ca7a61" providerId="AD" clId="Web-{79E99A0B-E89E-FE9B-ACD5-3761BDB18D36}" dt="2023-10-06T06:30:18.772" v="522"/>
          <ac:spMkLst>
            <pc:docMk/>
            <pc:sldMk cId="3599271236" sldId="414"/>
            <ac:spMk id="2" creationId="{F7761F45-99CF-5094-8BAE-64DDA34139B5}"/>
          </ac:spMkLst>
        </pc:spChg>
        <pc:spChg chg="add mod">
          <ac:chgData name="Suraj Chopade" userId="S::suraj.chopade@bostoninstituteofanalytics.org::dcc44ee8-6a65-4538-a5e1-c87e14ca7a61" providerId="AD" clId="Web-{79E99A0B-E89E-FE9B-ACD5-3761BDB18D36}" dt="2023-10-06T06:17:08.497" v="333" actId="14100"/>
          <ac:spMkLst>
            <pc:docMk/>
            <pc:sldMk cId="3599271236" sldId="414"/>
            <ac:spMk id="4" creationId="{940CD870-AE67-23D8-C88F-A3BC62949A80}"/>
          </ac:spMkLst>
        </pc:spChg>
        <pc:spChg chg="add mod topLvl">
          <ac:chgData name="Suraj Chopade" userId="S::suraj.chopade@bostoninstituteofanalytics.org::dcc44ee8-6a65-4538-a5e1-c87e14ca7a61" providerId="AD" clId="Web-{79E99A0B-E89E-FE9B-ACD5-3761BDB18D36}" dt="2023-10-06T06:27:05.301" v="499"/>
          <ac:spMkLst>
            <pc:docMk/>
            <pc:sldMk cId="3599271236" sldId="414"/>
            <ac:spMk id="5" creationId="{E5B78B91-3908-CBA5-4EE3-855573E5269A}"/>
          </ac:spMkLst>
        </pc:spChg>
        <pc:spChg chg="add del">
          <ac:chgData name="Suraj Chopade" userId="S::suraj.chopade@bostoninstituteofanalytics.org::dcc44ee8-6a65-4538-a5e1-c87e14ca7a61" providerId="AD" clId="Web-{79E99A0B-E89E-FE9B-ACD5-3761BDB18D36}" dt="2023-10-06T06:18:25.029" v="345"/>
          <ac:spMkLst>
            <pc:docMk/>
            <pc:sldMk cId="3599271236" sldId="414"/>
            <ac:spMk id="7" creationId="{6F11F779-D656-4DE3-F7D9-1365448D2269}"/>
          </ac:spMkLst>
        </pc:spChg>
        <pc:spChg chg="add del">
          <ac:chgData name="Suraj Chopade" userId="S::suraj.chopade@bostoninstituteofanalytics.org::dcc44ee8-6a65-4538-a5e1-c87e14ca7a61" providerId="AD" clId="Web-{79E99A0B-E89E-FE9B-ACD5-3761BDB18D36}" dt="2023-10-06T06:18:22.263" v="344"/>
          <ac:spMkLst>
            <pc:docMk/>
            <pc:sldMk cId="3599271236" sldId="414"/>
            <ac:spMk id="8" creationId="{973A9F05-0CA1-A74F-786D-7925254FB333}"/>
          </ac:spMkLst>
        </pc:spChg>
        <pc:spChg chg="mod">
          <ac:chgData name="Suraj Chopade" userId="S::suraj.chopade@bostoninstituteofanalytics.org::dcc44ee8-6a65-4538-a5e1-c87e14ca7a61" providerId="AD" clId="Web-{79E99A0B-E89E-FE9B-ACD5-3761BDB18D36}" dt="2023-10-06T06:28:40.958" v="510" actId="1076"/>
          <ac:spMkLst>
            <pc:docMk/>
            <pc:sldMk cId="3599271236" sldId="414"/>
            <ac:spMk id="9" creationId="{2FDADD92-4E39-7713-520E-D88B1D53A255}"/>
          </ac:spMkLst>
        </pc:spChg>
        <pc:spChg chg="add del">
          <ac:chgData name="Suraj Chopade" userId="S::suraj.chopade@bostoninstituteofanalytics.org::dcc44ee8-6a65-4538-a5e1-c87e14ca7a61" providerId="AD" clId="Web-{79E99A0B-E89E-FE9B-ACD5-3761BDB18D36}" dt="2023-10-06T06:18:21.045" v="343"/>
          <ac:spMkLst>
            <pc:docMk/>
            <pc:sldMk cId="3599271236" sldId="414"/>
            <ac:spMk id="10" creationId="{5CDE3D55-C7D2-90A7-73B9-A8E36070483D}"/>
          </ac:spMkLst>
        </pc:spChg>
        <pc:spChg chg="add del mod">
          <ac:chgData name="Suraj Chopade" userId="S::suraj.chopade@bostoninstituteofanalytics.org::dcc44ee8-6a65-4538-a5e1-c87e14ca7a61" providerId="AD" clId="Web-{79E99A0B-E89E-FE9B-ACD5-3761BDB18D36}" dt="2023-10-06T06:18:18.076" v="342"/>
          <ac:spMkLst>
            <pc:docMk/>
            <pc:sldMk cId="3599271236" sldId="414"/>
            <ac:spMk id="11" creationId="{C269328A-EC79-8669-6419-733F226EE0A3}"/>
          </ac:spMkLst>
        </pc:spChg>
        <pc:spChg chg="add mod">
          <ac:chgData name="Suraj Chopade" userId="S::suraj.chopade@bostoninstituteofanalytics.org::dcc44ee8-6a65-4538-a5e1-c87e14ca7a61" providerId="AD" clId="Web-{79E99A0B-E89E-FE9B-ACD5-3761BDB18D36}" dt="2023-10-06T06:24:48.299" v="477" actId="1076"/>
          <ac:spMkLst>
            <pc:docMk/>
            <pc:sldMk cId="3599271236" sldId="414"/>
            <ac:spMk id="14" creationId="{3FC50C57-AC3C-83E0-3AD4-D10DC8047C9A}"/>
          </ac:spMkLst>
        </pc:spChg>
        <pc:spChg chg="add mod">
          <ac:chgData name="Suraj Chopade" userId="S::suraj.chopade@bostoninstituteofanalytics.org::dcc44ee8-6a65-4538-a5e1-c87e14ca7a61" providerId="AD" clId="Web-{79E99A0B-E89E-FE9B-ACD5-3761BDB18D36}" dt="2023-10-06T06:24:53.487" v="479" actId="1076"/>
          <ac:spMkLst>
            <pc:docMk/>
            <pc:sldMk cId="3599271236" sldId="414"/>
            <ac:spMk id="15" creationId="{ECB6AC0C-D8DE-0FBA-274A-2C3216E71720}"/>
          </ac:spMkLst>
        </pc:spChg>
        <pc:spChg chg="add mod">
          <ac:chgData name="Suraj Chopade" userId="S::suraj.chopade@bostoninstituteofanalytics.org::dcc44ee8-6a65-4538-a5e1-c87e14ca7a61" providerId="AD" clId="Web-{79E99A0B-E89E-FE9B-ACD5-3761BDB18D36}" dt="2023-10-06T06:24:50.862" v="478" actId="1076"/>
          <ac:spMkLst>
            <pc:docMk/>
            <pc:sldMk cId="3599271236" sldId="414"/>
            <ac:spMk id="16" creationId="{94D71B9C-5399-3173-3240-ABF3F92337B2}"/>
          </ac:spMkLst>
        </pc:spChg>
        <pc:spChg chg="add mod topLvl">
          <ac:chgData name="Suraj Chopade" userId="S::suraj.chopade@bostoninstituteofanalytics.org::dcc44ee8-6a65-4538-a5e1-c87e14ca7a61" providerId="AD" clId="Web-{79E99A0B-E89E-FE9B-ACD5-3761BDB18D36}" dt="2023-10-06T06:27:42.411" v="503" actId="1076"/>
          <ac:spMkLst>
            <pc:docMk/>
            <pc:sldMk cId="3599271236" sldId="414"/>
            <ac:spMk id="17" creationId="{32CE4387-E548-ED42-25B7-94BD839D9863}"/>
          </ac:spMkLst>
        </pc:spChg>
        <pc:spChg chg="add mod topLvl">
          <ac:chgData name="Suraj Chopade" userId="S::suraj.chopade@bostoninstituteofanalytics.org::dcc44ee8-6a65-4538-a5e1-c87e14ca7a61" providerId="AD" clId="Web-{79E99A0B-E89E-FE9B-ACD5-3761BDB18D36}" dt="2023-10-06T06:27:05.301" v="499"/>
          <ac:spMkLst>
            <pc:docMk/>
            <pc:sldMk cId="3599271236" sldId="414"/>
            <ac:spMk id="18" creationId="{EB0E7637-534D-D354-CFAD-B82252BC5AC4}"/>
          </ac:spMkLst>
        </pc:spChg>
        <pc:spChg chg="add mod topLvl">
          <ac:chgData name="Suraj Chopade" userId="S::suraj.chopade@bostoninstituteofanalytics.org::dcc44ee8-6a65-4538-a5e1-c87e14ca7a61" providerId="AD" clId="Web-{79E99A0B-E89E-FE9B-ACD5-3761BDB18D36}" dt="2023-10-06T06:27:05.301" v="499"/>
          <ac:spMkLst>
            <pc:docMk/>
            <pc:sldMk cId="3599271236" sldId="414"/>
            <ac:spMk id="19" creationId="{E440F50B-B3ED-8A1C-E829-CBB0A8E54E3D}"/>
          </ac:spMkLst>
        </pc:spChg>
        <pc:spChg chg="add mod topLvl">
          <ac:chgData name="Suraj Chopade" userId="S::suraj.chopade@bostoninstituteofanalytics.org::dcc44ee8-6a65-4538-a5e1-c87e14ca7a61" providerId="AD" clId="Web-{79E99A0B-E89E-FE9B-ACD5-3761BDB18D36}" dt="2023-10-06T06:27:05.301" v="499"/>
          <ac:spMkLst>
            <pc:docMk/>
            <pc:sldMk cId="3599271236" sldId="414"/>
            <ac:spMk id="20" creationId="{37AAE1DA-12D9-F109-9B49-C0CDFB909263}"/>
          </ac:spMkLst>
        </pc:spChg>
        <pc:grpChg chg="add mod">
          <ac:chgData name="Suraj Chopade" userId="S::suraj.chopade@bostoninstituteofanalytics.org::dcc44ee8-6a65-4538-a5e1-c87e14ca7a61" providerId="AD" clId="Web-{79E99A0B-E89E-FE9B-ACD5-3761BDB18D36}" dt="2023-10-06T06:28:18.614" v="508" actId="1076"/>
          <ac:grpSpMkLst>
            <pc:docMk/>
            <pc:sldMk cId="3599271236" sldId="414"/>
            <ac:grpSpMk id="28" creationId="{8CFA5530-2B80-EB39-9BAC-535DDC6D969E}"/>
          </ac:grpSpMkLst>
        </pc:grpChg>
        <pc:grpChg chg="add del">
          <ac:chgData name="Suraj Chopade" userId="S::suraj.chopade@bostoninstituteofanalytics.org::dcc44ee8-6a65-4538-a5e1-c87e14ca7a61" providerId="AD" clId="Web-{79E99A0B-E89E-FE9B-ACD5-3761BDB18D36}" dt="2023-10-06T06:27:05.301" v="499"/>
          <ac:grpSpMkLst>
            <pc:docMk/>
            <pc:sldMk cId="3599271236" sldId="414"/>
            <ac:grpSpMk id="29" creationId="{9306DB1D-71FC-432D-D8D8-6451DD1157F9}"/>
          </ac:grpSpMkLst>
        </pc:grpChg>
        <pc:grpChg chg="add mod">
          <ac:chgData name="Suraj Chopade" userId="S::suraj.chopade@bostoninstituteofanalytics.org::dcc44ee8-6a65-4538-a5e1-c87e14ca7a61" providerId="AD" clId="Web-{79E99A0B-E89E-FE9B-ACD5-3761BDB18D36}" dt="2023-10-06T06:28:28.114" v="509" actId="1076"/>
          <ac:grpSpMkLst>
            <pc:docMk/>
            <pc:sldMk cId="3599271236" sldId="414"/>
            <ac:grpSpMk id="30" creationId="{2322F036-B154-EB55-E337-AD960CE3F595}"/>
          </ac:grpSpMkLst>
        </pc:grpChg>
        <pc:grpChg chg="add mod">
          <ac:chgData name="Suraj Chopade" userId="S::suraj.chopade@bostoninstituteofanalytics.org::dcc44ee8-6a65-4538-a5e1-c87e14ca7a61" providerId="AD" clId="Web-{79E99A0B-E89E-FE9B-ACD5-3761BDB18D36}" dt="2023-10-06T06:29:02.255" v="512" actId="1076"/>
          <ac:grpSpMkLst>
            <pc:docMk/>
            <pc:sldMk cId="3599271236" sldId="414"/>
            <ac:grpSpMk id="31" creationId="{8EB4EF59-F02F-3174-E884-27976EF9A3AF}"/>
          </ac:grpSpMkLst>
        </pc:grpChg>
        <pc:grpChg chg="add mod">
          <ac:chgData name="Suraj Chopade" userId="S::suraj.chopade@bostoninstituteofanalytics.org::dcc44ee8-6a65-4538-a5e1-c87e14ca7a61" providerId="AD" clId="Web-{79E99A0B-E89E-FE9B-ACD5-3761BDB18D36}" dt="2023-10-06T06:31:05.304" v="526" actId="1076"/>
          <ac:grpSpMkLst>
            <pc:docMk/>
            <pc:sldMk cId="3599271236" sldId="414"/>
            <ac:grpSpMk id="35" creationId="{0E23EA80-0DF5-CB84-BC0B-2DBABC31849C}"/>
          </ac:grpSpMkLst>
        </pc:grpChg>
        <pc:picChg chg="add del mod modCrop">
          <ac:chgData name="Suraj Chopade" userId="S::suraj.chopade@bostoninstituteofanalytics.org::dcc44ee8-6a65-4538-a5e1-c87e14ca7a61" providerId="AD" clId="Web-{79E99A0B-E89E-FE9B-ACD5-3761BDB18D36}" dt="2023-10-06T06:15:52.043" v="301"/>
          <ac:picMkLst>
            <pc:docMk/>
            <pc:sldMk cId="3599271236" sldId="414"/>
            <ac:picMk id="3" creationId="{015DA699-21A7-09C7-067F-C37BB508DC54}"/>
          </ac:picMkLst>
        </pc:picChg>
        <pc:picChg chg="mod">
          <ac:chgData name="Suraj Chopade" userId="S::suraj.chopade@bostoninstituteofanalytics.org::dcc44ee8-6a65-4538-a5e1-c87e14ca7a61" providerId="AD" clId="Web-{79E99A0B-E89E-FE9B-ACD5-3761BDB18D36}" dt="2023-10-06T06:28:13.942" v="507" actId="1076"/>
          <ac:picMkLst>
            <pc:docMk/>
            <pc:sldMk cId="3599271236" sldId="414"/>
            <ac:picMk id="6" creationId="{00000000-0000-0000-0000-000000000000}"/>
          </ac:picMkLst>
        </pc:picChg>
        <pc:cxnChg chg="add mod">
          <ac:chgData name="Suraj Chopade" userId="S::suraj.chopade@bostoninstituteofanalytics.org::dcc44ee8-6a65-4538-a5e1-c87e14ca7a61" providerId="AD" clId="Web-{79E99A0B-E89E-FE9B-ACD5-3761BDB18D36}" dt="2023-10-06T06:21:06.875" v="388" actId="14100"/>
          <ac:cxnSpMkLst>
            <pc:docMk/>
            <pc:sldMk cId="3599271236" sldId="414"/>
            <ac:cxnSpMk id="12" creationId="{9CB7E62A-583A-0B57-58D6-3CCE9B95679A}"/>
          </ac:cxnSpMkLst>
        </pc:cxnChg>
        <pc:cxnChg chg="add mod topLvl">
          <ac:chgData name="Suraj Chopade" userId="S::suraj.chopade@bostoninstituteofanalytics.org::dcc44ee8-6a65-4538-a5e1-c87e14ca7a61" providerId="AD" clId="Web-{79E99A0B-E89E-FE9B-ACD5-3761BDB18D36}" dt="2023-10-06T06:27:05.301" v="499"/>
          <ac:cxnSpMkLst>
            <pc:docMk/>
            <pc:sldMk cId="3599271236" sldId="414"/>
            <ac:cxnSpMk id="13" creationId="{E14BA2F3-A1C6-7B78-9393-18B358F9B380}"/>
          </ac:cxnSpMkLst>
        </pc:cxnChg>
        <pc:cxnChg chg="add mod topLvl">
          <ac:chgData name="Suraj Chopade" userId="S::suraj.chopade@bostoninstituteofanalytics.org::dcc44ee8-6a65-4538-a5e1-c87e14ca7a61" providerId="AD" clId="Web-{79E99A0B-E89E-FE9B-ACD5-3761BDB18D36}" dt="2023-10-06T06:27:05.301" v="499"/>
          <ac:cxnSpMkLst>
            <pc:docMk/>
            <pc:sldMk cId="3599271236" sldId="414"/>
            <ac:cxnSpMk id="21" creationId="{5E44639F-8DD7-F3AA-6689-FAC4883094BF}"/>
          </ac:cxnSpMkLst>
        </pc:cxnChg>
        <pc:cxnChg chg="add mod topLvl">
          <ac:chgData name="Suraj Chopade" userId="S::suraj.chopade@bostoninstituteofanalytics.org::dcc44ee8-6a65-4538-a5e1-c87e14ca7a61" providerId="AD" clId="Web-{79E99A0B-E89E-FE9B-ACD5-3761BDB18D36}" dt="2023-10-06T06:27:05.301" v="499"/>
          <ac:cxnSpMkLst>
            <pc:docMk/>
            <pc:sldMk cId="3599271236" sldId="414"/>
            <ac:cxnSpMk id="22" creationId="{40D5EE23-14D7-C540-F334-63EC4D99ADB5}"/>
          </ac:cxnSpMkLst>
        </pc:cxnChg>
        <pc:cxnChg chg="add mod topLvl">
          <ac:chgData name="Suraj Chopade" userId="S::suraj.chopade@bostoninstituteofanalytics.org::dcc44ee8-6a65-4538-a5e1-c87e14ca7a61" providerId="AD" clId="Web-{79E99A0B-E89E-FE9B-ACD5-3761BDB18D36}" dt="2023-10-06T06:27:05.301" v="499"/>
          <ac:cxnSpMkLst>
            <pc:docMk/>
            <pc:sldMk cId="3599271236" sldId="414"/>
            <ac:cxnSpMk id="23" creationId="{CC0049E4-F893-AEAB-BC00-994878614313}"/>
          </ac:cxnSpMkLst>
        </pc:cxnChg>
        <pc:cxnChg chg="add mod topLvl">
          <ac:chgData name="Suraj Chopade" userId="S::suraj.chopade@bostoninstituteofanalytics.org::dcc44ee8-6a65-4538-a5e1-c87e14ca7a61" providerId="AD" clId="Web-{79E99A0B-E89E-FE9B-ACD5-3761BDB18D36}" dt="2023-10-06T06:27:05.301" v="499"/>
          <ac:cxnSpMkLst>
            <pc:docMk/>
            <pc:sldMk cId="3599271236" sldId="414"/>
            <ac:cxnSpMk id="24" creationId="{B1EB2C2B-FB21-F7E5-DD7E-2F81F94B0DAE}"/>
          </ac:cxnSpMkLst>
        </pc:cxnChg>
        <pc:cxnChg chg="add mod">
          <ac:chgData name="Suraj Chopade" userId="S::suraj.chopade@bostoninstituteofanalytics.org::dcc44ee8-6a65-4538-a5e1-c87e14ca7a61" providerId="AD" clId="Web-{79E99A0B-E89E-FE9B-ACD5-3761BDB18D36}" dt="2023-10-06T06:24:59.831" v="480" actId="1076"/>
          <ac:cxnSpMkLst>
            <pc:docMk/>
            <pc:sldMk cId="3599271236" sldId="414"/>
            <ac:cxnSpMk id="25" creationId="{DBA8370B-F59D-A021-F6DD-31209350A9DE}"/>
          </ac:cxnSpMkLst>
        </pc:cxnChg>
        <pc:cxnChg chg="add mod">
          <ac:chgData name="Suraj Chopade" userId="S::suraj.chopade@bostoninstituteofanalytics.org::dcc44ee8-6a65-4538-a5e1-c87e14ca7a61" providerId="AD" clId="Web-{79E99A0B-E89E-FE9B-ACD5-3761BDB18D36}" dt="2023-10-06T06:25:19.346" v="486" actId="1076"/>
          <ac:cxnSpMkLst>
            <pc:docMk/>
            <pc:sldMk cId="3599271236" sldId="414"/>
            <ac:cxnSpMk id="26" creationId="{99F7AA88-A29D-B3A8-6612-EC5CC361647D}"/>
          </ac:cxnSpMkLst>
        </pc:cxnChg>
        <pc:cxnChg chg="add mod">
          <ac:chgData name="Suraj Chopade" userId="S::suraj.chopade@bostoninstituteofanalytics.org::dcc44ee8-6a65-4538-a5e1-c87e14ca7a61" providerId="AD" clId="Web-{79E99A0B-E89E-FE9B-ACD5-3761BDB18D36}" dt="2023-10-06T06:25:15.159" v="485" actId="1076"/>
          <ac:cxnSpMkLst>
            <pc:docMk/>
            <pc:sldMk cId="3599271236" sldId="414"/>
            <ac:cxnSpMk id="27" creationId="{E64E7688-8183-8382-10BC-93E8CAF91323}"/>
          </ac:cxnSpMkLst>
        </pc:cxnChg>
        <pc:cxnChg chg="add del mod">
          <ac:chgData name="Suraj Chopade" userId="S::suraj.chopade@bostoninstituteofanalytics.org::dcc44ee8-6a65-4538-a5e1-c87e14ca7a61" providerId="AD" clId="Web-{79E99A0B-E89E-FE9B-ACD5-3761BDB18D36}" dt="2023-10-06T06:29:39.928" v="515"/>
          <ac:cxnSpMkLst>
            <pc:docMk/>
            <pc:sldMk cId="3599271236" sldId="414"/>
            <ac:cxnSpMk id="32" creationId="{32CEA1A0-EB92-9594-D482-435637868D14}"/>
          </ac:cxnSpMkLst>
        </pc:cxnChg>
        <pc:cxnChg chg="add mod">
          <ac:chgData name="Suraj Chopade" userId="S::suraj.chopade@bostoninstituteofanalytics.org::dcc44ee8-6a65-4538-a5e1-c87e14ca7a61" providerId="AD" clId="Web-{79E99A0B-E89E-FE9B-ACD5-3761BDB18D36}" dt="2023-10-06T06:30:05.569" v="518" actId="14100"/>
          <ac:cxnSpMkLst>
            <pc:docMk/>
            <pc:sldMk cId="3599271236" sldId="414"/>
            <ac:cxnSpMk id="33" creationId="{F3574FDE-2313-8562-DA15-F76AF1B7D9E9}"/>
          </ac:cxnSpMkLst>
        </pc:cxnChg>
        <pc:cxnChg chg="add mod">
          <ac:chgData name="Suraj Chopade" userId="S::suraj.chopade@bostoninstituteofanalytics.org::dcc44ee8-6a65-4538-a5e1-c87e14ca7a61" providerId="AD" clId="Web-{79E99A0B-E89E-FE9B-ACD5-3761BDB18D36}" dt="2023-10-06T06:30:33.366" v="524" actId="14100"/>
          <ac:cxnSpMkLst>
            <pc:docMk/>
            <pc:sldMk cId="3599271236" sldId="414"/>
            <ac:cxnSpMk id="34" creationId="{A0AEDD3E-DDB0-F7F3-3280-046A188C7E99}"/>
          </ac:cxnSpMkLst>
        </pc:cxnChg>
      </pc:sldChg>
      <pc:sldChg chg="modSp add ord replId">
        <pc:chgData name="Suraj Chopade" userId="S::suraj.chopade@bostoninstituteofanalytics.org::dcc44ee8-6a65-4538-a5e1-c87e14ca7a61" providerId="AD" clId="Web-{79E99A0B-E89E-FE9B-ACD5-3761BDB18D36}" dt="2023-10-06T06:33:05.758" v="567" actId="1076"/>
        <pc:sldMkLst>
          <pc:docMk/>
          <pc:sldMk cId="1862185736" sldId="415"/>
        </pc:sldMkLst>
        <pc:spChg chg="mod">
          <ac:chgData name="Suraj Chopade" userId="S::suraj.chopade@bostoninstituteofanalytics.org::dcc44ee8-6a65-4538-a5e1-c87e14ca7a61" providerId="AD" clId="Web-{79E99A0B-E89E-FE9B-ACD5-3761BDB18D36}" dt="2023-10-06T06:33:05.758" v="567" actId="1076"/>
          <ac:spMkLst>
            <pc:docMk/>
            <pc:sldMk cId="1862185736" sldId="415"/>
            <ac:spMk id="2" creationId="{F7761F45-99CF-5094-8BAE-64DDA34139B5}"/>
          </ac:spMkLst>
        </pc:spChg>
        <pc:spChg chg="mod">
          <ac:chgData name="Suraj Chopade" userId="S::suraj.chopade@bostoninstituteofanalytics.org::dcc44ee8-6a65-4538-a5e1-c87e14ca7a61" providerId="AD" clId="Web-{79E99A0B-E89E-FE9B-ACD5-3761BDB18D36}" dt="2023-10-06T06:31:47.898" v="542" actId="14100"/>
          <ac:spMkLst>
            <pc:docMk/>
            <pc:sldMk cId="1862185736" sldId="415"/>
            <ac:spMk id="9" creationId="{2FDADD92-4E39-7713-520E-D88B1D53A255}"/>
          </ac:spMkLst>
        </pc:spChg>
      </pc:sldChg>
      <pc:sldChg chg="addSp modSp add replId">
        <pc:chgData name="Suraj Chopade" userId="S::suraj.chopade@bostoninstituteofanalytics.org::dcc44ee8-6a65-4538-a5e1-c87e14ca7a61" providerId="AD" clId="Web-{79E99A0B-E89E-FE9B-ACD5-3761BDB18D36}" dt="2023-10-06T06:52:41.663" v="842" actId="1076"/>
        <pc:sldMkLst>
          <pc:docMk/>
          <pc:sldMk cId="473788288" sldId="416"/>
        </pc:sldMkLst>
        <pc:spChg chg="mod">
          <ac:chgData name="Suraj Chopade" userId="S::suraj.chopade@bostoninstituteofanalytics.org::dcc44ee8-6a65-4538-a5e1-c87e14ca7a61" providerId="AD" clId="Web-{79E99A0B-E89E-FE9B-ACD5-3761BDB18D36}" dt="2023-10-06T06:52:29.475" v="838" actId="20577"/>
          <ac:spMkLst>
            <pc:docMk/>
            <pc:sldMk cId="473788288" sldId="416"/>
            <ac:spMk id="2" creationId="{F7761F45-99CF-5094-8BAE-64DDA34139B5}"/>
          </ac:spMkLst>
        </pc:spChg>
        <pc:spChg chg="mod">
          <ac:chgData name="Suraj Chopade" userId="S::suraj.chopade@bostoninstituteofanalytics.org::dcc44ee8-6a65-4538-a5e1-c87e14ca7a61" providerId="AD" clId="Web-{79E99A0B-E89E-FE9B-ACD5-3761BDB18D36}" dt="2023-10-06T06:38:14.746" v="620" actId="1076"/>
          <ac:spMkLst>
            <pc:docMk/>
            <pc:sldMk cId="473788288" sldId="416"/>
            <ac:spMk id="9" creationId="{2FDADD92-4E39-7713-520E-D88B1D53A255}"/>
          </ac:spMkLst>
        </pc:spChg>
        <pc:picChg chg="add mod">
          <ac:chgData name="Suraj Chopade" userId="S::suraj.chopade@bostoninstituteofanalytics.org::dcc44ee8-6a65-4538-a5e1-c87e14ca7a61" providerId="AD" clId="Web-{79E99A0B-E89E-FE9B-ACD5-3761BDB18D36}" dt="2023-10-06T06:52:41.663" v="842" actId="1076"/>
          <ac:picMkLst>
            <pc:docMk/>
            <pc:sldMk cId="473788288" sldId="416"/>
            <ac:picMk id="3" creationId="{79D7470E-4F1A-51F3-2189-7D1E1D6C633D}"/>
          </ac:picMkLst>
        </pc:picChg>
      </pc:sldChg>
      <pc:sldChg chg="addSp modSp add replId">
        <pc:chgData name="Suraj Chopade" userId="S::suraj.chopade@bostoninstituteofanalytics.org::dcc44ee8-6a65-4538-a5e1-c87e14ca7a61" providerId="AD" clId="Web-{79E99A0B-E89E-FE9B-ACD5-3761BDB18D36}" dt="2023-10-06T06:51:23.302" v="809" actId="1076"/>
        <pc:sldMkLst>
          <pc:docMk/>
          <pc:sldMk cId="1830556282" sldId="417"/>
        </pc:sldMkLst>
        <pc:spChg chg="mod">
          <ac:chgData name="Suraj Chopade" userId="S::suraj.chopade@bostoninstituteofanalytics.org::dcc44ee8-6a65-4538-a5e1-c87e14ca7a61" providerId="AD" clId="Web-{79E99A0B-E89E-FE9B-ACD5-3761BDB18D36}" dt="2023-10-06T06:47:38.487" v="692" actId="20577"/>
          <ac:spMkLst>
            <pc:docMk/>
            <pc:sldMk cId="1830556282" sldId="417"/>
            <ac:spMk id="2" creationId="{F7761F45-99CF-5094-8BAE-64DDA34139B5}"/>
          </ac:spMkLst>
        </pc:spChg>
        <pc:spChg chg="mod">
          <ac:chgData name="Suraj Chopade" userId="S::suraj.chopade@bostoninstituteofanalytics.org::dcc44ee8-6a65-4538-a5e1-c87e14ca7a61" providerId="AD" clId="Web-{79E99A0B-E89E-FE9B-ACD5-3761BDB18D36}" dt="2023-10-06T06:43:42.672" v="637" actId="1076"/>
          <ac:spMkLst>
            <pc:docMk/>
            <pc:sldMk cId="1830556282" sldId="417"/>
            <ac:spMk id="9" creationId="{2FDADD92-4E39-7713-520E-D88B1D53A255}"/>
          </ac:spMkLst>
        </pc:spChg>
        <pc:picChg chg="add mod modCrop">
          <ac:chgData name="Suraj Chopade" userId="S::suraj.chopade@bostoninstituteofanalytics.org::dcc44ee8-6a65-4538-a5e1-c87e14ca7a61" providerId="AD" clId="Web-{79E99A0B-E89E-FE9B-ACD5-3761BDB18D36}" dt="2023-10-06T06:51:23.302" v="809" actId="1076"/>
          <ac:picMkLst>
            <pc:docMk/>
            <pc:sldMk cId="1830556282" sldId="417"/>
            <ac:picMk id="3" creationId="{E15D979B-831E-D767-00AB-1F0930F7B253}"/>
          </ac:picMkLst>
        </pc:picChg>
      </pc:sldChg>
      <pc:sldChg chg="addSp modSp add del replId">
        <pc:chgData name="Suraj Chopade" userId="S::suraj.chopade@bostoninstituteofanalytics.org::dcc44ee8-6a65-4538-a5e1-c87e14ca7a61" providerId="AD" clId="Web-{79E99A0B-E89E-FE9B-ACD5-3761BDB18D36}" dt="2023-10-06T06:56:44.978" v="911" actId="1076"/>
        <pc:sldMkLst>
          <pc:docMk/>
          <pc:sldMk cId="3759979835" sldId="418"/>
        </pc:sldMkLst>
        <pc:spChg chg="mod">
          <ac:chgData name="Suraj Chopade" userId="S::suraj.chopade@bostoninstituteofanalytics.org::dcc44ee8-6a65-4538-a5e1-c87e14ca7a61" providerId="AD" clId="Web-{79E99A0B-E89E-FE9B-ACD5-3761BDB18D36}" dt="2023-10-06T06:55:27.961" v="894" actId="20577"/>
          <ac:spMkLst>
            <pc:docMk/>
            <pc:sldMk cId="3759979835" sldId="418"/>
            <ac:spMk id="2" creationId="{F7761F45-99CF-5094-8BAE-64DDA34139B5}"/>
          </ac:spMkLst>
        </pc:spChg>
        <pc:picChg chg="add mod modCrop">
          <ac:chgData name="Suraj Chopade" userId="S::suraj.chopade@bostoninstituteofanalytics.org::dcc44ee8-6a65-4538-a5e1-c87e14ca7a61" providerId="AD" clId="Web-{79E99A0B-E89E-FE9B-ACD5-3761BDB18D36}" dt="2023-10-06T06:56:42.556" v="910" actId="1076"/>
          <ac:picMkLst>
            <pc:docMk/>
            <pc:sldMk cId="3759979835" sldId="418"/>
            <ac:picMk id="3" creationId="{786DF826-893C-0014-2C84-56A2D15B953D}"/>
          </ac:picMkLst>
        </pc:picChg>
        <pc:picChg chg="add mod modCrop">
          <ac:chgData name="Suraj Chopade" userId="S::suraj.chopade@bostoninstituteofanalytics.org::dcc44ee8-6a65-4538-a5e1-c87e14ca7a61" providerId="AD" clId="Web-{79E99A0B-E89E-FE9B-ACD5-3761BDB18D36}" dt="2023-10-06T06:56:03.931" v="902" actId="1076"/>
          <ac:picMkLst>
            <pc:docMk/>
            <pc:sldMk cId="3759979835" sldId="418"/>
            <ac:picMk id="4" creationId="{E3A9DAE9-4AB1-8B84-C4C2-5FEE08F2D3BB}"/>
          </ac:picMkLst>
        </pc:picChg>
        <pc:picChg chg="add mod">
          <ac:chgData name="Suraj Chopade" userId="S::suraj.chopade@bostoninstituteofanalytics.org::dcc44ee8-6a65-4538-a5e1-c87e14ca7a61" providerId="AD" clId="Web-{79E99A0B-E89E-FE9B-ACD5-3761BDB18D36}" dt="2023-10-06T06:56:44.978" v="911" actId="1076"/>
          <ac:picMkLst>
            <pc:docMk/>
            <pc:sldMk cId="3759979835" sldId="418"/>
            <ac:picMk id="5" creationId="{4E327D36-D83D-06A9-F973-F8B772ED02FB}"/>
          </ac:picMkLst>
        </pc:picChg>
      </pc:sldChg>
      <pc:sldChg chg="modSp add del ord replId">
        <pc:chgData name="Suraj Chopade" userId="S::suraj.chopade@bostoninstituteofanalytics.org::dcc44ee8-6a65-4538-a5e1-c87e14ca7a61" providerId="AD" clId="Web-{79E99A0B-E89E-FE9B-ACD5-3761BDB18D36}" dt="2023-10-06T07:04:52.124" v="973"/>
        <pc:sldMkLst>
          <pc:docMk/>
          <pc:sldMk cId="4269819218" sldId="419"/>
        </pc:sldMkLst>
        <pc:spChg chg="mod">
          <ac:chgData name="Suraj Chopade" userId="S::suraj.chopade@bostoninstituteofanalytics.org::dcc44ee8-6a65-4538-a5e1-c87e14ca7a61" providerId="AD" clId="Web-{79E99A0B-E89E-FE9B-ACD5-3761BDB18D36}" dt="2023-10-06T07:04:27.062" v="972" actId="20577"/>
          <ac:spMkLst>
            <pc:docMk/>
            <pc:sldMk cId="4269819218" sldId="419"/>
            <ac:spMk id="2" creationId="{F7761F45-99CF-5094-8BAE-64DDA34139B5}"/>
          </ac:spMkLst>
        </pc:spChg>
        <pc:spChg chg="mod">
          <ac:chgData name="Suraj Chopade" userId="S::suraj.chopade@bostoninstituteofanalytics.org::dcc44ee8-6a65-4538-a5e1-c87e14ca7a61" providerId="AD" clId="Web-{79E99A0B-E89E-FE9B-ACD5-3761BDB18D36}" dt="2023-10-06T07:01:55.544" v="922" actId="1076"/>
          <ac:spMkLst>
            <pc:docMk/>
            <pc:sldMk cId="4269819218" sldId="419"/>
            <ac:spMk id="9" creationId="{2FDADD92-4E39-7713-520E-D88B1D53A255}"/>
          </ac:spMkLst>
        </pc:spChg>
      </pc:sldChg>
      <pc:sldChg chg="modSp add del replId">
        <pc:chgData name="Suraj Chopade" userId="S::suraj.chopade@bostoninstituteofanalytics.org::dcc44ee8-6a65-4538-a5e1-c87e14ca7a61" providerId="AD" clId="Web-{79E99A0B-E89E-FE9B-ACD5-3761BDB18D36}" dt="2023-10-06T07:07:58.689" v="998"/>
        <pc:sldMkLst>
          <pc:docMk/>
          <pc:sldMk cId="2206983601" sldId="420"/>
        </pc:sldMkLst>
        <pc:spChg chg="mod">
          <ac:chgData name="Suraj Chopade" userId="S::suraj.chopade@bostoninstituteofanalytics.org::dcc44ee8-6a65-4538-a5e1-c87e14ca7a61" providerId="AD" clId="Web-{79E99A0B-E89E-FE9B-ACD5-3761BDB18D36}" dt="2023-10-06T07:03:35.639" v="957" actId="1076"/>
          <ac:spMkLst>
            <pc:docMk/>
            <pc:sldMk cId="2206983601" sldId="420"/>
            <ac:spMk id="2" creationId="{F7761F45-99CF-5094-8BAE-64DDA34139B5}"/>
          </ac:spMkLst>
        </pc:spChg>
      </pc:sldChg>
      <pc:sldChg chg="modSp add replId modNotes">
        <pc:chgData name="Suraj Chopade" userId="S::suraj.chopade@bostoninstituteofanalytics.org::dcc44ee8-6a65-4538-a5e1-c87e14ca7a61" providerId="AD" clId="Web-{79E99A0B-E89E-FE9B-ACD5-3761BDB18D36}" dt="2023-10-06T07:07:45.439" v="996" actId="20577"/>
        <pc:sldMkLst>
          <pc:docMk/>
          <pc:sldMk cId="2201374662" sldId="421"/>
        </pc:sldMkLst>
        <pc:spChg chg="mod">
          <ac:chgData name="Suraj Chopade" userId="S::suraj.chopade@bostoninstituteofanalytics.org::dcc44ee8-6a65-4538-a5e1-c87e14ca7a61" providerId="AD" clId="Web-{79E99A0B-E89E-FE9B-ACD5-3761BDB18D36}" dt="2023-10-06T07:07:45.439" v="996" actId="20577"/>
          <ac:spMkLst>
            <pc:docMk/>
            <pc:sldMk cId="2201374662" sldId="421"/>
            <ac:spMk id="2" creationId="{F7761F45-99CF-5094-8BAE-64DDA34139B5}"/>
          </ac:spMkLst>
        </pc:spChg>
      </pc:sldChg>
      <pc:sldChg chg="addSp modSp add replId modNotes">
        <pc:chgData name="Suraj Chopade" userId="S::suraj.chopade@bostoninstituteofanalytics.org::dcc44ee8-6a65-4538-a5e1-c87e14ca7a61" providerId="AD" clId="Web-{79E99A0B-E89E-FE9B-ACD5-3761BDB18D36}" dt="2023-10-06T07:17:36.211" v="1101" actId="20577"/>
        <pc:sldMkLst>
          <pc:docMk/>
          <pc:sldMk cId="3628698905" sldId="422"/>
        </pc:sldMkLst>
        <pc:spChg chg="mod">
          <ac:chgData name="Suraj Chopade" userId="S::suraj.chopade@bostoninstituteofanalytics.org::dcc44ee8-6a65-4538-a5e1-c87e14ca7a61" providerId="AD" clId="Web-{79E99A0B-E89E-FE9B-ACD5-3761BDB18D36}" dt="2023-10-06T07:17:36.211" v="1101" actId="20577"/>
          <ac:spMkLst>
            <pc:docMk/>
            <pc:sldMk cId="3628698905" sldId="422"/>
            <ac:spMk id="2" creationId="{F7761F45-99CF-5094-8BAE-64DDA34139B5}"/>
          </ac:spMkLst>
        </pc:spChg>
        <pc:spChg chg="add mod">
          <ac:chgData name="Suraj Chopade" userId="S::suraj.chopade@bostoninstituteofanalytics.org::dcc44ee8-6a65-4538-a5e1-c87e14ca7a61" providerId="AD" clId="Web-{79E99A0B-E89E-FE9B-ACD5-3761BDB18D36}" dt="2023-10-06T07:15:35.382" v="1084" actId="1076"/>
          <ac:spMkLst>
            <pc:docMk/>
            <pc:sldMk cId="3628698905" sldId="422"/>
            <ac:spMk id="4" creationId="{2086DAE7-4184-13BD-A374-B3B74CFBF5D7}"/>
          </ac:spMkLst>
        </pc:spChg>
        <pc:spChg chg="mod">
          <ac:chgData name="Suraj Chopade" userId="S::suraj.chopade@bostoninstituteofanalytics.org::dcc44ee8-6a65-4538-a5e1-c87e14ca7a61" providerId="AD" clId="Web-{79E99A0B-E89E-FE9B-ACD5-3761BDB18D36}" dt="2023-10-06T07:10:33.691" v="1019" actId="1076"/>
          <ac:spMkLst>
            <pc:docMk/>
            <pc:sldMk cId="3628698905" sldId="422"/>
            <ac:spMk id="9" creationId="{2FDADD92-4E39-7713-520E-D88B1D53A255}"/>
          </ac:spMkLst>
        </pc:spChg>
        <pc:picChg chg="add mod">
          <ac:chgData name="Suraj Chopade" userId="S::suraj.chopade@bostoninstituteofanalytics.org::dcc44ee8-6a65-4538-a5e1-c87e14ca7a61" providerId="AD" clId="Web-{79E99A0B-E89E-FE9B-ACD5-3761BDB18D36}" dt="2023-10-06T07:15:38.538" v="1085" actId="1076"/>
          <ac:picMkLst>
            <pc:docMk/>
            <pc:sldMk cId="3628698905" sldId="422"/>
            <ac:picMk id="3" creationId="{7410B02C-68A6-75F6-D628-0BB51E2C3F59}"/>
          </ac:picMkLst>
        </pc:picChg>
      </pc:sldChg>
      <pc:sldChg chg="addSp delSp modSp add ord replId modNotes">
        <pc:chgData name="Suraj Chopade" userId="S::suraj.chopade@bostoninstituteofanalytics.org::dcc44ee8-6a65-4538-a5e1-c87e14ca7a61" providerId="AD" clId="Web-{79E99A0B-E89E-FE9B-ACD5-3761BDB18D36}" dt="2023-10-06T07:50:35" v="1284"/>
        <pc:sldMkLst>
          <pc:docMk/>
          <pc:sldMk cId="3719171295" sldId="423"/>
        </pc:sldMkLst>
        <pc:spChg chg="mod">
          <ac:chgData name="Suraj Chopade" userId="S::suraj.chopade@bostoninstituteofanalytics.org::dcc44ee8-6a65-4538-a5e1-c87e14ca7a61" providerId="AD" clId="Web-{79E99A0B-E89E-FE9B-ACD5-3761BDB18D36}" dt="2023-10-06T07:16:54.508" v="1096" actId="1076"/>
          <ac:spMkLst>
            <pc:docMk/>
            <pc:sldMk cId="3719171295" sldId="423"/>
            <ac:spMk id="2" creationId="{F7761F45-99CF-5094-8BAE-64DDA34139B5}"/>
          </ac:spMkLst>
        </pc:spChg>
        <pc:spChg chg="add del mod">
          <ac:chgData name="Suraj Chopade" userId="S::suraj.chopade@bostoninstituteofanalytics.org::dcc44ee8-6a65-4538-a5e1-c87e14ca7a61" providerId="AD" clId="Web-{79E99A0B-E89E-FE9B-ACD5-3761BDB18D36}" dt="2023-10-06T07:16:38.695" v="1091"/>
          <ac:spMkLst>
            <pc:docMk/>
            <pc:sldMk cId="3719171295" sldId="423"/>
            <ac:spMk id="3" creationId="{2E0375BB-94A8-3EF1-9D6B-5E159AFCBEC4}"/>
          </ac:spMkLst>
        </pc:spChg>
        <pc:picChg chg="add mod">
          <ac:chgData name="Suraj Chopade" userId="S::suraj.chopade@bostoninstituteofanalytics.org::dcc44ee8-6a65-4538-a5e1-c87e14ca7a61" providerId="AD" clId="Web-{79E99A0B-E89E-FE9B-ACD5-3761BDB18D36}" dt="2023-10-06T07:17:02.070" v="1099" actId="1076"/>
          <ac:picMkLst>
            <pc:docMk/>
            <pc:sldMk cId="3719171295" sldId="423"/>
            <ac:picMk id="4" creationId="{3A4A93A5-3A9F-65CF-3FFF-2C53F5307652}"/>
          </ac:picMkLst>
        </pc:picChg>
      </pc:sldChg>
      <pc:sldChg chg="delSp modSp add replId">
        <pc:chgData name="Suraj Chopade" userId="S::suraj.chopade@bostoninstituteofanalytics.org::dcc44ee8-6a65-4538-a5e1-c87e14ca7a61" providerId="AD" clId="Web-{79E99A0B-E89E-FE9B-ACD5-3761BDB18D36}" dt="2023-10-06T07:24:12.982" v="1189" actId="20577"/>
        <pc:sldMkLst>
          <pc:docMk/>
          <pc:sldMk cId="3099422123" sldId="424"/>
        </pc:sldMkLst>
        <pc:spChg chg="del">
          <ac:chgData name="Suraj Chopade" userId="S::suraj.chopade@bostoninstituteofanalytics.org::dcc44ee8-6a65-4538-a5e1-c87e14ca7a61" providerId="AD" clId="Web-{79E99A0B-E89E-FE9B-ACD5-3761BDB18D36}" dt="2023-10-06T07:19:23.447" v="1104"/>
          <ac:spMkLst>
            <pc:docMk/>
            <pc:sldMk cId="3099422123" sldId="424"/>
            <ac:spMk id="2" creationId="{F7761F45-99CF-5094-8BAE-64DDA34139B5}"/>
          </ac:spMkLst>
        </pc:spChg>
        <pc:spChg chg="mod">
          <ac:chgData name="Suraj Chopade" userId="S::suraj.chopade@bostoninstituteofanalytics.org::dcc44ee8-6a65-4538-a5e1-c87e14ca7a61" providerId="AD" clId="Web-{79E99A0B-E89E-FE9B-ACD5-3761BDB18D36}" dt="2023-10-06T07:24:12.982" v="1189" actId="20577"/>
          <ac:spMkLst>
            <pc:docMk/>
            <pc:sldMk cId="3099422123" sldId="424"/>
            <ac:spMk id="4" creationId="{2086DAE7-4184-13BD-A374-B3B74CFBF5D7}"/>
          </ac:spMkLst>
        </pc:spChg>
        <pc:picChg chg="del">
          <ac:chgData name="Suraj Chopade" userId="S::suraj.chopade@bostoninstituteofanalytics.org::dcc44ee8-6a65-4538-a5e1-c87e14ca7a61" providerId="AD" clId="Web-{79E99A0B-E89E-FE9B-ACD5-3761BDB18D36}" dt="2023-10-06T07:19:16.978" v="1103"/>
          <ac:picMkLst>
            <pc:docMk/>
            <pc:sldMk cId="3099422123" sldId="424"/>
            <ac:picMk id="3" creationId="{7410B02C-68A6-75F6-D628-0BB51E2C3F59}"/>
          </ac:picMkLst>
        </pc:picChg>
      </pc:sldChg>
      <pc:sldChg chg="addSp modSp add ord replId">
        <pc:chgData name="Suraj Chopade" userId="S::suraj.chopade@bostoninstituteofanalytics.org::dcc44ee8-6a65-4538-a5e1-c87e14ca7a61" providerId="AD" clId="Web-{79E99A0B-E89E-FE9B-ACD5-3761BDB18D36}" dt="2023-10-06T07:50:44.813" v="1285"/>
        <pc:sldMkLst>
          <pc:docMk/>
          <pc:sldMk cId="4285754358" sldId="425"/>
        </pc:sldMkLst>
        <pc:spChg chg="mod">
          <ac:chgData name="Suraj Chopade" userId="S::suraj.chopade@bostoninstituteofanalytics.org::dcc44ee8-6a65-4538-a5e1-c87e14ca7a61" providerId="AD" clId="Web-{79E99A0B-E89E-FE9B-ACD5-3761BDB18D36}" dt="2023-10-06T07:50:44.813" v="1285"/>
          <ac:spMkLst>
            <pc:docMk/>
            <pc:sldMk cId="4285754358" sldId="425"/>
            <ac:spMk id="4" creationId="{2086DAE7-4184-13BD-A374-B3B74CFBF5D7}"/>
          </ac:spMkLst>
        </pc:spChg>
        <pc:picChg chg="add mod">
          <ac:chgData name="Suraj Chopade" userId="S::suraj.chopade@bostoninstituteofanalytics.org::dcc44ee8-6a65-4538-a5e1-c87e14ca7a61" providerId="AD" clId="Web-{79E99A0B-E89E-FE9B-ACD5-3761BDB18D36}" dt="2023-10-06T07:42:29.370" v="1282" actId="1076"/>
          <ac:picMkLst>
            <pc:docMk/>
            <pc:sldMk cId="4285754358" sldId="425"/>
            <ac:picMk id="2" creationId="{65D88C47-E170-EE2A-74D4-690ED31174B5}"/>
          </ac:picMkLst>
        </pc:picChg>
      </pc:sldChg>
      <pc:sldChg chg="addSp modSp add ord replId">
        <pc:chgData name="Suraj Chopade" userId="S::suraj.chopade@bostoninstituteofanalytics.org::dcc44ee8-6a65-4538-a5e1-c87e14ca7a61" providerId="AD" clId="Web-{79E99A0B-E89E-FE9B-ACD5-3761BDB18D36}" dt="2023-10-06T08:01:02.383" v="1339" actId="1076"/>
        <pc:sldMkLst>
          <pc:docMk/>
          <pc:sldMk cId="3130724772" sldId="426"/>
        </pc:sldMkLst>
        <pc:spChg chg="mod">
          <ac:chgData name="Suraj Chopade" userId="S::suraj.chopade@bostoninstituteofanalytics.org::dcc44ee8-6a65-4538-a5e1-c87e14ca7a61" providerId="AD" clId="Web-{79E99A0B-E89E-FE9B-ACD5-3761BDB18D36}" dt="2023-10-06T08:00:56.305" v="1337" actId="14100"/>
          <ac:spMkLst>
            <pc:docMk/>
            <pc:sldMk cId="3130724772" sldId="426"/>
            <ac:spMk id="4" creationId="{2086DAE7-4184-13BD-A374-B3B74CFBF5D7}"/>
          </ac:spMkLst>
        </pc:spChg>
        <pc:spChg chg="mod">
          <ac:chgData name="Suraj Chopade" userId="S::suraj.chopade@bostoninstituteofanalytics.org::dcc44ee8-6a65-4538-a5e1-c87e14ca7a61" providerId="AD" clId="Web-{79E99A0B-E89E-FE9B-ACD5-3761BDB18D36}" dt="2023-10-06T07:54:41.753" v="1308" actId="1076"/>
          <ac:spMkLst>
            <pc:docMk/>
            <pc:sldMk cId="3130724772" sldId="426"/>
            <ac:spMk id="9" creationId="{2FDADD92-4E39-7713-520E-D88B1D53A255}"/>
          </ac:spMkLst>
        </pc:spChg>
        <pc:picChg chg="add mod">
          <ac:chgData name="Suraj Chopade" userId="S::suraj.chopade@bostoninstituteofanalytics.org::dcc44ee8-6a65-4538-a5e1-c87e14ca7a61" providerId="AD" clId="Web-{79E99A0B-E89E-FE9B-ACD5-3761BDB18D36}" dt="2023-10-06T08:01:02.383" v="1339" actId="1076"/>
          <ac:picMkLst>
            <pc:docMk/>
            <pc:sldMk cId="3130724772" sldId="426"/>
            <ac:picMk id="2" creationId="{40B904C5-795D-16F4-7A38-7CBA112F0CEC}"/>
          </ac:picMkLst>
        </pc:picChg>
      </pc:sldChg>
      <pc:sldChg chg="addSp delSp modSp add replId">
        <pc:chgData name="Suraj Chopade" userId="S::suraj.chopade@bostoninstituteofanalytics.org::dcc44ee8-6a65-4538-a5e1-c87e14ca7a61" providerId="AD" clId="Web-{79E99A0B-E89E-FE9B-ACD5-3761BDB18D36}" dt="2023-10-06T08:07:11.971" v="1389" actId="20577"/>
        <pc:sldMkLst>
          <pc:docMk/>
          <pc:sldMk cId="534715058" sldId="427"/>
        </pc:sldMkLst>
        <pc:spChg chg="mod">
          <ac:chgData name="Suraj Chopade" userId="S::suraj.chopade@bostoninstituteofanalytics.org::dcc44ee8-6a65-4538-a5e1-c87e14ca7a61" providerId="AD" clId="Web-{79E99A0B-E89E-FE9B-ACD5-3761BDB18D36}" dt="2023-10-06T08:07:11.971" v="1389" actId="20577"/>
          <ac:spMkLst>
            <pc:docMk/>
            <pc:sldMk cId="534715058" sldId="427"/>
            <ac:spMk id="4" creationId="{2086DAE7-4184-13BD-A374-B3B74CFBF5D7}"/>
          </ac:spMkLst>
        </pc:spChg>
        <pc:picChg chg="del">
          <ac:chgData name="Suraj Chopade" userId="S::suraj.chopade@bostoninstituteofanalytics.org::dcc44ee8-6a65-4538-a5e1-c87e14ca7a61" providerId="AD" clId="Web-{79E99A0B-E89E-FE9B-ACD5-3761BDB18D36}" dt="2023-10-06T08:04:07.994" v="1372"/>
          <ac:picMkLst>
            <pc:docMk/>
            <pc:sldMk cId="534715058" sldId="427"/>
            <ac:picMk id="2" creationId="{40B904C5-795D-16F4-7A38-7CBA112F0CEC}"/>
          </ac:picMkLst>
        </pc:picChg>
        <pc:picChg chg="add mod modCrop">
          <ac:chgData name="Suraj Chopade" userId="S::suraj.chopade@bostoninstituteofanalytics.org::dcc44ee8-6a65-4538-a5e1-c87e14ca7a61" providerId="AD" clId="Web-{79E99A0B-E89E-FE9B-ACD5-3761BDB18D36}" dt="2023-10-06T08:06:42.768" v="1386" actId="1076"/>
          <ac:picMkLst>
            <pc:docMk/>
            <pc:sldMk cId="534715058" sldId="427"/>
            <ac:picMk id="3" creationId="{8FBB3B13-9D89-1E5F-F360-1770BDBAE313}"/>
          </ac:picMkLst>
        </pc:picChg>
      </pc:sldChg>
      <pc:sldChg chg="addSp delSp modSp add del replId">
        <pc:chgData name="Suraj Chopade" userId="S::suraj.chopade@bostoninstituteofanalytics.org::dcc44ee8-6a65-4538-a5e1-c87e14ca7a61" providerId="AD" clId="Web-{79E99A0B-E89E-FE9B-ACD5-3761BDB18D36}" dt="2023-10-06T08:16:35.197" v="1433"/>
        <pc:sldMkLst>
          <pc:docMk/>
          <pc:sldMk cId="2012388065" sldId="428"/>
        </pc:sldMkLst>
        <pc:spChg chg="mod">
          <ac:chgData name="Suraj Chopade" userId="S::suraj.chopade@bostoninstituteofanalytics.org::dcc44ee8-6a65-4538-a5e1-c87e14ca7a61" providerId="AD" clId="Web-{79E99A0B-E89E-FE9B-ACD5-3761BDB18D36}" dt="2023-10-06T08:16:05.962" v="1428" actId="14100"/>
          <ac:spMkLst>
            <pc:docMk/>
            <pc:sldMk cId="2012388065" sldId="428"/>
            <ac:spMk id="4" creationId="{2086DAE7-4184-13BD-A374-B3B74CFBF5D7}"/>
          </ac:spMkLst>
        </pc:spChg>
        <pc:spChg chg="mod">
          <ac:chgData name="Suraj Chopade" userId="S::suraj.chopade@bostoninstituteofanalytics.org::dcc44ee8-6a65-4538-a5e1-c87e14ca7a61" providerId="AD" clId="Web-{79E99A0B-E89E-FE9B-ACD5-3761BDB18D36}" dt="2023-10-06T08:07:57.659" v="1397" actId="1076"/>
          <ac:spMkLst>
            <pc:docMk/>
            <pc:sldMk cId="2012388065" sldId="428"/>
            <ac:spMk id="9" creationId="{2FDADD92-4E39-7713-520E-D88B1D53A255}"/>
          </ac:spMkLst>
        </pc:spChg>
        <pc:picChg chg="add del mod">
          <ac:chgData name="Suraj Chopade" userId="S::suraj.chopade@bostoninstituteofanalytics.org::dcc44ee8-6a65-4538-a5e1-c87e14ca7a61" providerId="AD" clId="Web-{79E99A0B-E89E-FE9B-ACD5-3761BDB18D36}" dt="2023-10-06T08:14:28.539" v="1423"/>
          <ac:picMkLst>
            <pc:docMk/>
            <pc:sldMk cId="2012388065" sldId="428"/>
            <ac:picMk id="2" creationId="{85613AE8-1FB6-4F69-DBD0-3A8EBEAFA5FA}"/>
          </ac:picMkLst>
        </pc:picChg>
        <pc:picChg chg="del">
          <ac:chgData name="Suraj Chopade" userId="S::suraj.chopade@bostoninstituteofanalytics.org::dcc44ee8-6a65-4538-a5e1-c87e14ca7a61" providerId="AD" clId="Web-{79E99A0B-E89E-FE9B-ACD5-3761BDB18D36}" dt="2023-10-06T08:13:22.226" v="1398"/>
          <ac:picMkLst>
            <pc:docMk/>
            <pc:sldMk cId="2012388065" sldId="428"/>
            <ac:picMk id="3" creationId="{8FBB3B13-9D89-1E5F-F360-1770BDBAE313}"/>
          </ac:picMkLst>
        </pc:picChg>
        <pc:picChg chg="add del mod">
          <ac:chgData name="Suraj Chopade" userId="S::suraj.chopade@bostoninstituteofanalytics.org::dcc44ee8-6a65-4538-a5e1-c87e14ca7a61" providerId="AD" clId="Web-{79E99A0B-E89E-FE9B-ACD5-3761BDB18D36}" dt="2023-10-06T08:14:34.445" v="1425"/>
          <ac:picMkLst>
            <pc:docMk/>
            <pc:sldMk cId="2012388065" sldId="428"/>
            <ac:picMk id="5" creationId="{36A6EC29-76B7-FC25-1972-F82AD611EBC6}"/>
          </ac:picMkLst>
        </pc:picChg>
        <pc:picChg chg="add mod">
          <ac:chgData name="Suraj Chopade" userId="S::suraj.chopade@bostoninstituteofanalytics.org::dcc44ee8-6a65-4538-a5e1-c87e14ca7a61" providerId="AD" clId="Web-{79E99A0B-E89E-FE9B-ACD5-3761BDB18D36}" dt="2023-10-06T08:16:11.650" v="1431" actId="1076"/>
          <ac:picMkLst>
            <pc:docMk/>
            <pc:sldMk cId="2012388065" sldId="428"/>
            <ac:picMk id="7" creationId="{4CB7DF53-408D-76DE-4E08-9AD3FBD3BBE4}"/>
          </ac:picMkLst>
        </pc:picChg>
      </pc:sldChg>
      <pc:sldChg chg="delSp modSp add replId">
        <pc:chgData name="Suraj Chopade" userId="S::suraj.chopade@bostoninstituteofanalytics.org::dcc44ee8-6a65-4538-a5e1-c87e14ca7a61" providerId="AD" clId="Web-{79E99A0B-E89E-FE9B-ACD5-3761BDB18D36}" dt="2023-10-06T08:23:06.295" v="1476" actId="1076"/>
        <pc:sldMkLst>
          <pc:docMk/>
          <pc:sldMk cId="437294114" sldId="429"/>
        </pc:sldMkLst>
        <pc:spChg chg="mod">
          <ac:chgData name="Suraj Chopade" userId="S::suraj.chopade@bostoninstituteofanalytics.org::dcc44ee8-6a65-4538-a5e1-c87e14ca7a61" providerId="AD" clId="Web-{79E99A0B-E89E-FE9B-ACD5-3761BDB18D36}" dt="2023-10-06T08:22:56.826" v="1473" actId="1076"/>
          <ac:spMkLst>
            <pc:docMk/>
            <pc:sldMk cId="437294114" sldId="429"/>
            <ac:spMk id="4" creationId="{2086DAE7-4184-13BD-A374-B3B74CFBF5D7}"/>
          </ac:spMkLst>
        </pc:spChg>
        <pc:spChg chg="mod">
          <ac:chgData name="Suraj Chopade" userId="S::suraj.chopade@bostoninstituteofanalytics.org::dcc44ee8-6a65-4538-a5e1-c87e14ca7a61" providerId="AD" clId="Web-{79E99A0B-E89E-FE9B-ACD5-3761BDB18D36}" dt="2023-10-06T08:23:06.295" v="1476" actId="1076"/>
          <ac:spMkLst>
            <pc:docMk/>
            <pc:sldMk cId="437294114" sldId="429"/>
            <ac:spMk id="9" creationId="{2FDADD92-4E39-7713-520E-D88B1D53A255}"/>
          </ac:spMkLst>
        </pc:spChg>
        <pc:picChg chg="del">
          <ac:chgData name="Suraj Chopade" userId="S::suraj.chopade@bostoninstituteofanalytics.org::dcc44ee8-6a65-4538-a5e1-c87e14ca7a61" providerId="AD" clId="Web-{79E99A0B-E89E-FE9B-ACD5-3761BDB18D36}" dt="2023-10-06T08:22:11.248" v="1454"/>
          <ac:picMkLst>
            <pc:docMk/>
            <pc:sldMk cId="437294114" sldId="429"/>
            <ac:picMk id="7" creationId="{4CB7DF53-408D-76DE-4E08-9AD3FBD3BBE4}"/>
          </ac:picMkLst>
        </pc:picChg>
      </pc:sldChg>
      <pc:sldChg chg="addSp modSp add replId">
        <pc:chgData name="Suraj Chopade" userId="S::suraj.chopade@bostoninstituteofanalytics.org::dcc44ee8-6a65-4538-a5e1-c87e14ca7a61" providerId="AD" clId="Web-{79E99A0B-E89E-FE9B-ACD5-3761BDB18D36}" dt="2023-10-06T08:39:04.150" v="1609" actId="1076"/>
        <pc:sldMkLst>
          <pc:docMk/>
          <pc:sldMk cId="2327297602" sldId="430"/>
        </pc:sldMkLst>
        <pc:spChg chg="add mod">
          <ac:chgData name="Suraj Chopade" userId="S::suraj.chopade@bostoninstituteofanalytics.org::dcc44ee8-6a65-4538-a5e1-c87e14ca7a61" providerId="AD" clId="Web-{79E99A0B-E89E-FE9B-ACD5-3761BDB18D36}" dt="2023-10-06T08:37:53.649" v="1605" actId="14100"/>
          <ac:spMkLst>
            <pc:docMk/>
            <pc:sldMk cId="2327297602" sldId="430"/>
            <ac:spMk id="3" creationId="{38C023BB-7C4D-CA80-60BE-5DC072DFDA23}"/>
          </ac:spMkLst>
        </pc:spChg>
        <pc:spChg chg="mod">
          <ac:chgData name="Suraj Chopade" userId="S::suraj.chopade@bostoninstituteofanalytics.org::dcc44ee8-6a65-4538-a5e1-c87e14ca7a61" providerId="AD" clId="Web-{79E99A0B-E89E-FE9B-ACD5-3761BDB18D36}" dt="2023-10-06T08:38:37.416" v="1608"/>
          <ac:spMkLst>
            <pc:docMk/>
            <pc:sldMk cId="2327297602" sldId="430"/>
            <ac:spMk id="4" creationId="{2086DAE7-4184-13BD-A374-B3B74CFBF5D7}"/>
          </ac:spMkLst>
        </pc:spChg>
        <pc:spChg chg="mod">
          <ac:chgData name="Suraj Chopade" userId="S::suraj.chopade@bostoninstituteofanalytics.org::dcc44ee8-6a65-4538-a5e1-c87e14ca7a61" providerId="AD" clId="Web-{79E99A0B-E89E-FE9B-ACD5-3761BDB18D36}" dt="2023-10-06T08:39:04.150" v="1609" actId="1076"/>
          <ac:spMkLst>
            <pc:docMk/>
            <pc:sldMk cId="2327297602" sldId="430"/>
            <ac:spMk id="9" creationId="{2FDADD92-4E39-7713-520E-D88B1D53A255}"/>
          </ac:spMkLst>
        </pc:spChg>
        <pc:picChg chg="add mod">
          <ac:chgData name="Suraj Chopade" userId="S::suraj.chopade@bostoninstituteofanalytics.org::dcc44ee8-6a65-4538-a5e1-c87e14ca7a61" providerId="AD" clId="Web-{79E99A0B-E89E-FE9B-ACD5-3761BDB18D36}" dt="2023-10-06T08:37:59.571" v="1606" actId="1076"/>
          <ac:picMkLst>
            <pc:docMk/>
            <pc:sldMk cId="2327297602" sldId="430"/>
            <ac:picMk id="2" creationId="{44D11193-9C3D-4692-5192-EB7B90C2A9D1}"/>
          </ac:picMkLst>
        </pc:picChg>
        <pc:picChg chg="mod">
          <ac:chgData name="Suraj Chopade" userId="S::suraj.chopade@bostoninstituteofanalytics.org::dcc44ee8-6a65-4538-a5e1-c87e14ca7a61" providerId="AD" clId="Web-{79E99A0B-E89E-FE9B-ACD5-3761BDB18D36}" dt="2023-10-06T08:30:22.957" v="1561" actId="1076"/>
          <ac:picMkLst>
            <pc:docMk/>
            <pc:sldMk cId="2327297602" sldId="430"/>
            <ac:picMk id="6" creationId="{00000000-0000-0000-0000-000000000000}"/>
          </ac:picMkLst>
        </pc:picChg>
      </pc:sldChg>
      <pc:sldChg chg="addSp delSp modSp add replId">
        <pc:chgData name="Suraj Chopade" userId="S::suraj.chopade@bostoninstituteofanalytics.org::dcc44ee8-6a65-4538-a5e1-c87e14ca7a61" providerId="AD" clId="Web-{79E99A0B-E89E-FE9B-ACD5-3761BDB18D36}" dt="2023-10-06T08:43:26.091" v="1657" actId="1076"/>
        <pc:sldMkLst>
          <pc:docMk/>
          <pc:sldMk cId="1635862421" sldId="431"/>
        </pc:sldMkLst>
        <pc:spChg chg="del">
          <ac:chgData name="Suraj Chopade" userId="S::suraj.chopade@bostoninstituteofanalytics.org::dcc44ee8-6a65-4538-a5e1-c87e14ca7a61" providerId="AD" clId="Web-{79E99A0B-E89E-FE9B-ACD5-3761BDB18D36}" dt="2023-10-06T08:40:20.542" v="1622"/>
          <ac:spMkLst>
            <pc:docMk/>
            <pc:sldMk cId="1635862421" sldId="431"/>
            <ac:spMk id="3" creationId="{38C023BB-7C4D-CA80-60BE-5DC072DFDA23}"/>
          </ac:spMkLst>
        </pc:spChg>
        <pc:spChg chg="mod">
          <ac:chgData name="Suraj Chopade" userId="S::suraj.chopade@bostoninstituteofanalytics.org::dcc44ee8-6a65-4538-a5e1-c87e14ca7a61" providerId="AD" clId="Web-{79E99A0B-E89E-FE9B-ACD5-3761BDB18D36}" dt="2023-10-06T08:43:26.091" v="1657" actId="1076"/>
          <ac:spMkLst>
            <pc:docMk/>
            <pc:sldMk cId="1635862421" sldId="431"/>
            <ac:spMk id="4" creationId="{2086DAE7-4184-13BD-A374-B3B74CFBF5D7}"/>
          </ac:spMkLst>
        </pc:spChg>
        <pc:spChg chg="mod">
          <ac:chgData name="Suraj Chopade" userId="S::suraj.chopade@bostoninstituteofanalytics.org::dcc44ee8-6a65-4538-a5e1-c87e14ca7a61" providerId="AD" clId="Web-{79E99A0B-E89E-FE9B-ACD5-3761BDB18D36}" dt="2023-10-06T08:42:48.700" v="1648" actId="1076"/>
          <ac:spMkLst>
            <pc:docMk/>
            <pc:sldMk cId="1635862421" sldId="431"/>
            <ac:spMk id="9" creationId="{2FDADD92-4E39-7713-520E-D88B1D53A255}"/>
          </ac:spMkLst>
        </pc:spChg>
        <pc:picChg chg="del">
          <ac:chgData name="Suraj Chopade" userId="S::suraj.chopade@bostoninstituteofanalytics.org::dcc44ee8-6a65-4538-a5e1-c87e14ca7a61" providerId="AD" clId="Web-{79E99A0B-E89E-FE9B-ACD5-3761BDB18D36}" dt="2023-10-06T08:40:13.479" v="1621"/>
          <ac:picMkLst>
            <pc:docMk/>
            <pc:sldMk cId="1635862421" sldId="431"/>
            <ac:picMk id="2" creationId="{44D11193-9C3D-4692-5192-EB7B90C2A9D1}"/>
          </ac:picMkLst>
        </pc:picChg>
        <pc:picChg chg="add mod modCrop">
          <ac:chgData name="Suraj Chopade" userId="S::suraj.chopade@bostoninstituteofanalytics.org::dcc44ee8-6a65-4538-a5e1-c87e14ca7a61" providerId="AD" clId="Web-{79E99A0B-E89E-FE9B-ACD5-3761BDB18D36}" dt="2023-10-06T08:43:17.059" v="1655" actId="1076"/>
          <ac:picMkLst>
            <pc:docMk/>
            <pc:sldMk cId="1635862421" sldId="431"/>
            <ac:picMk id="5" creationId="{85AC0149-59A8-F811-A337-972A741A9CCB}"/>
          </ac:picMkLst>
        </pc:picChg>
      </pc:sldChg>
      <pc:sldChg chg="delSp modSp add replId">
        <pc:chgData name="Suraj Chopade" userId="S::suraj.chopade@bostoninstituteofanalytics.org::dcc44ee8-6a65-4538-a5e1-c87e14ca7a61" providerId="AD" clId="Web-{79E99A0B-E89E-FE9B-ACD5-3761BDB18D36}" dt="2023-10-06T09:22:00.409" v="1743" actId="1076"/>
        <pc:sldMkLst>
          <pc:docMk/>
          <pc:sldMk cId="728911902" sldId="432"/>
        </pc:sldMkLst>
        <pc:spChg chg="mod">
          <ac:chgData name="Suraj Chopade" userId="S::suraj.chopade@bostoninstituteofanalytics.org::dcc44ee8-6a65-4538-a5e1-c87e14ca7a61" providerId="AD" clId="Web-{79E99A0B-E89E-FE9B-ACD5-3761BDB18D36}" dt="2023-10-06T09:14:26.779" v="1690" actId="1076"/>
          <ac:spMkLst>
            <pc:docMk/>
            <pc:sldMk cId="728911902" sldId="432"/>
            <ac:spMk id="4" creationId="{2086DAE7-4184-13BD-A374-B3B74CFBF5D7}"/>
          </ac:spMkLst>
        </pc:spChg>
        <pc:spChg chg="mod">
          <ac:chgData name="Suraj Chopade" userId="S::suraj.chopade@bostoninstituteofanalytics.org::dcc44ee8-6a65-4538-a5e1-c87e14ca7a61" providerId="AD" clId="Web-{79E99A0B-E89E-FE9B-ACD5-3761BDB18D36}" dt="2023-10-06T09:22:00.409" v="1743" actId="1076"/>
          <ac:spMkLst>
            <pc:docMk/>
            <pc:sldMk cId="728911902" sldId="432"/>
            <ac:spMk id="9" creationId="{2FDADD92-4E39-7713-520E-D88B1D53A255}"/>
          </ac:spMkLst>
        </pc:spChg>
        <pc:picChg chg="del">
          <ac:chgData name="Suraj Chopade" userId="S::suraj.chopade@bostoninstituteofanalytics.org::dcc44ee8-6a65-4538-a5e1-c87e14ca7a61" providerId="AD" clId="Web-{79E99A0B-E89E-FE9B-ACD5-3761BDB18D36}" dt="2023-10-06T08:48:50.485" v="1673"/>
          <ac:picMkLst>
            <pc:docMk/>
            <pc:sldMk cId="728911902" sldId="432"/>
            <ac:picMk id="5" creationId="{85AC0149-59A8-F811-A337-972A741A9CCB}"/>
          </ac:picMkLst>
        </pc:picChg>
      </pc:sldChg>
      <pc:sldChg chg="addSp delSp modSp add ord replId">
        <pc:chgData name="Suraj Chopade" userId="S::suraj.chopade@bostoninstituteofanalytics.org::dcc44ee8-6a65-4538-a5e1-c87e14ca7a61" providerId="AD" clId="Web-{79E99A0B-E89E-FE9B-ACD5-3761BDB18D36}" dt="2023-10-06T09:22:04.128" v="1744" actId="1076"/>
        <pc:sldMkLst>
          <pc:docMk/>
          <pc:sldMk cId="2124791131" sldId="433"/>
        </pc:sldMkLst>
        <pc:spChg chg="mod">
          <ac:chgData name="Suraj Chopade" userId="S::suraj.chopade@bostoninstituteofanalytics.org::dcc44ee8-6a65-4538-a5e1-c87e14ca7a61" providerId="AD" clId="Web-{79E99A0B-E89E-FE9B-ACD5-3761BDB18D36}" dt="2023-10-06T09:21:38.347" v="1739" actId="14100"/>
          <ac:spMkLst>
            <pc:docMk/>
            <pc:sldMk cId="2124791131" sldId="433"/>
            <ac:spMk id="4" creationId="{2086DAE7-4184-13BD-A374-B3B74CFBF5D7}"/>
          </ac:spMkLst>
        </pc:spChg>
        <pc:spChg chg="mod">
          <ac:chgData name="Suraj Chopade" userId="S::suraj.chopade@bostoninstituteofanalytics.org::dcc44ee8-6a65-4538-a5e1-c87e14ca7a61" providerId="AD" clId="Web-{79E99A0B-E89E-FE9B-ACD5-3761BDB18D36}" dt="2023-10-06T09:22:04.128" v="1744" actId="1076"/>
          <ac:spMkLst>
            <pc:docMk/>
            <pc:sldMk cId="2124791131" sldId="433"/>
            <ac:spMk id="9" creationId="{2FDADD92-4E39-7713-520E-D88B1D53A255}"/>
          </ac:spMkLst>
        </pc:spChg>
        <pc:picChg chg="add mod">
          <ac:chgData name="Suraj Chopade" userId="S::suraj.chopade@bostoninstituteofanalytics.org::dcc44ee8-6a65-4538-a5e1-c87e14ca7a61" providerId="AD" clId="Web-{79E99A0B-E89E-FE9B-ACD5-3761BDB18D36}" dt="2023-10-06T09:21:45.831" v="1742" actId="1076"/>
          <ac:picMkLst>
            <pc:docMk/>
            <pc:sldMk cId="2124791131" sldId="433"/>
            <ac:picMk id="2" creationId="{9058DE11-7EAE-03A4-6CA1-662F68D0150F}"/>
          </ac:picMkLst>
        </pc:picChg>
        <pc:picChg chg="del">
          <ac:chgData name="Suraj Chopade" userId="S::suraj.chopade@bostoninstituteofanalytics.org::dcc44ee8-6a65-4538-a5e1-c87e14ca7a61" providerId="AD" clId="Web-{79E99A0B-E89E-FE9B-ACD5-3761BDB18D36}" dt="2023-10-06T09:19:50.658" v="1714"/>
          <ac:picMkLst>
            <pc:docMk/>
            <pc:sldMk cId="2124791131" sldId="433"/>
            <ac:picMk id="5" creationId="{85AC0149-59A8-F811-A337-972A741A9CCB}"/>
          </ac:picMkLst>
        </pc:picChg>
      </pc:sldChg>
      <pc:sldChg chg="delSp modSp add replId">
        <pc:chgData name="Suraj Chopade" userId="S::suraj.chopade@bostoninstituteofanalytics.org::dcc44ee8-6a65-4538-a5e1-c87e14ca7a61" providerId="AD" clId="Web-{79E99A0B-E89E-FE9B-ACD5-3761BDB18D36}" dt="2023-10-06T09:25:34.646" v="1796" actId="14100"/>
        <pc:sldMkLst>
          <pc:docMk/>
          <pc:sldMk cId="1863556272" sldId="434"/>
        </pc:sldMkLst>
        <pc:spChg chg="mod">
          <ac:chgData name="Suraj Chopade" userId="S::suraj.chopade@bostoninstituteofanalytics.org::dcc44ee8-6a65-4538-a5e1-c87e14ca7a61" providerId="AD" clId="Web-{79E99A0B-E89E-FE9B-ACD5-3761BDB18D36}" dt="2023-10-06T09:25:34.646" v="1796" actId="14100"/>
          <ac:spMkLst>
            <pc:docMk/>
            <pc:sldMk cId="1863556272" sldId="434"/>
            <ac:spMk id="4" creationId="{2086DAE7-4184-13BD-A374-B3B74CFBF5D7}"/>
          </ac:spMkLst>
        </pc:spChg>
        <pc:spChg chg="mod">
          <ac:chgData name="Suraj Chopade" userId="S::suraj.chopade@bostoninstituteofanalytics.org::dcc44ee8-6a65-4538-a5e1-c87e14ca7a61" providerId="AD" clId="Web-{79E99A0B-E89E-FE9B-ACD5-3761BDB18D36}" dt="2023-10-06T09:23:14.254" v="1759" actId="1076"/>
          <ac:spMkLst>
            <pc:docMk/>
            <pc:sldMk cId="1863556272" sldId="434"/>
            <ac:spMk id="9" creationId="{2FDADD92-4E39-7713-520E-D88B1D53A255}"/>
          </ac:spMkLst>
        </pc:spChg>
        <pc:picChg chg="del">
          <ac:chgData name="Suraj Chopade" userId="S::suraj.chopade@bostoninstituteofanalytics.org::dcc44ee8-6a65-4538-a5e1-c87e14ca7a61" providerId="AD" clId="Web-{79E99A0B-E89E-FE9B-ACD5-3761BDB18D36}" dt="2023-10-06T09:23:15.879" v="1760"/>
          <ac:picMkLst>
            <pc:docMk/>
            <pc:sldMk cId="1863556272" sldId="434"/>
            <ac:picMk id="2" creationId="{9058DE11-7EAE-03A4-6CA1-662F68D0150F}"/>
          </ac:picMkLst>
        </pc:picChg>
      </pc:sldChg>
      <pc:sldChg chg="addSp modSp add replId">
        <pc:chgData name="Suraj Chopade" userId="S::suraj.chopade@bostoninstituteofanalytics.org::dcc44ee8-6a65-4538-a5e1-c87e14ca7a61" providerId="AD" clId="Web-{79E99A0B-E89E-FE9B-ACD5-3761BDB18D36}" dt="2023-10-06T09:28:31.539" v="1827" actId="1076"/>
        <pc:sldMkLst>
          <pc:docMk/>
          <pc:sldMk cId="411251168" sldId="435"/>
        </pc:sldMkLst>
        <pc:spChg chg="mod">
          <ac:chgData name="Suraj Chopade" userId="S::suraj.chopade@bostoninstituteofanalytics.org::dcc44ee8-6a65-4538-a5e1-c87e14ca7a61" providerId="AD" clId="Web-{79E99A0B-E89E-FE9B-ACD5-3761BDB18D36}" dt="2023-10-06T09:28:26.695" v="1826" actId="1076"/>
          <ac:spMkLst>
            <pc:docMk/>
            <pc:sldMk cId="411251168" sldId="435"/>
            <ac:spMk id="4" creationId="{2086DAE7-4184-13BD-A374-B3B74CFBF5D7}"/>
          </ac:spMkLst>
        </pc:spChg>
        <pc:spChg chg="mod">
          <ac:chgData name="Suraj Chopade" userId="S::suraj.chopade@bostoninstituteofanalytics.org::dcc44ee8-6a65-4538-a5e1-c87e14ca7a61" providerId="AD" clId="Web-{79E99A0B-E89E-FE9B-ACD5-3761BDB18D36}" dt="2023-10-06T09:27:34.039" v="1817" actId="1076"/>
          <ac:spMkLst>
            <pc:docMk/>
            <pc:sldMk cId="411251168" sldId="435"/>
            <ac:spMk id="9" creationId="{2FDADD92-4E39-7713-520E-D88B1D53A255}"/>
          </ac:spMkLst>
        </pc:spChg>
        <pc:picChg chg="add mod">
          <ac:chgData name="Suraj Chopade" userId="S::suraj.chopade@bostoninstituteofanalytics.org::dcc44ee8-6a65-4538-a5e1-c87e14ca7a61" providerId="AD" clId="Web-{79E99A0B-E89E-FE9B-ACD5-3761BDB18D36}" dt="2023-10-06T09:28:31.539" v="1827" actId="1076"/>
          <ac:picMkLst>
            <pc:docMk/>
            <pc:sldMk cId="411251168" sldId="435"/>
            <ac:picMk id="2" creationId="{EDB9DACE-BB74-AA08-7D00-D574FAF89D0B}"/>
          </ac:picMkLst>
        </pc:picChg>
      </pc:sldChg>
      <pc:sldChg chg="add del replId">
        <pc:chgData name="Suraj Chopade" userId="S::suraj.chopade@bostoninstituteofanalytics.org::dcc44ee8-6a65-4538-a5e1-c87e14ca7a61" providerId="AD" clId="Web-{79E99A0B-E89E-FE9B-ACD5-3761BDB18D36}" dt="2023-10-06T09:23:22.598" v="1764"/>
        <pc:sldMkLst>
          <pc:docMk/>
          <pc:sldMk cId="4250501126" sldId="435"/>
        </pc:sldMkLst>
      </pc:sldChg>
      <pc:sldChg chg="add ord replId">
        <pc:chgData name="Suraj Chopade" userId="S::suraj.chopade@bostoninstituteofanalytics.org::dcc44ee8-6a65-4538-a5e1-c87e14ca7a61" providerId="AD" clId="Web-{79E99A0B-E89E-FE9B-ACD5-3761BDB18D36}" dt="2023-10-06T09:27:00.163" v="1816"/>
        <pc:sldMkLst>
          <pc:docMk/>
          <pc:sldMk cId="3427110777" sldId="436"/>
        </pc:sldMkLst>
      </pc:sldChg>
      <pc:sldChg chg="delSp modSp add replId">
        <pc:chgData name="Suraj Chopade" userId="S::suraj.chopade@bostoninstituteofanalytics.org::dcc44ee8-6a65-4538-a5e1-c87e14ca7a61" providerId="AD" clId="Web-{79E99A0B-E89E-FE9B-ACD5-3761BDB18D36}" dt="2023-10-06T09:30:34.181" v="1868" actId="20577"/>
        <pc:sldMkLst>
          <pc:docMk/>
          <pc:sldMk cId="2873889658" sldId="437"/>
        </pc:sldMkLst>
        <pc:spChg chg="mod">
          <ac:chgData name="Suraj Chopade" userId="S::suraj.chopade@bostoninstituteofanalytics.org::dcc44ee8-6a65-4538-a5e1-c87e14ca7a61" providerId="AD" clId="Web-{79E99A0B-E89E-FE9B-ACD5-3761BDB18D36}" dt="2023-10-06T09:30:34.181" v="1868" actId="20577"/>
          <ac:spMkLst>
            <pc:docMk/>
            <pc:sldMk cId="2873889658" sldId="437"/>
            <ac:spMk id="4" creationId="{2086DAE7-4184-13BD-A374-B3B74CFBF5D7}"/>
          </ac:spMkLst>
        </pc:spChg>
        <pc:picChg chg="del">
          <ac:chgData name="Suraj Chopade" userId="S::suraj.chopade@bostoninstituteofanalytics.org::dcc44ee8-6a65-4538-a5e1-c87e14ca7a61" providerId="AD" clId="Web-{79E99A0B-E89E-FE9B-ACD5-3761BDB18D36}" dt="2023-10-06T09:29:02.696" v="1834"/>
          <ac:picMkLst>
            <pc:docMk/>
            <pc:sldMk cId="2873889658" sldId="437"/>
            <ac:picMk id="2" creationId="{EDB9DACE-BB74-AA08-7D00-D574FAF89D0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077D8-B575-4753-B8FD-F5736649C91E}" type="datetimeFigureOut">
              <a:rPr lang="en-IN" smtClean="0"/>
              <a:t>20-09-2024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FB008-8E38-46F5-BCB9-8CFEF233CF3A}" type="slidenum">
              <a:rPr lang="en-IN" smtClean="0"/>
              <a:t>‹#›</a:t>
            </a:fld>
            <a:endParaRPr lang="en-IN"/>
          </a:p>
        </p:txBody>
      </p:sp>
    </p:spTree>
    <p:extLst>
      <p:ext uri="{BB962C8B-B14F-4D97-AF65-F5344CB8AC3E}">
        <p14:creationId xmlns:p14="http://schemas.microsoft.com/office/powerpoint/2010/main" val="4034188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localhost:8888/notebooks/Desktop/Multiple%20LR%20-%20Housing%20Dataset.ipynb"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localhost:8888/notebooks/Desktop/Binary%20Classification%20-%20Breast%20Cancer%20Dataset.ipynb"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localhost:8888/notebooks/Desktop/Multiclass%20Classification%20-%20LR%20(Iris%20Dataset).ipynb"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Note: Use – </a:t>
            </a:r>
            <a:r>
              <a:rPr lang="en-US" dirty="0" err="1">
                <a:ea typeface="Calibri"/>
                <a:cs typeface="Calibri"/>
              </a:rPr>
              <a:t>Jupyter</a:t>
            </a:r>
            <a:r>
              <a:rPr lang="en-US" dirty="0">
                <a:ea typeface="Calibri"/>
                <a:cs typeface="Calibri"/>
              </a:rPr>
              <a:t> File for this example - </a:t>
            </a:r>
            <a:r>
              <a:rPr lang="en-US" dirty="0">
                <a:hlinkClick r:id="rId3"/>
              </a:rPr>
              <a:t>Multiple LR - Housing Dataset.ipynb</a:t>
            </a:r>
          </a:p>
        </p:txBody>
      </p:sp>
      <p:sp>
        <p:nvSpPr>
          <p:cNvPr id="4" name="Slide Number Placeholder 3"/>
          <p:cNvSpPr>
            <a:spLocks noGrp="1"/>
          </p:cNvSpPr>
          <p:nvPr>
            <p:ph type="sldNum" sz="quarter" idx="5"/>
          </p:nvPr>
        </p:nvSpPr>
        <p:spPr/>
        <p:txBody>
          <a:bodyPr/>
          <a:lstStyle/>
          <a:p>
            <a:fld id="{47FFB008-8E38-46F5-BCB9-8CFEF233CF3A}" type="slidenum">
              <a:rPr lang="en-IN" smtClean="0"/>
              <a:t>3</a:t>
            </a:fld>
            <a:endParaRPr lang="en-IN"/>
          </a:p>
        </p:txBody>
      </p:sp>
    </p:spTree>
    <p:extLst>
      <p:ext uri="{BB962C8B-B14F-4D97-AF65-F5344CB8AC3E}">
        <p14:creationId xmlns:p14="http://schemas.microsoft.com/office/powerpoint/2010/main" val="31394394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a:cs typeface="Calibri"/>
            </a:endParaRPr>
          </a:p>
        </p:txBody>
      </p:sp>
      <p:sp>
        <p:nvSpPr>
          <p:cNvPr id="4" name="Slide Number Placeholder 3"/>
          <p:cNvSpPr>
            <a:spLocks noGrp="1"/>
          </p:cNvSpPr>
          <p:nvPr>
            <p:ph type="sldNum" sz="quarter" idx="5"/>
          </p:nvPr>
        </p:nvSpPr>
        <p:spPr/>
        <p:txBody>
          <a:bodyPr/>
          <a:lstStyle/>
          <a:p>
            <a:fld id="{47FFB008-8E38-46F5-BCB9-8CFEF233CF3A}" type="slidenum">
              <a:rPr lang="en-IN" smtClean="0"/>
              <a:t>12</a:t>
            </a:fld>
            <a:endParaRPr lang="en-IN"/>
          </a:p>
        </p:txBody>
      </p:sp>
    </p:spTree>
    <p:extLst>
      <p:ext uri="{BB962C8B-B14F-4D97-AF65-F5344CB8AC3E}">
        <p14:creationId xmlns:p14="http://schemas.microsoft.com/office/powerpoint/2010/main" val="42624018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a:cs typeface="Calibri"/>
            </a:endParaRPr>
          </a:p>
        </p:txBody>
      </p:sp>
      <p:sp>
        <p:nvSpPr>
          <p:cNvPr id="4" name="Slide Number Placeholder 3"/>
          <p:cNvSpPr>
            <a:spLocks noGrp="1"/>
          </p:cNvSpPr>
          <p:nvPr>
            <p:ph type="sldNum" sz="quarter" idx="5"/>
          </p:nvPr>
        </p:nvSpPr>
        <p:spPr/>
        <p:txBody>
          <a:bodyPr/>
          <a:lstStyle/>
          <a:p>
            <a:fld id="{47FFB008-8E38-46F5-BCB9-8CFEF233CF3A}" type="slidenum">
              <a:rPr lang="en-IN" smtClean="0"/>
              <a:t>13</a:t>
            </a:fld>
            <a:endParaRPr lang="en-IN"/>
          </a:p>
        </p:txBody>
      </p:sp>
    </p:spTree>
    <p:extLst>
      <p:ext uri="{BB962C8B-B14F-4D97-AF65-F5344CB8AC3E}">
        <p14:creationId xmlns:p14="http://schemas.microsoft.com/office/powerpoint/2010/main" val="25668516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a:cs typeface="Calibri"/>
            </a:endParaRPr>
          </a:p>
        </p:txBody>
      </p:sp>
      <p:sp>
        <p:nvSpPr>
          <p:cNvPr id="4" name="Slide Number Placeholder 3"/>
          <p:cNvSpPr>
            <a:spLocks noGrp="1"/>
          </p:cNvSpPr>
          <p:nvPr>
            <p:ph type="sldNum" sz="quarter" idx="5"/>
          </p:nvPr>
        </p:nvSpPr>
        <p:spPr/>
        <p:txBody>
          <a:bodyPr/>
          <a:lstStyle/>
          <a:p>
            <a:fld id="{47FFB008-8E38-46F5-BCB9-8CFEF233CF3A}" type="slidenum">
              <a:rPr lang="en-IN" smtClean="0"/>
              <a:t>14</a:t>
            </a:fld>
            <a:endParaRPr lang="en-IN"/>
          </a:p>
        </p:txBody>
      </p:sp>
    </p:spTree>
    <p:extLst>
      <p:ext uri="{BB962C8B-B14F-4D97-AF65-F5344CB8AC3E}">
        <p14:creationId xmlns:p14="http://schemas.microsoft.com/office/powerpoint/2010/main" val="79399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a:cs typeface="Calibri"/>
            </a:endParaRPr>
          </a:p>
        </p:txBody>
      </p:sp>
      <p:sp>
        <p:nvSpPr>
          <p:cNvPr id="4" name="Slide Number Placeholder 3"/>
          <p:cNvSpPr>
            <a:spLocks noGrp="1"/>
          </p:cNvSpPr>
          <p:nvPr>
            <p:ph type="sldNum" sz="quarter" idx="5"/>
          </p:nvPr>
        </p:nvSpPr>
        <p:spPr/>
        <p:txBody>
          <a:bodyPr/>
          <a:lstStyle/>
          <a:p>
            <a:fld id="{47FFB008-8E38-46F5-BCB9-8CFEF233CF3A}" type="slidenum">
              <a:rPr lang="en-IN" smtClean="0"/>
              <a:t>15</a:t>
            </a:fld>
            <a:endParaRPr lang="en-IN"/>
          </a:p>
        </p:txBody>
      </p:sp>
    </p:spTree>
    <p:extLst>
      <p:ext uri="{BB962C8B-B14F-4D97-AF65-F5344CB8AC3E}">
        <p14:creationId xmlns:p14="http://schemas.microsoft.com/office/powerpoint/2010/main" val="1404048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a:cs typeface="Calibri"/>
            </a:endParaRPr>
          </a:p>
        </p:txBody>
      </p:sp>
      <p:sp>
        <p:nvSpPr>
          <p:cNvPr id="4" name="Slide Number Placeholder 3"/>
          <p:cNvSpPr>
            <a:spLocks noGrp="1"/>
          </p:cNvSpPr>
          <p:nvPr>
            <p:ph type="sldNum" sz="quarter" idx="5"/>
          </p:nvPr>
        </p:nvSpPr>
        <p:spPr/>
        <p:txBody>
          <a:bodyPr/>
          <a:lstStyle/>
          <a:p>
            <a:fld id="{47FFB008-8E38-46F5-BCB9-8CFEF233CF3A}" type="slidenum">
              <a:rPr lang="en-IN" smtClean="0"/>
              <a:t>16</a:t>
            </a:fld>
            <a:endParaRPr lang="en-IN"/>
          </a:p>
        </p:txBody>
      </p:sp>
    </p:spTree>
    <p:extLst>
      <p:ext uri="{BB962C8B-B14F-4D97-AF65-F5344CB8AC3E}">
        <p14:creationId xmlns:p14="http://schemas.microsoft.com/office/powerpoint/2010/main" val="37660768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a:cs typeface="Calibri"/>
            </a:endParaRPr>
          </a:p>
        </p:txBody>
      </p:sp>
      <p:sp>
        <p:nvSpPr>
          <p:cNvPr id="4" name="Slide Number Placeholder 3"/>
          <p:cNvSpPr>
            <a:spLocks noGrp="1"/>
          </p:cNvSpPr>
          <p:nvPr>
            <p:ph type="sldNum" sz="quarter" idx="5"/>
          </p:nvPr>
        </p:nvSpPr>
        <p:spPr/>
        <p:txBody>
          <a:bodyPr/>
          <a:lstStyle/>
          <a:p>
            <a:fld id="{47FFB008-8E38-46F5-BCB9-8CFEF233CF3A}" type="slidenum">
              <a:rPr lang="en-IN" smtClean="0"/>
              <a:t>17</a:t>
            </a:fld>
            <a:endParaRPr lang="en-IN"/>
          </a:p>
        </p:txBody>
      </p:sp>
    </p:spTree>
    <p:extLst>
      <p:ext uri="{BB962C8B-B14F-4D97-AF65-F5344CB8AC3E}">
        <p14:creationId xmlns:p14="http://schemas.microsoft.com/office/powerpoint/2010/main" val="31685872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Note – Use </a:t>
            </a:r>
            <a:r>
              <a:rPr lang="en-US" dirty="0" err="1">
                <a:ea typeface="Calibri"/>
                <a:cs typeface="Calibri"/>
              </a:rPr>
              <a:t>Jupyter</a:t>
            </a:r>
            <a:r>
              <a:rPr lang="en-US" dirty="0">
                <a:ea typeface="Calibri"/>
                <a:cs typeface="Calibri"/>
              </a:rPr>
              <a:t> file for this example - </a:t>
            </a:r>
            <a:r>
              <a:rPr lang="en-US" dirty="0">
                <a:hlinkClick r:id="rId3"/>
              </a:rPr>
              <a:t>Binary Classification - Breast Cancer Dataset.ipynb</a:t>
            </a:r>
            <a:endParaRPr lang="en-US" dirty="0">
              <a:ea typeface="Calibri"/>
              <a:cs typeface="Calibri"/>
            </a:endParaRPr>
          </a:p>
        </p:txBody>
      </p:sp>
      <p:sp>
        <p:nvSpPr>
          <p:cNvPr id="4" name="Slide Number Placeholder 3"/>
          <p:cNvSpPr>
            <a:spLocks noGrp="1"/>
          </p:cNvSpPr>
          <p:nvPr>
            <p:ph type="sldNum" sz="quarter" idx="5"/>
          </p:nvPr>
        </p:nvSpPr>
        <p:spPr/>
        <p:txBody>
          <a:bodyPr/>
          <a:lstStyle/>
          <a:p>
            <a:fld id="{47FFB008-8E38-46F5-BCB9-8CFEF233CF3A}" type="slidenum">
              <a:rPr lang="en-IN" smtClean="0"/>
              <a:t>18</a:t>
            </a:fld>
            <a:endParaRPr lang="en-IN"/>
          </a:p>
        </p:txBody>
      </p:sp>
    </p:spTree>
    <p:extLst>
      <p:ext uri="{BB962C8B-B14F-4D97-AF65-F5344CB8AC3E}">
        <p14:creationId xmlns:p14="http://schemas.microsoft.com/office/powerpoint/2010/main" val="7873685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Note – Use </a:t>
            </a:r>
            <a:r>
              <a:rPr lang="en-US" dirty="0" err="1">
                <a:ea typeface="Calibri"/>
                <a:cs typeface="Calibri"/>
              </a:rPr>
              <a:t>Jupyter</a:t>
            </a:r>
            <a:r>
              <a:rPr lang="en-US" dirty="0">
                <a:ea typeface="Calibri"/>
                <a:cs typeface="Calibri"/>
              </a:rPr>
              <a:t> file for this example - </a:t>
            </a:r>
            <a:r>
              <a:rPr lang="en-US" dirty="0">
                <a:hlinkClick r:id="rId3"/>
              </a:rPr>
              <a:t>Multiclass Classification - LR (Iris Dataset).ipynb</a:t>
            </a:r>
            <a:endParaRPr lang="en-US">
              <a:ea typeface="Calibri"/>
              <a:cs typeface="Calibri"/>
            </a:endParaRPr>
          </a:p>
        </p:txBody>
      </p:sp>
      <p:sp>
        <p:nvSpPr>
          <p:cNvPr id="4" name="Slide Number Placeholder 3"/>
          <p:cNvSpPr>
            <a:spLocks noGrp="1"/>
          </p:cNvSpPr>
          <p:nvPr>
            <p:ph type="sldNum" sz="quarter" idx="5"/>
          </p:nvPr>
        </p:nvSpPr>
        <p:spPr/>
        <p:txBody>
          <a:bodyPr/>
          <a:lstStyle/>
          <a:p>
            <a:fld id="{47FFB008-8E38-46F5-BCB9-8CFEF233CF3A}" type="slidenum">
              <a:rPr lang="en-IN" smtClean="0"/>
              <a:t>19</a:t>
            </a:fld>
            <a:endParaRPr lang="en-IN"/>
          </a:p>
        </p:txBody>
      </p:sp>
    </p:spTree>
    <p:extLst>
      <p:ext uri="{BB962C8B-B14F-4D97-AF65-F5344CB8AC3E}">
        <p14:creationId xmlns:p14="http://schemas.microsoft.com/office/powerpoint/2010/main" val="32747205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7FFB008-8E38-46F5-BCB9-8CFEF233CF3A}" type="slidenum">
              <a:rPr lang="en-IN" smtClean="0"/>
              <a:t>20</a:t>
            </a:fld>
            <a:endParaRPr lang="en-IN"/>
          </a:p>
        </p:txBody>
      </p:sp>
    </p:spTree>
    <p:extLst>
      <p:ext uri="{BB962C8B-B14F-4D97-AF65-F5344CB8AC3E}">
        <p14:creationId xmlns:p14="http://schemas.microsoft.com/office/powerpoint/2010/main" val="13314185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7FFB008-8E38-46F5-BCB9-8CFEF233CF3A}" type="slidenum">
              <a:rPr lang="en-IN" smtClean="0"/>
              <a:t>21</a:t>
            </a:fld>
            <a:endParaRPr lang="en-IN"/>
          </a:p>
        </p:txBody>
      </p:sp>
    </p:spTree>
    <p:extLst>
      <p:ext uri="{BB962C8B-B14F-4D97-AF65-F5344CB8AC3E}">
        <p14:creationId xmlns:p14="http://schemas.microsoft.com/office/powerpoint/2010/main" val="1130601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47FFB008-8E38-46F5-BCB9-8CFEF233CF3A}" type="slidenum">
              <a:rPr lang="en-IN" smtClean="0"/>
              <a:t>4</a:t>
            </a:fld>
            <a:endParaRPr lang="en-IN"/>
          </a:p>
        </p:txBody>
      </p:sp>
    </p:spTree>
    <p:extLst>
      <p:ext uri="{BB962C8B-B14F-4D97-AF65-F5344CB8AC3E}">
        <p14:creationId xmlns:p14="http://schemas.microsoft.com/office/powerpoint/2010/main" val="949325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a:cs typeface="Calibri"/>
            </a:endParaRPr>
          </a:p>
        </p:txBody>
      </p:sp>
      <p:sp>
        <p:nvSpPr>
          <p:cNvPr id="4" name="Slide Number Placeholder 3"/>
          <p:cNvSpPr>
            <a:spLocks noGrp="1"/>
          </p:cNvSpPr>
          <p:nvPr>
            <p:ph type="sldNum" sz="quarter" idx="5"/>
          </p:nvPr>
        </p:nvSpPr>
        <p:spPr/>
        <p:txBody>
          <a:bodyPr/>
          <a:lstStyle/>
          <a:p>
            <a:fld id="{47FFB008-8E38-46F5-BCB9-8CFEF233CF3A}" type="slidenum">
              <a:rPr lang="en-IN" smtClean="0"/>
              <a:t>5</a:t>
            </a:fld>
            <a:endParaRPr lang="en-IN"/>
          </a:p>
        </p:txBody>
      </p:sp>
    </p:spTree>
    <p:extLst>
      <p:ext uri="{BB962C8B-B14F-4D97-AF65-F5344CB8AC3E}">
        <p14:creationId xmlns:p14="http://schemas.microsoft.com/office/powerpoint/2010/main" val="42933456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a:cs typeface="Calibri"/>
            </a:endParaRPr>
          </a:p>
        </p:txBody>
      </p:sp>
      <p:sp>
        <p:nvSpPr>
          <p:cNvPr id="4" name="Slide Number Placeholder 3"/>
          <p:cNvSpPr>
            <a:spLocks noGrp="1"/>
          </p:cNvSpPr>
          <p:nvPr>
            <p:ph type="sldNum" sz="quarter" idx="5"/>
          </p:nvPr>
        </p:nvSpPr>
        <p:spPr/>
        <p:txBody>
          <a:bodyPr/>
          <a:lstStyle/>
          <a:p>
            <a:fld id="{47FFB008-8E38-46F5-BCB9-8CFEF233CF3A}" type="slidenum">
              <a:rPr lang="en-IN" smtClean="0"/>
              <a:t>6</a:t>
            </a:fld>
            <a:endParaRPr lang="en-IN"/>
          </a:p>
        </p:txBody>
      </p:sp>
    </p:spTree>
    <p:extLst>
      <p:ext uri="{BB962C8B-B14F-4D97-AF65-F5344CB8AC3E}">
        <p14:creationId xmlns:p14="http://schemas.microsoft.com/office/powerpoint/2010/main" val="863248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a:cs typeface="Calibri"/>
            </a:endParaRPr>
          </a:p>
        </p:txBody>
      </p:sp>
      <p:sp>
        <p:nvSpPr>
          <p:cNvPr id="4" name="Slide Number Placeholder 3"/>
          <p:cNvSpPr>
            <a:spLocks noGrp="1"/>
          </p:cNvSpPr>
          <p:nvPr>
            <p:ph type="sldNum" sz="quarter" idx="5"/>
          </p:nvPr>
        </p:nvSpPr>
        <p:spPr/>
        <p:txBody>
          <a:bodyPr/>
          <a:lstStyle/>
          <a:p>
            <a:fld id="{47FFB008-8E38-46F5-BCB9-8CFEF233CF3A}" type="slidenum">
              <a:rPr lang="en-IN" smtClean="0"/>
              <a:t>7</a:t>
            </a:fld>
            <a:endParaRPr lang="en-IN"/>
          </a:p>
        </p:txBody>
      </p:sp>
    </p:spTree>
    <p:extLst>
      <p:ext uri="{BB962C8B-B14F-4D97-AF65-F5344CB8AC3E}">
        <p14:creationId xmlns:p14="http://schemas.microsoft.com/office/powerpoint/2010/main" val="21859857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a:cs typeface="Calibri"/>
            </a:endParaRPr>
          </a:p>
        </p:txBody>
      </p:sp>
      <p:sp>
        <p:nvSpPr>
          <p:cNvPr id="4" name="Slide Number Placeholder 3"/>
          <p:cNvSpPr>
            <a:spLocks noGrp="1"/>
          </p:cNvSpPr>
          <p:nvPr>
            <p:ph type="sldNum" sz="quarter" idx="5"/>
          </p:nvPr>
        </p:nvSpPr>
        <p:spPr/>
        <p:txBody>
          <a:bodyPr/>
          <a:lstStyle/>
          <a:p>
            <a:fld id="{47FFB008-8E38-46F5-BCB9-8CFEF233CF3A}" type="slidenum">
              <a:rPr lang="en-IN" smtClean="0"/>
              <a:t>8</a:t>
            </a:fld>
            <a:endParaRPr lang="en-IN"/>
          </a:p>
        </p:txBody>
      </p:sp>
    </p:spTree>
    <p:extLst>
      <p:ext uri="{BB962C8B-B14F-4D97-AF65-F5344CB8AC3E}">
        <p14:creationId xmlns:p14="http://schemas.microsoft.com/office/powerpoint/2010/main" val="828540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a:cs typeface="Calibri"/>
            </a:endParaRPr>
          </a:p>
        </p:txBody>
      </p:sp>
      <p:sp>
        <p:nvSpPr>
          <p:cNvPr id="4" name="Slide Number Placeholder 3"/>
          <p:cNvSpPr>
            <a:spLocks noGrp="1"/>
          </p:cNvSpPr>
          <p:nvPr>
            <p:ph type="sldNum" sz="quarter" idx="5"/>
          </p:nvPr>
        </p:nvSpPr>
        <p:spPr/>
        <p:txBody>
          <a:bodyPr/>
          <a:lstStyle/>
          <a:p>
            <a:fld id="{47FFB008-8E38-46F5-BCB9-8CFEF233CF3A}" type="slidenum">
              <a:rPr lang="en-IN" smtClean="0"/>
              <a:t>9</a:t>
            </a:fld>
            <a:endParaRPr lang="en-IN"/>
          </a:p>
        </p:txBody>
      </p:sp>
    </p:spTree>
    <p:extLst>
      <p:ext uri="{BB962C8B-B14F-4D97-AF65-F5344CB8AC3E}">
        <p14:creationId xmlns:p14="http://schemas.microsoft.com/office/powerpoint/2010/main" val="37875018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a:cs typeface="Calibri"/>
            </a:endParaRPr>
          </a:p>
        </p:txBody>
      </p:sp>
      <p:sp>
        <p:nvSpPr>
          <p:cNvPr id="4" name="Slide Number Placeholder 3"/>
          <p:cNvSpPr>
            <a:spLocks noGrp="1"/>
          </p:cNvSpPr>
          <p:nvPr>
            <p:ph type="sldNum" sz="quarter" idx="5"/>
          </p:nvPr>
        </p:nvSpPr>
        <p:spPr/>
        <p:txBody>
          <a:bodyPr/>
          <a:lstStyle/>
          <a:p>
            <a:fld id="{47FFB008-8E38-46F5-BCB9-8CFEF233CF3A}" type="slidenum">
              <a:rPr lang="en-IN" smtClean="0"/>
              <a:t>10</a:t>
            </a:fld>
            <a:endParaRPr lang="en-IN"/>
          </a:p>
        </p:txBody>
      </p:sp>
    </p:spTree>
    <p:extLst>
      <p:ext uri="{BB962C8B-B14F-4D97-AF65-F5344CB8AC3E}">
        <p14:creationId xmlns:p14="http://schemas.microsoft.com/office/powerpoint/2010/main" val="20770586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a:cs typeface="Calibri"/>
            </a:endParaRPr>
          </a:p>
        </p:txBody>
      </p:sp>
      <p:sp>
        <p:nvSpPr>
          <p:cNvPr id="4" name="Slide Number Placeholder 3"/>
          <p:cNvSpPr>
            <a:spLocks noGrp="1"/>
          </p:cNvSpPr>
          <p:nvPr>
            <p:ph type="sldNum" sz="quarter" idx="5"/>
          </p:nvPr>
        </p:nvSpPr>
        <p:spPr/>
        <p:txBody>
          <a:bodyPr/>
          <a:lstStyle/>
          <a:p>
            <a:fld id="{47FFB008-8E38-46F5-BCB9-8CFEF233CF3A}" type="slidenum">
              <a:rPr lang="en-IN" smtClean="0"/>
              <a:t>11</a:t>
            </a:fld>
            <a:endParaRPr lang="en-IN"/>
          </a:p>
        </p:txBody>
      </p:sp>
    </p:spTree>
    <p:extLst>
      <p:ext uri="{BB962C8B-B14F-4D97-AF65-F5344CB8AC3E}">
        <p14:creationId xmlns:p14="http://schemas.microsoft.com/office/powerpoint/2010/main" val="349206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C93EBDD-0FE3-4546-943D-06D6F760FA7E}" type="datetimeFigureOut">
              <a:rPr lang="en-IN" smtClean="0"/>
              <a:t>20-09-2024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9841D4-A0C3-4DB6-B311-7C29838D9CF6}"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C93EBDD-0FE3-4546-943D-06D6F760FA7E}" type="datetimeFigureOut">
              <a:rPr lang="en-IN" smtClean="0"/>
              <a:t>20-09-2024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9841D4-A0C3-4DB6-B311-7C29838D9CF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C93EBDD-0FE3-4546-943D-06D6F760FA7E}" type="datetimeFigureOut">
              <a:rPr lang="en-IN" smtClean="0"/>
              <a:t>20-09-2024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9841D4-A0C3-4DB6-B311-7C29838D9CF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C93EBDD-0FE3-4546-943D-06D6F760FA7E}" type="datetimeFigureOut">
              <a:rPr lang="en-IN" smtClean="0"/>
              <a:t>20-09-2024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9841D4-A0C3-4DB6-B311-7C29838D9CF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93EBDD-0FE3-4546-943D-06D6F760FA7E}" type="datetimeFigureOut">
              <a:rPr lang="en-IN" smtClean="0"/>
              <a:t>20-09-2024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9841D4-A0C3-4DB6-B311-7C29838D9CF6}" type="slidenum">
              <a:rPr lang="en-IN" smtClean="0"/>
              <a:t>‹#›</a:t>
            </a:fld>
            <a:endParaRPr lang="en-IN"/>
          </a:p>
        </p:txBody>
      </p:sp>
      <p:pic>
        <p:nvPicPr>
          <p:cNvPr id="7" name="Picture 2">
            <a:extLst>
              <a:ext uri="{FF2B5EF4-FFF2-40B4-BE49-F238E27FC236}">
                <a16:creationId xmlns:a16="http://schemas.microsoft.com/office/drawing/2014/main" id="{917D00DA-6E47-3C9B-8B48-F4CEC894D058}"/>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347450" y="136525"/>
            <a:ext cx="734509" cy="8049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C93EBDD-0FE3-4546-943D-06D6F760FA7E}" type="datetimeFigureOut">
              <a:rPr lang="en-IN" smtClean="0"/>
              <a:t>20-09-2024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9841D4-A0C3-4DB6-B311-7C29838D9CF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C93EBDD-0FE3-4546-943D-06D6F760FA7E}" type="datetimeFigureOut">
              <a:rPr lang="en-IN" smtClean="0"/>
              <a:t>20-09-2024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49841D4-A0C3-4DB6-B311-7C29838D9CF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C93EBDD-0FE3-4546-943D-06D6F760FA7E}" type="datetimeFigureOut">
              <a:rPr lang="en-IN" smtClean="0"/>
              <a:t>20-09-2024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49841D4-A0C3-4DB6-B311-7C29838D9CF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93EBDD-0FE3-4546-943D-06D6F760FA7E}" type="datetimeFigureOut">
              <a:rPr lang="en-IN" smtClean="0"/>
              <a:t>20-09-2024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49841D4-A0C3-4DB6-B311-7C29838D9CF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93EBDD-0FE3-4546-943D-06D6F760FA7E}" type="datetimeFigureOut">
              <a:rPr lang="en-IN" smtClean="0"/>
              <a:t>20-09-2024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9841D4-A0C3-4DB6-B311-7C29838D9CF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93EBDD-0FE3-4546-943D-06D6F760FA7E}" type="datetimeFigureOut">
              <a:rPr lang="en-IN" smtClean="0"/>
              <a:t>20-09-2024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9841D4-A0C3-4DB6-B311-7C29838D9CF6}"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93EBDD-0FE3-4546-943D-06D6F760FA7E}" type="datetimeFigureOut">
              <a:rPr lang="en-IN" smtClean="0"/>
              <a:t>20-09-2024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9841D4-A0C3-4DB6-B311-7C29838D9CF6}"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meter&#10;&#10;Description automatically generated"/>
          <p:cNvPicPr>
            <a:picLocks noChangeAspect="1"/>
          </p:cNvPicPr>
          <p:nvPr/>
        </p:nvPicPr>
        <p:blipFill rotWithShape="1">
          <a:blip r:embed="rId2">
            <a:extLst>
              <a:ext uri="{28A0092B-C50C-407E-A947-70E740481C1C}">
                <a14:useLocalDpi xmlns:a14="http://schemas.microsoft.com/office/drawing/2010/main" val="0"/>
              </a:ext>
            </a:extLst>
          </a:blip>
          <a:srcRect/>
          <a:stretch>
            <a:fillRect/>
          </a:stretch>
        </p:blipFill>
        <p:spPr>
          <a:xfrm>
            <a:off x="20" y="10"/>
            <a:ext cx="12191980" cy="685799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id="{2FDADD92-4E39-7713-520E-D88B1D53A255}"/>
              </a:ext>
            </a:extLst>
          </p:cNvPr>
          <p:cNvSpPr txBox="1">
            <a:spLocks/>
          </p:cNvSpPr>
          <p:nvPr/>
        </p:nvSpPr>
        <p:spPr>
          <a:xfrm>
            <a:off x="2881166" y="342871"/>
            <a:ext cx="6414995" cy="638573"/>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a:solidFill>
                  <a:schemeClr val="accent1">
                    <a:lumMod val="50000"/>
                  </a:schemeClr>
                </a:solidFill>
                <a:latin typeface="Nunito"/>
                <a:cs typeface="Times New Roman"/>
              </a:rPr>
              <a:t>Multiclass Classification</a:t>
            </a:r>
          </a:p>
        </p:txBody>
      </p:sp>
      <p:pic>
        <p:nvPicPr>
          <p:cNvPr id="4" name="Picture 3" descr="Classification in machine learning: Types and methodologies">
            <a:extLst>
              <a:ext uri="{FF2B5EF4-FFF2-40B4-BE49-F238E27FC236}">
                <a16:creationId xmlns:a16="http://schemas.microsoft.com/office/drawing/2014/main" id="{A157FD29-18D8-26FC-B60C-260CFB0D60F6}"/>
              </a:ext>
            </a:extLst>
          </p:cNvPr>
          <p:cNvPicPr>
            <a:picLocks noChangeAspect="1"/>
          </p:cNvPicPr>
          <p:nvPr/>
        </p:nvPicPr>
        <p:blipFill rotWithShape="1">
          <a:blip r:embed="rId3"/>
          <a:srcRect l="4828" t="17008" r="98" b="157"/>
          <a:stretch/>
        </p:blipFill>
        <p:spPr>
          <a:xfrm>
            <a:off x="6333067" y="2254147"/>
            <a:ext cx="5812528" cy="3165500"/>
          </a:xfrm>
          <a:prstGeom prst="rect">
            <a:avLst/>
          </a:prstGeom>
        </p:spPr>
      </p:pic>
      <p:sp>
        <p:nvSpPr>
          <p:cNvPr id="2" name="TextBox 1">
            <a:extLst>
              <a:ext uri="{FF2B5EF4-FFF2-40B4-BE49-F238E27FC236}">
                <a16:creationId xmlns:a16="http://schemas.microsoft.com/office/drawing/2014/main" id="{F7761F45-99CF-5094-8BAE-64DDA34139B5}"/>
              </a:ext>
            </a:extLst>
          </p:cNvPr>
          <p:cNvSpPr txBox="1"/>
          <p:nvPr/>
        </p:nvSpPr>
        <p:spPr>
          <a:xfrm>
            <a:off x="522686" y="1227119"/>
            <a:ext cx="6245061" cy="4708981"/>
          </a:xfrm>
          <a:prstGeom prst="rect">
            <a:avLst/>
          </a:prstGeom>
          <a:noFill/>
        </p:spPr>
        <p:txBody>
          <a:bodyPr wrap="square" lIns="91440" tIns="45720" rIns="91440" bIns="45720" anchor="t">
            <a:spAutoFit/>
          </a:bodyPr>
          <a:lstStyle/>
          <a:p>
            <a:r>
              <a:rPr lang="en-US" sz="2000" dirty="0">
                <a:solidFill>
                  <a:srgbClr val="374151"/>
                </a:solidFill>
                <a:latin typeface="Nunito"/>
                <a:ea typeface="+mn-lt"/>
                <a:cs typeface="+mn-lt"/>
              </a:rPr>
              <a:t>It's a machine learning task where data is categorized into three or more classes, not just two.</a:t>
            </a:r>
            <a:endParaRPr lang="en-US" sz="2000" dirty="0">
              <a:latin typeface="Nunito"/>
            </a:endParaRPr>
          </a:p>
          <a:p>
            <a:endParaRPr lang="en-US" sz="2000" dirty="0">
              <a:solidFill>
                <a:srgbClr val="374151"/>
              </a:solidFill>
              <a:latin typeface="Nunito"/>
              <a:ea typeface="+mn-lt"/>
              <a:cs typeface="+mn-lt"/>
            </a:endParaRPr>
          </a:p>
          <a:p>
            <a:r>
              <a:rPr lang="en-US" sz="2000" b="1" dirty="0">
                <a:solidFill>
                  <a:srgbClr val="374151"/>
                </a:solidFill>
                <a:latin typeface="Nunito"/>
                <a:ea typeface="+mn-lt"/>
                <a:cs typeface="+mn-lt"/>
              </a:rPr>
              <a:t>Examples:</a:t>
            </a:r>
            <a:endParaRPr lang="en-US" sz="2000" dirty="0">
              <a:solidFill>
                <a:srgbClr val="000000"/>
              </a:solidFill>
              <a:latin typeface="Nunito"/>
              <a:ea typeface="+mn-lt"/>
              <a:cs typeface="+mn-lt"/>
            </a:endParaRPr>
          </a:p>
          <a:p>
            <a:r>
              <a:rPr lang="en-US" sz="2000" dirty="0">
                <a:solidFill>
                  <a:srgbClr val="374151"/>
                </a:solidFill>
                <a:latin typeface="Nunito"/>
                <a:ea typeface="+mn-lt"/>
                <a:cs typeface="+mn-lt"/>
              </a:rPr>
              <a:t>Recognizing handwritten digits (0-9), categorizing images into various objects or species, classifying text documents into topics, and more.</a:t>
            </a:r>
          </a:p>
          <a:p>
            <a:endParaRPr lang="en-US" sz="2000" dirty="0">
              <a:solidFill>
                <a:srgbClr val="374151"/>
              </a:solidFill>
              <a:latin typeface="Nunito"/>
              <a:ea typeface="+mn-lt"/>
              <a:cs typeface="+mn-lt"/>
            </a:endParaRPr>
          </a:p>
          <a:p>
            <a:r>
              <a:rPr lang="en-US" sz="2000" b="1" dirty="0">
                <a:solidFill>
                  <a:srgbClr val="374151"/>
                </a:solidFill>
                <a:latin typeface="Nunito"/>
                <a:ea typeface="+mn-lt"/>
                <a:cs typeface="+mn-lt"/>
              </a:rPr>
              <a:t>Use Cases:</a:t>
            </a:r>
            <a:r>
              <a:rPr lang="en-US" sz="2000" dirty="0">
                <a:solidFill>
                  <a:srgbClr val="374151"/>
                </a:solidFill>
                <a:latin typeface="Nunito"/>
                <a:ea typeface="+mn-lt"/>
                <a:cs typeface="+mn-lt"/>
              </a:rPr>
              <a:t> Applied in diverse fields like image recognition, natural language processing, medical diagnosis, and product categorization.</a:t>
            </a:r>
            <a:endParaRPr lang="en-US" sz="2000" dirty="0">
              <a:latin typeface="Nunito"/>
            </a:endParaRPr>
          </a:p>
          <a:p>
            <a:endParaRPr lang="en-US" sz="2000" dirty="0">
              <a:solidFill>
                <a:srgbClr val="374151"/>
              </a:solidFill>
              <a:latin typeface="Nunito"/>
              <a:ea typeface="+mn-lt"/>
              <a:cs typeface="+mn-lt"/>
            </a:endParaRPr>
          </a:p>
          <a:p>
            <a:r>
              <a:rPr lang="en-US" sz="2000" dirty="0">
                <a:solidFill>
                  <a:srgbClr val="374151"/>
                </a:solidFill>
                <a:latin typeface="Nunito"/>
                <a:ea typeface="+mn-lt"/>
                <a:cs typeface="+mn-lt"/>
              </a:rPr>
              <a:t>In multiclass classification, the model learns to assign data points to multiple possible classes based on the input features.</a:t>
            </a:r>
            <a:endParaRPr lang="en-US" sz="2000" dirty="0">
              <a:latin typeface="Nunito"/>
              <a:ea typeface="+mn-lt"/>
              <a:cs typeface="+mn-lt"/>
            </a:endParaRPr>
          </a:p>
        </p:txBody>
      </p:sp>
    </p:spTree>
    <p:extLst>
      <p:ext uri="{BB962C8B-B14F-4D97-AF65-F5344CB8AC3E}">
        <p14:creationId xmlns:p14="http://schemas.microsoft.com/office/powerpoint/2010/main" val="2783178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id="{2FDADD92-4E39-7713-520E-D88B1D53A255}"/>
              </a:ext>
            </a:extLst>
          </p:cNvPr>
          <p:cNvSpPr txBox="1">
            <a:spLocks/>
          </p:cNvSpPr>
          <p:nvPr/>
        </p:nvSpPr>
        <p:spPr>
          <a:xfrm>
            <a:off x="2193249" y="503978"/>
            <a:ext cx="7801411"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a:solidFill>
                  <a:schemeClr val="accent1">
                    <a:lumMod val="50000"/>
                  </a:schemeClr>
                </a:solidFill>
                <a:latin typeface="Nunito"/>
                <a:cs typeface="Times New Roman"/>
              </a:rPr>
              <a:t>Multiclass Logistic Regression</a:t>
            </a:r>
          </a:p>
        </p:txBody>
      </p:sp>
      <p:sp>
        <p:nvSpPr>
          <p:cNvPr id="2" name="TextBox 1">
            <a:extLst>
              <a:ext uri="{FF2B5EF4-FFF2-40B4-BE49-F238E27FC236}">
                <a16:creationId xmlns:a16="http://schemas.microsoft.com/office/drawing/2014/main" id="{F7761F45-99CF-5094-8BAE-64DDA34139B5}"/>
              </a:ext>
            </a:extLst>
          </p:cNvPr>
          <p:cNvSpPr txBox="1"/>
          <p:nvPr/>
        </p:nvSpPr>
        <p:spPr>
          <a:xfrm>
            <a:off x="649686" y="1327661"/>
            <a:ext cx="11129269" cy="4832092"/>
          </a:xfrm>
          <a:prstGeom prst="rect">
            <a:avLst/>
          </a:prstGeom>
          <a:noFill/>
        </p:spPr>
        <p:txBody>
          <a:bodyPr wrap="square" lIns="91440" tIns="45720" rIns="91440" bIns="45720" anchor="t">
            <a:spAutoFit/>
          </a:bodyPr>
          <a:lstStyle/>
          <a:p>
            <a:r>
              <a:rPr lang="en-US" sz="2200" dirty="0">
                <a:solidFill>
                  <a:srgbClr val="374151"/>
                </a:solidFill>
                <a:latin typeface="Nunito"/>
                <a:ea typeface="+mn-lt"/>
                <a:cs typeface="+mn-lt"/>
              </a:rPr>
              <a:t>It extends binary logistic regression for problems with more than two classes.</a:t>
            </a:r>
            <a:endParaRPr lang="en-US" sz="2200" dirty="0">
              <a:latin typeface="Nunito"/>
              <a:cs typeface="Calibri"/>
            </a:endParaRPr>
          </a:p>
          <a:p>
            <a:endParaRPr lang="en-US" sz="2200" dirty="0">
              <a:solidFill>
                <a:srgbClr val="374151"/>
              </a:solidFill>
              <a:latin typeface="Nunito"/>
              <a:ea typeface="+mn-lt"/>
              <a:cs typeface="+mn-lt"/>
            </a:endParaRPr>
          </a:p>
          <a:p>
            <a:pPr marL="285750" indent="-285750">
              <a:lnSpc>
                <a:spcPct val="150000"/>
              </a:lnSpc>
              <a:buFont typeface="Arial"/>
              <a:buChar char="•"/>
            </a:pPr>
            <a:r>
              <a:rPr lang="en-US" sz="2200" b="1" err="1">
                <a:solidFill>
                  <a:srgbClr val="374151"/>
                </a:solidFill>
                <a:latin typeface="Nunito"/>
                <a:ea typeface="+mn-lt"/>
                <a:cs typeface="+mn-lt"/>
              </a:rPr>
              <a:t>Softmax</a:t>
            </a:r>
            <a:r>
              <a:rPr lang="en-US" sz="2200" b="1" dirty="0">
                <a:solidFill>
                  <a:srgbClr val="374151"/>
                </a:solidFill>
                <a:latin typeface="Nunito"/>
                <a:ea typeface="+mn-lt"/>
                <a:cs typeface="+mn-lt"/>
              </a:rPr>
              <a:t> Function:</a:t>
            </a:r>
            <a:r>
              <a:rPr lang="en-US" sz="2200" dirty="0">
                <a:solidFill>
                  <a:srgbClr val="374151"/>
                </a:solidFill>
                <a:latin typeface="Nunito"/>
                <a:ea typeface="+mn-lt"/>
                <a:cs typeface="+mn-lt"/>
              </a:rPr>
              <a:t> Uses the </a:t>
            </a:r>
            <a:r>
              <a:rPr lang="en-US" sz="2200" err="1">
                <a:solidFill>
                  <a:srgbClr val="374151"/>
                </a:solidFill>
                <a:latin typeface="Nunito"/>
                <a:ea typeface="+mn-lt"/>
                <a:cs typeface="+mn-lt"/>
              </a:rPr>
              <a:t>softmax</a:t>
            </a:r>
            <a:r>
              <a:rPr lang="en-US" sz="2200" dirty="0">
                <a:solidFill>
                  <a:srgbClr val="374151"/>
                </a:solidFill>
                <a:latin typeface="Nunito"/>
                <a:ea typeface="+mn-lt"/>
                <a:cs typeface="+mn-lt"/>
              </a:rPr>
              <a:t> function to convert raw scores into class probabilities, ensuring they sum to 1.</a:t>
            </a:r>
            <a:endParaRPr lang="en-US" sz="2200" dirty="0">
              <a:latin typeface="Nunito"/>
            </a:endParaRPr>
          </a:p>
          <a:p>
            <a:pPr marL="285750" indent="-285750">
              <a:lnSpc>
                <a:spcPct val="150000"/>
              </a:lnSpc>
              <a:buFont typeface="Arial"/>
              <a:buChar char="•"/>
            </a:pPr>
            <a:endParaRPr lang="en-US" sz="2200" dirty="0">
              <a:solidFill>
                <a:srgbClr val="374151"/>
              </a:solidFill>
              <a:latin typeface="Nunito"/>
              <a:ea typeface="+mn-lt"/>
              <a:cs typeface="+mn-lt"/>
            </a:endParaRPr>
          </a:p>
          <a:p>
            <a:pPr marL="285750" indent="-285750">
              <a:lnSpc>
                <a:spcPct val="150000"/>
              </a:lnSpc>
              <a:buFont typeface="Arial"/>
              <a:buChar char="•"/>
            </a:pPr>
            <a:endParaRPr lang="en-US" sz="2200" dirty="0">
              <a:solidFill>
                <a:srgbClr val="374151"/>
              </a:solidFill>
              <a:latin typeface="Nunito"/>
              <a:ea typeface="+mn-lt"/>
              <a:cs typeface="+mn-lt"/>
            </a:endParaRPr>
          </a:p>
          <a:p>
            <a:pPr marL="285750" indent="-285750">
              <a:lnSpc>
                <a:spcPct val="150000"/>
              </a:lnSpc>
              <a:buFont typeface="Arial"/>
              <a:buChar char="•"/>
            </a:pPr>
            <a:r>
              <a:rPr lang="en-US" sz="2200" b="1" dirty="0">
                <a:solidFill>
                  <a:srgbClr val="374151"/>
                </a:solidFill>
                <a:latin typeface="Nunito"/>
                <a:ea typeface="+mn-lt"/>
                <a:cs typeface="+mn-lt"/>
              </a:rPr>
              <a:t>Training:</a:t>
            </a:r>
            <a:r>
              <a:rPr lang="en-US" sz="2200" dirty="0">
                <a:solidFill>
                  <a:srgbClr val="374151"/>
                </a:solidFill>
                <a:latin typeface="Nunito"/>
                <a:ea typeface="+mn-lt"/>
                <a:cs typeface="+mn-lt"/>
              </a:rPr>
              <a:t> Learns model parameters to maximize likelihood across all classes.</a:t>
            </a:r>
            <a:endParaRPr lang="en-US" sz="2200" dirty="0">
              <a:latin typeface="Nunito"/>
            </a:endParaRPr>
          </a:p>
          <a:p>
            <a:pPr marL="285750" indent="-285750">
              <a:lnSpc>
                <a:spcPct val="150000"/>
              </a:lnSpc>
              <a:buFont typeface="Arial"/>
              <a:buChar char="•"/>
            </a:pPr>
            <a:r>
              <a:rPr lang="en-US" sz="2200" b="1" dirty="0">
                <a:solidFill>
                  <a:srgbClr val="374151"/>
                </a:solidFill>
                <a:latin typeface="Nunito"/>
                <a:ea typeface="+mn-lt"/>
                <a:cs typeface="+mn-lt"/>
              </a:rPr>
              <a:t>Prediction:</a:t>
            </a:r>
            <a:r>
              <a:rPr lang="en-US" sz="2200" dirty="0">
                <a:solidFill>
                  <a:srgbClr val="374151"/>
                </a:solidFill>
                <a:latin typeface="Nunito"/>
                <a:ea typeface="+mn-lt"/>
                <a:cs typeface="+mn-lt"/>
              </a:rPr>
              <a:t> Assigns the class with the highest probability as the prediction.</a:t>
            </a:r>
            <a:endParaRPr lang="en-US" sz="2200" dirty="0">
              <a:latin typeface="Nunito"/>
            </a:endParaRPr>
          </a:p>
          <a:p>
            <a:endParaRPr lang="en-US" sz="2200" dirty="0">
              <a:solidFill>
                <a:srgbClr val="374151"/>
              </a:solidFill>
              <a:latin typeface="Nunito"/>
              <a:ea typeface="+mn-lt"/>
              <a:cs typeface="+mn-lt"/>
            </a:endParaRPr>
          </a:p>
          <a:p>
            <a:r>
              <a:rPr lang="en-US" sz="2200" dirty="0">
                <a:solidFill>
                  <a:srgbClr val="374151"/>
                </a:solidFill>
                <a:latin typeface="Nunito"/>
                <a:ea typeface="+mn-lt"/>
                <a:cs typeface="+mn-lt"/>
              </a:rPr>
              <a:t>Multiclass logistic regression is used for multiclass classification tasks like image categorization or document topic classification.</a:t>
            </a:r>
            <a:endParaRPr lang="en-US" sz="2200" dirty="0">
              <a:latin typeface="Nunito"/>
            </a:endParaRPr>
          </a:p>
        </p:txBody>
      </p:sp>
      <p:pic>
        <p:nvPicPr>
          <p:cNvPr id="5" name="Picture 4">
            <a:extLst>
              <a:ext uri="{FF2B5EF4-FFF2-40B4-BE49-F238E27FC236}">
                <a16:creationId xmlns:a16="http://schemas.microsoft.com/office/drawing/2014/main" id="{D985C378-A1BE-9E5F-4B44-C6BF0E3DF243}"/>
              </a:ext>
            </a:extLst>
          </p:cNvPr>
          <p:cNvPicPr>
            <a:picLocks noChangeAspect="1"/>
          </p:cNvPicPr>
          <p:nvPr/>
        </p:nvPicPr>
        <p:blipFill>
          <a:blip r:embed="rId3"/>
          <a:stretch>
            <a:fillRect/>
          </a:stretch>
        </p:blipFill>
        <p:spPr>
          <a:xfrm>
            <a:off x="6094942" y="2775263"/>
            <a:ext cx="4066116" cy="1048182"/>
          </a:xfrm>
          <a:prstGeom prst="rect">
            <a:avLst/>
          </a:prstGeom>
        </p:spPr>
      </p:pic>
    </p:spTree>
    <p:extLst>
      <p:ext uri="{BB962C8B-B14F-4D97-AF65-F5344CB8AC3E}">
        <p14:creationId xmlns:p14="http://schemas.microsoft.com/office/powerpoint/2010/main" val="1934922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id="{2FDADD92-4E39-7713-520E-D88B1D53A255}"/>
              </a:ext>
            </a:extLst>
          </p:cNvPr>
          <p:cNvSpPr txBox="1">
            <a:spLocks/>
          </p:cNvSpPr>
          <p:nvPr/>
        </p:nvSpPr>
        <p:spPr>
          <a:xfrm>
            <a:off x="3367999" y="329353"/>
            <a:ext cx="5684744"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a:solidFill>
                  <a:schemeClr val="accent1">
                    <a:lumMod val="50000"/>
                  </a:schemeClr>
                </a:solidFill>
                <a:latin typeface="Nunito"/>
                <a:cs typeface="Times New Roman"/>
              </a:rPr>
              <a:t>Classification Metrics</a:t>
            </a:r>
          </a:p>
        </p:txBody>
      </p:sp>
      <p:sp>
        <p:nvSpPr>
          <p:cNvPr id="2" name="TextBox 1">
            <a:extLst>
              <a:ext uri="{FF2B5EF4-FFF2-40B4-BE49-F238E27FC236}">
                <a16:creationId xmlns:a16="http://schemas.microsoft.com/office/drawing/2014/main" id="{F7761F45-99CF-5094-8BAE-64DDA34139B5}"/>
              </a:ext>
            </a:extLst>
          </p:cNvPr>
          <p:cNvSpPr txBox="1"/>
          <p:nvPr/>
        </p:nvSpPr>
        <p:spPr>
          <a:xfrm>
            <a:off x="649686" y="1327661"/>
            <a:ext cx="11129269" cy="4662815"/>
          </a:xfrm>
          <a:prstGeom prst="rect">
            <a:avLst/>
          </a:prstGeom>
          <a:noFill/>
        </p:spPr>
        <p:txBody>
          <a:bodyPr wrap="square" lIns="91440" tIns="45720" rIns="91440" bIns="45720" anchor="t">
            <a:spAutoFit/>
          </a:bodyPr>
          <a:lstStyle/>
          <a:p>
            <a:r>
              <a:rPr lang="en-US" sz="2200" dirty="0">
                <a:solidFill>
                  <a:srgbClr val="374151"/>
                </a:solidFill>
                <a:latin typeface="Nunito"/>
                <a:ea typeface="+mn-lt"/>
                <a:cs typeface="+mn-lt"/>
              </a:rPr>
              <a:t>Classification metrics assess the performance of classification models.</a:t>
            </a:r>
            <a:endParaRPr lang="en-US" sz="2200" dirty="0">
              <a:latin typeface="Nunito"/>
              <a:ea typeface="+mn-lt"/>
              <a:cs typeface="+mn-lt"/>
            </a:endParaRPr>
          </a:p>
          <a:p>
            <a:endParaRPr lang="en-US" sz="2200" dirty="0">
              <a:solidFill>
                <a:srgbClr val="374151"/>
              </a:solidFill>
              <a:latin typeface="Nunito"/>
              <a:ea typeface="+mn-lt"/>
              <a:cs typeface="+mn-lt"/>
            </a:endParaRPr>
          </a:p>
          <a:p>
            <a:pPr>
              <a:lnSpc>
                <a:spcPct val="150000"/>
              </a:lnSpc>
            </a:pPr>
            <a:r>
              <a:rPr lang="en-US" sz="2200" b="1" dirty="0">
                <a:solidFill>
                  <a:srgbClr val="374151"/>
                </a:solidFill>
                <a:latin typeface="Nunito"/>
                <a:ea typeface="+mn-lt"/>
                <a:cs typeface="+mn-lt"/>
              </a:rPr>
              <a:t>The Need for Evaluation Beyond Accuracy:</a:t>
            </a:r>
            <a:endParaRPr lang="en-US" sz="2200" dirty="0">
              <a:latin typeface="Nunito"/>
            </a:endParaRPr>
          </a:p>
          <a:p>
            <a:pPr marL="285750" indent="-285750">
              <a:lnSpc>
                <a:spcPct val="150000"/>
              </a:lnSpc>
              <a:buFont typeface="Arial"/>
              <a:buChar char="•"/>
            </a:pPr>
            <a:r>
              <a:rPr lang="en-US" sz="2200" b="1" dirty="0">
                <a:solidFill>
                  <a:srgbClr val="374151"/>
                </a:solidFill>
                <a:latin typeface="Nunito"/>
                <a:ea typeface="+mn-lt"/>
                <a:cs typeface="+mn-lt"/>
              </a:rPr>
              <a:t>Class Imbalance:</a:t>
            </a:r>
            <a:r>
              <a:rPr lang="en-US" sz="2200" dirty="0">
                <a:solidFill>
                  <a:srgbClr val="374151"/>
                </a:solidFill>
                <a:latin typeface="Nunito"/>
                <a:ea typeface="+mn-lt"/>
                <a:cs typeface="+mn-lt"/>
              </a:rPr>
              <a:t> Accuracy can be misleading when one class dominates.</a:t>
            </a:r>
            <a:endParaRPr lang="en-US" sz="2200" dirty="0">
              <a:latin typeface="Nunito"/>
              <a:ea typeface="+mn-lt"/>
              <a:cs typeface="+mn-lt"/>
            </a:endParaRPr>
          </a:p>
          <a:p>
            <a:pPr marL="285750" indent="-285750">
              <a:lnSpc>
                <a:spcPct val="150000"/>
              </a:lnSpc>
              <a:buFont typeface="Arial"/>
              <a:buChar char="•"/>
            </a:pPr>
            <a:r>
              <a:rPr lang="en-US" sz="2200" b="1" dirty="0">
                <a:solidFill>
                  <a:srgbClr val="374151"/>
                </a:solidFill>
                <a:latin typeface="Nunito"/>
                <a:ea typeface="+mn-lt"/>
                <a:cs typeface="+mn-lt"/>
              </a:rPr>
              <a:t>Cost-Sensitive Apps:</a:t>
            </a:r>
            <a:r>
              <a:rPr lang="en-US" sz="2200" dirty="0">
                <a:solidFill>
                  <a:srgbClr val="374151"/>
                </a:solidFill>
                <a:latin typeface="Nunito"/>
                <a:ea typeface="+mn-lt"/>
                <a:cs typeface="+mn-lt"/>
              </a:rPr>
              <a:t> Some errors are costlier than others.</a:t>
            </a:r>
            <a:endParaRPr lang="en-US" sz="2200" dirty="0">
              <a:latin typeface="Nunito"/>
              <a:ea typeface="+mn-lt"/>
              <a:cs typeface="+mn-lt"/>
            </a:endParaRPr>
          </a:p>
          <a:p>
            <a:pPr marL="285750" indent="-285750">
              <a:lnSpc>
                <a:spcPct val="150000"/>
              </a:lnSpc>
              <a:buFont typeface="Arial"/>
              <a:buChar char="•"/>
            </a:pPr>
            <a:r>
              <a:rPr lang="en-US" sz="2200" b="1" dirty="0">
                <a:solidFill>
                  <a:srgbClr val="374151"/>
                </a:solidFill>
                <a:latin typeface="Nunito"/>
                <a:ea typeface="+mn-lt"/>
                <a:cs typeface="+mn-lt"/>
              </a:rPr>
              <a:t>Trade-offs:</a:t>
            </a:r>
            <a:r>
              <a:rPr lang="en-US" sz="2200" dirty="0">
                <a:solidFill>
                  <a:srgbClr val="374151"/>
                </a:solidFill>
                <a:latin typeface="Nunito"/>
                <a:ea typeface="+mn-lt"/>
                <a:cs typeface="+mn-lt"/>
              </a:rPr>
              <a:t> Models may prioritize precision or recall based on the problem.</a:t>
            </a:r>
            <a:endParaRPr lang="en-US" sz="2200" dirty="0">
              <a:latin typeface="Nunito"/>
              <a:ea typeface="+mn-lt"/>
              <a:cs typeface="+mn-lt"/>
            </a:endParaRPr>
          </a:p>
          <a:p>
            <a:pPr marL="285750" indent="-285750">
              <a:lnSpc>
                <a:spcPct val="150000"/>
              </a:lnSpc>
              <a:buFont typeface="Arial"/>
              <a:buChar char="•"/>
            </a:pPr>
            <a:r>
              <a:rPr lang="en-US" sz="2200" b="1" dirty="0">
                <a:solidFill>
                  <a:srgbClr val="374151"/>
                </a:solidFill>
                <a:latin typeface="Nunito"/>
                <a:ea typeface="+mn-lt"/>
                <a:cs typeface="+mn-lt"/>
              </a:rPr>
              <a:t>Threshold Adjustment:</a:t>
            </a:r>
            <a:r>
              <a:rPr lang="en-US" sz="2200" dirty="0">
                <a:solidFill>
                  <a:srgbClr val="374151"/>
                </a:solidFill>
                <a:latin typeface="Nunito"/>
                <a:ea typeface="+mn-lt"/>
                <a:cs typeface="+mn-lt"/>
              </a:rPr>
              <a:t> The threshold for classification can vary.</a:t>
            </a:r>
            <a:endParaRPr lang="en-US" sz="2200" dirty="0">
              <a:latin typeface="Nunito"/>
            </a:endParaRPr>
          </a:p>
          <a:p>
            <a:pPr marL="285750" indent="-285750">
              <a:buFont typeface="Arial"/>
              <a:buChar char="•"/>
            </a:pPr>
            <a:endParaRPr lang="en-US" sz="2200" dirty="0">
              <a:solidFill>
                <a:srgbClr val="374151"/>
              </a:solidFill>
              <a:latin typeface="Nunito"/>
              <a:ea typeface="+mn-lt"/>
              <a:cs typeface="+mn-lt"/>
            </a:endParaRPr>
          </a:p>
          <a:p>
            <a:r>
              <a:rPr lang="en-US" sz="2200" dirty="0">
                <a:solidFill>
                  <a:srgbClr val="374151"/>
                </a:solidFill>
                <a:latin typeface="Nunito"/>
                <a:ea typeface="+mn-lt"/>
                <a:cs typeface="+mn-lt"/>
              </a:rPr>
              <a:t>Common metrics include precision, recall, F1-score, specificity, AUC-ROC, and AUC-PRC, offering a more comprehensive view of model performance than accuracy alone. The choice of metrics depends on the specific needs of your application.</a:t>
            </a:r>
            <a:endParaRPr lang="en-US" sz="2200" dirty="0">
              <a:latin typeface="Nunito"/>
              <a:ea typeface="+mn-lt"/>
              <a:cs typeface="+mn-lt"/>
            </a:endParaRPr>
          </a:p>
        </p:txBody>
      </p:sp>
    </p:spTree>
    <p:extLst>
      <p:ext uri="{BB962C8B-B14F-4D97-AF65-F5344CB8AC3E}">
        <p14:creationId xmlns:p14="http://schemas.microsoft.com/office/powerpoint/2010/main" val="1143699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id="{2FDADD92-4E39-7713-520E-D88B1D53A255}"/>
              </a:ext>
            </a:extLst>
          </p:cNvPr>
          <p:cNvSpPr txBox="1">
            <a:spLocks/>
          </p:cNvSpPr>
          <p:nvPr/>
        </p:nvSpPr>
        <p:spPr>
          <a:xfrm>
            <a:off x="3367999" y="165311"/>
            <a:ext cx="5684744"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a:solidFill>
                  <a:schemeClr val="accent1">
                    <a:lumMod val="50000"/>
                  </a:schemeClr>
                </a:solidFill>
                <a:latin typeface="Nunito"/>
                <a:cs typeface="Times New Roman"/>
              </a:rPr>
              <a:t>Classification Metrics</a:t>
            </a:r>
          </a:p>
        </p:txBody>
      </p:sp>
      <p:sp>
        <p:nvSpPr>
          <p:cNvPr id="2" name="TextBox 1">
            <a:extLst>
              <a:ext uri="{FF2B5EF4-FFF2-40B4-BE49-F238E27FC236}">
                <a16:creationId xmlns:a16="http://schemas.microsoft.com/office/drawing/2014/main" id="{F7761F45-99CF-5094-8BAE-64DDA34139B5}"/>
              </a:ext>
            </a:extLst>
          </p:cNvPr>
          <p:cNvSpPr txBox="1"/>
          <p:nvPr/>
        </p:nvSpPr>
        <p:spPr>
          <a:xfrm>
            <a:off x="533269" y="803786"/>
            <a:ext cx="11129269" cy="6055504"/>
          </a:xfrm>
          <a:prstGeom prst="rect">
            <a:avLst/>
          </a:prstGeom>
          <a:noFill/>
        </p:spPr>
        <p:txBody>
          <a:bodyPr wrap="square" lIns="91440" tIns="45720" rIns="91440" bIns="45720" anchor="t">
            <a:spAutoFit/>
          </a:bodyPr>
          <a:lstStyle/>
          <a:p>
            <a:pPr>
              <a:lnSpc>
                <a:spcPct val="150000"/>
              </a:lnSpc>
            </a:pPr>
            <a:r>
              <a:rPr lang="en-US" sz="2000" dirty="0">
                <a:solidFill>
                  <a:srgbClr val="374151"/>
                </a:solidFill>
                <a:latin typeface="Nunito"/>
                <a:ea typeface="+mn-lt"/>
                <a:cs typeface="+mn-lt"/>
              </a:rPr>
              <a:t>Common classification metrics beyond accuracy include:</a:t>
            </a:r>
            <a:endParaRPr lang="en-US" sz="2000" dirty="0">
              <a:latin typeface="Nunito"/>
              <a:ea typeface="+mn-lt"/>
              <a:cs typeface="+mn-lt"/>
            </a:endParaRPr>
          </a:p>
          <a:p>
            <a:pPr marL="285750" indent="-285750">
              <a:lnSpc>
                <a:spcPct val="150000"/>
              </a:lnSpc>
              <a:buFont typeface="Arial"/>
              <a:buChar char="•"/>
            </a:pPr>
            <a:r>
              <a:rPr lang="en-US" sz="2000" b="1" dirty="0">
                <a:solidFill>
                  <a:srgbClr val="374151"/>
                </a:solidFill>
                <a:latin typeface="Nunito"/>
                <a:ea typeface="+mn-lt"/>
                <a:cs typeface="+mn-lt"/>
              </a:rPr>
              <a:t>Precision:</a:t>
            </a:r>
            <a:r>
              <a:rPr lang="en-US" sz="2000" dirty="0">
                <a:solidFill>
                  <a:srgbClr val="374151"/>
                </a:solidFill>
                <a:latin typeface="Nunito"/>
                <a:ea typeface="+mn-lt"/>
                <a:cs typeface="+mn-lt"/>
              </a:rPr>
              <a:t> The proportion of true positive predictions among all positive predictions. It measures the model's ability to avoid false positives.</a:t>
            </a:r>
            <a:endParaRPr lang="en-US" sz="2000" dirty="0">
              <a:latin typeface="Nunito"/>
              <a:ea typeface="+mn-lt"/>
              <a:cs typeface="+mn-lt"/>
            </a:endParaRPr>
          </a:p>
          <a:p>
            <a:pPr marL="285750" indent="-285750">
              <a:lnSpc>
                <a:spcPct val="150000"/>
              </a:lnSpc>
              <a:buFont typeface="Arial"/>
              <a:buChar char="•"/>
            </a:pPr>
            <a:r>
              <a:rPr lang="en-US" sz="2000" b="1" dirty="0">
                <a:solidFill>
                  <a:srgbClr val="374151"/>
                </a:solidFill>
                <a:latin typeface="Nunito"/>
                <a:ea typeface="+mn-lt"/>
                <a:cs typeface="+mn-lt"/>
              </a:rPr>
              <a:t>Recall (Sensitivity or True Positive Rate):</a:t>
            </a:r>
            <a:r>
              <a:rPr lang="en-US" sz="2000" dirty="0">
                <a:solidFill>
                  <a:srgbClr val="374151"/>
                </a:solidFill>
                <a:latin typeface="Nunito"/>
                <a:ea typeface="+mn-lt"/>
                <a:cs typeface="+mn-lt"/>
              </a:rPr>
              <a:t> The proportion of true positive predictions among all actual positive instances. It assesses the model's ability to capture all positive instances.</a:t>
            </a:r>
            <a:endParaRPr lang="en-US" sz="2000" dirty="0">
              <a:latin typeface="Nunito"/>
              <a:ea typeface="+mn-lt"/>
              <a:cs typeface="+mn-lt"/>
            </a:endParaRPr>
          </a:p>
          <a:p>
            <a:pPr marL="285750" indent="-285750">
              <a:lnSpc>
                <a:spcPct val="150000"/>
              </a:lnSpc>
              <a:buFont typeface="Arial"/>
              <a:buChar char="•"/>
            </a:pPr>
            <a:r>
              <a:rPr lang="en-US" sz="2000" b="1" dirty="0">
                <a:solidFill>
                  <a:srgbClr val="374151"/>
                </a:solidFill>
                <a:latin typeface="Nunito"/>
                <a:ea typeface="+mn-lt"/>
                <a:cs typeface="+mn-lt"/>
              </a:rPr>
              <a:t>F1-Score:</a:t>
            </a:r>
            <a:r>
              <a:rPr lang="en-US" sz="2000" dirty="0">
                <a:solidFill>
                  <a:srgbClr val="374151"/>
                </a:solidFill>
                <a:latin typeface="Nunito"/>
                <a:ea typeface="+mn-lt"/>
                <a:cs typeface="+mn-lt"/>
              </a:rPr>
              <a:t> The harmonic mean of precision and recall. It balances precision and recall and is useful when there is an uneven class distribution.</a:t>
            </a:r>
            <a:endParaRPr lang="en-US" sz="2000" dirty="0">
              <a:latin typeface="Nunito"/>
              <a:ea typeface="+mn-lt"/>
              <a:cs typeface="+mn-lt"/>
            </a:endParaRPr>
          </a:p>
          <a:p>
            <a:pPr marL="285750" indent="-285750">
              <a:lnSpc>
                <a:spcPct val="150000"/>
              </a:lnSpc>
              <a:buFont typeface="Arial"/>
              <a:buChar char="•"/>
            </a:pPr>
            <a:r>
              <a:rPr lang="en-US" sz="2000" b="1" dirty="0">
                <a:solidFill>
                  <a:srgbClr val="374151"/>
                </a:solidFill>
                <a:latin typeface="Nunito"/>
                <a:ea typeface="+mn-lt"/>
                <a:cs typeface="+mn-lt"/>
              </a:rPr>
              <a:t>Specificity (True Negative Rate):</a:t>
            </a:r>
            <a:r>
              <a:rPr lang="en-US" sz="2000" dirty="0">
                <a:solidFill>
                  <a:srgbClr val="374151"/>
                </a:solidFill>
                <a:latin typeface="Nunito"/>
                <a:ea typeface="+mn-lt"/>
                <a:cs typeface="+mn-lt"/>
              </a:rPr>
              <a:t> The proportion of true negative predictions among all actual negative instances. It measures the model's ability to avoid false negatives.</a:t>
            </a:r>
            <a:endParaRPr lang="en-US" sz="2000" dirty="0">
              <a:latin typeface="Nunito"/>
            </a:endParaRPr>
          </a:p>
          <a:p>
            <a:pPr marL="285750" indent="-285750">
              <a:lnSpc>
                <a:spcPct val="150000"/>
              </a:lnSpc>
              <a:buFont typeface="Arial"/>
              <a:buChar char="•"/>
            </a:pPr>
            <a:r>
              <a:rPr lang="en-US" sz="2000" b="1" dirty="0">
                <a:solidFill>
                  <a:srgbClr val="374151"/>
                </a:solidFill>
                <a:latin typeface="Nunito"/>
                <a:ea typeface="+mn-lt"/>
                <a:cs typeface="+mn-lt"/>
              </a:rPr>
              <a:t>Area Under the ROC Curve (AUC-ROC):</a:t>
            </a:r>
            <a:r>
              <a:rPr lang="en-US" sz="2000" dirty="0">
                <a:solidFill>
                  <a:srgbClr val="374151"/>
                </a:solidFill>
                <a:latin typeface="Nunito"/>
                <a:ea typeface="+mn-lt"/>
                <a:cs typeface="+mn-lt"/>
              </a:rPr>
              <a:t> A measure of a model's ability to distinguish between classes, particularly in imbalanced datasets. It considers different threshold levels.</a:t>
            </a:r>
            <a:endParaRPr lang="en-US" sz="2000" dirty="0">
              <a:latin typeface="Nunito"/>
            </a:endParaRPr>
          </a:p>
          <a:p>
            <a:pPr marL="285750" indent="-285750">
              <a:lnSpc>
                <a:spcPct val="150000"/>
              </a:lnSpc>
              <a:buFont typeface="Arial"/>
              <a:buChar char="•"/>
            </a:pPr>
            <a:r>
              <a:rPr lang="en-US" sz="2000" b="1" dirty="0">
                <a:solidFill>
                  <a:srgbClr val="374151"/>
                </a:solidFill>
                <a:latin typeface="Nunito"/>
                <a:ea typeface="+mn-lt"/>
                <a:cs typeface="+mn-lt"/>
              </a:rPr>
              <a:t>Area Under the Precision-Recall Curve (AUC-PRC):</a:t>
            </a:r>
            <a:r>
              <a:rPr lang="en-US" sz="2000" dirty="0">
                <a:solidFill>
                  <a:srgbClr val="374151"/>
                </a:solidFill>
                <a:latin typeface="Nunito"/>
                <a:ea typeface="+mn-lt"/>
                <a:cs typeface="+mn-lt"/>
              </a:rPr>
              <a:t> Similar to AUC-ROC but focuses on the precision-recall trade-off, making it useful when there is a class imbalance.</a:t>
            </a:r>
            <a:endParaRPr lang="en-US" sz="2000" dirty="0">
              <a:latin typeface="Nunito"/>
              <a:ea typeface="+mn-lt"/>
              <a:cs typeface="+mn-lt"/>
            </a:endParaRPr>
          </a:p>
        </p:txBody>
      </p:sp>
    </p:spTree>
    <p:extLst>
      <p:ext uri="{BB962C8B-B14F-4D97-AF65-F5344CB8AC3E}">
        <p14:creationId xmlns:p14="http://schemas.microsoft.com/office/powerpoint/2010/main" val="1515212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id="{2FDADD92-4E39-7713-520E-D88B1D53A255}"/>
              </a:ext>
            </a:extLst>
          </p:cNvPr>
          <p:cNvSpPr txBox="1">
            <a:spLocks/>
          </p:cNvSpPr>
          <p:nvPr/>
        </p:nvSpPr>
        <p:spPr>
          <a:xfrm>
            <a:off x="3600832" y="324061"/>
            <a:ext cx="4853953"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a:solidFill>
                  <a:schemeClr val="accent1">
                    <a:lumMod val="50000"/>
                  </a:schemeClr>
                </a:solidFill>
                <a:latin typeface="Nunito"/>
                <a:cs typeface="Times New Roman"/>
              </a:rPr>
              <a:t>Confusion Metrics</a:t>
            </a:r>
          </a:p>
        </p:txBody>
      </p:sp>
      <p:sp>
        <p:nvSpPr>
          <p:cNvPr id="2" name="TextBox 1">
            <a:extLst>
              <a:ext uri="{FF2B5EF4-FFF2-40B4-BE49-F238E27FC236}">
                <a16:creationId xmlns:a16="http://schemas.microsoft.com/office/drawing/2014/main" id="{F7761F45-99CF-5094-8BAE-64DDA34139B5}"/>
              </a:ext>
            </a:extLst>
          </p:cNvPr>
          <p:cNvSpPr txBox="1"/>
          <p:nvPr/>
        </p:nvSpPr>
        <p:spPr>
          <a:xfrm>
            <a:off x="432727" y="1105411"/>
            <a:ext cx="11531435" cy="5128327"/>
          </a:xfrm>
          <a:prstGeom prst="rect">
            <a:avLst/>
          </a:prstGeom>
          <a:noFill/>
        </p:spPr>
        <p:txBody>
          <a:bodyPr wrap="square" lIns="91440" tIns="45720" rIns="91440" bIns="45720" anchor="t">
            <a:spAutoFit/>
          </a:bodyPr>
          <a:lstStyle/>
          <a:p>
            <a:r>
              <a:rPr lang="en-US" sz="2200" dirty="0">
                <a:solidFill>
                  <a:srgbClr val="374151"/>
                </a:solidFill>
                <a:latin typeface="Nunito"/>
                <a:ea typeface="+mn-lt"/>
                <a:cs typeface="+mn-lt"/>
              </a:rPr>
              <a:t>A </a:t>
            </a:r>
            <a:r>
              <a:rPr lang="en-US" sz="2200" b="1" dirty="0">
                <a:solidFill>
                  <a:srgbClr val="374151"/>
                </a:solidFill>
                <a:latin typeface="Nunito"/>
                <a:ea typeface="+mn-lt"/>
                <a:cs typeface="+mn-lt"/>
              </a:rPr>
              <a:t>Confusion Matrix</a:t>
            </a:r>
            <a:r>
              <a:rPr lang="en-US" sz="2200" dirty="0">
                <a:solidFill>
                  <a:srgbClr val="374151"/>
                </a:solidFill>
                <a:latin typeface="Nunito"/>
                <a:ea typeface="+mn-lt"/>
                <a:cs typeface="+mn-lt"/>
              </a:rPr>
              <a:t> is a fundamental tool in classification tasks that provides a comprehensive summary of a classification model's performance by showing the count of correct and incorrect predictions made by the model. It is especially valuable when assessing the performance of binary and multiclass classification models.</a:t>
            </a:r>
            <a:endParaRPr lang="en-US" sz="2200" dirty="0">
              <a:latin typeface="Nunito"/>
              <a:ea typeface="+mn-lt"/>
              <a:cs typeface="+mn-lt"/>
            </a:endParaRPr>
          </a:p>
          <a:p>
            <a:r>
              <a:rPr lang="en-US" sz="2200" dirty="0">
                <a:solidFill>
                  <a:srgbClr val="374151"/>
                </a:solidFill>
                <a:latin typeface="Nunito"/>
                <a:ea typeface="+mn-lt"/>
                <a:cs typeface="+mn-lt"/>
              </a:rPr>
              <a:t>A confusion matrix is organized as a grid with four important components:</a:t>
            </a:r>
            <a:endParaRPr lang="en-US" sz="2200" dirty="0">
              <a:latin typeface="Nunito"/>
            </a:endParaRPr>
          </a:p>
          <a:p>
            <a:endParaRPr lang="en-US" sz="2200" dirty="0">
              <a:solidFill>
                <a:srgbClr val="374151"/>
              </a:solidFill>
              <a:latin typeface="Nunito"/>
              <a:ea typeface="+mn-lt"/>
              <a:cs typeface="+mn-lt"/>
            </a:endParaRPr>
          </a:p>
          <a:p>
            <a:pPr marL="342900" indent="-342900">
              <a:lnSpc>
                <a:spcPct val="150000"/>
              </a:lnSpc>
              <a:buFont typeface="Arial"/>
              <a:buChar char="•"/>
            </a:pPr>
            <a:r>
              <a:rPr lang="en-US" sz="2200" b="1" dirty="0">
                <a:solidFill>
                  <a:srgbClr val="374151"/>
                </a:solidFill>
                <a:latin typeface="Nunito"/>
                <a:ea typeface="+mn-lt"/>
                <a:cs typeface="+mn-lt"/>
              </a:rPr>
              <a:t>True Positives (TP):</a:t>
            </a:r>
            <a:r>
              <a:rPr lang="en-US" sz="2200" dirty="0">
                <a:solidFill>
                  <a:srgbClr val="374151"/>
                </a:solidFill>
                <a:latin typeface="Nunito"/>
                <a:ea typeface="+mn-lt"/>
                <a:cs typeface="+mn-lt"/>
              </a:rPr>
              <a:t> The number of instances correctly predicted as the positive class.</a:t>
            </a:r>
            <a:endParaRPr lang="en-US" sz="2200" dirty="0">
              <a:latin typeface="Nunito"/>
              <a:ea typeface="+mn-lt"/>
              <a:cs typeface="+mn-lt"/>
            </a:endParaRPr>
          </a:p>
          <a:p>
            <a:pPr marL="342900" indent="-342900">
              <a:lnSpc>
                <a:spcPct val="150000"/>
              </a:lnSpc>
              <a:buFont typeface="Arial"/>
              <a:buChar char="•"/>
            </a:pPr>
            <a:r>
              <a:rPr lang="en-US" sz="2200" b="1" dirty="0">
                <a:solidFill>
                  <a:srgbClr val="374151"/>
                </a:solidFill>
                <a:latin typeface="Nunito"/>
                <a:ea typeface="+mn-lt"/>
                <a:cs typeface="+mn-lt"/>
              </a:rPr>
              <a:t>True Negatives (TN):</a:t>
            </a:r>
            <a:r>
              <a:rPr lang="en-US" sz="2200" dirty="0">
                <a:solidFill>
                  <a:srgbClr val="374151"/>
                </a:solidFill>
                <a:latin typeface="Nunito"/>
                <a:ea typeface="+mn-lt"/>
                <a:cs typeface="+mn-lt"/>
              </a:rPr>
              <a:t> The number of instances correctly predicted as the negative class.</a:t>
            </a:r>
            <a:endParaRPr lang="en-US" sz="2200" dirty="0">
              <a:latin typeface="Nunito"/>
              <a:ea typeface="+mn-lt"/>
              <a:cs typeface="+mn-lt"/>
            </a:endParaRPr>
          </a:p>
          <a:p>
            <a:pPr marL="342900" indent="-342900">
              <a:lnSpc>
                <a:spcPct val="150000"/>
              </a:lnSpc>
              <a:buFont typeface="Arial"/>
              <a:buChar char="•"/>
            </a:pPr>
            <a:r>
              <a:rPr lang="en-US" sz="2200" b="1" dirty="0">
                <a:solidFill>
                  <a:srgbClr val="374151"/>
                </a:solidFill>
                <a:latin typeface="Nunito"/>
                <a:ea typeface="+mn-lt"/>
                <a:cs typeface="+mn-lt"/>
              </a:rPr>
              <a:t>False Positives (FP):</a:t>
            </a:r>
            <a:r>
              <a:rPr lang="en-US" sz="2200" dirty="0">
                <a:solidFill>
                  <a:srgbClr val="374151"/>
                </a:solidFill>
                <a:latin typeface="Nunito"/>
                <a:ea typeface="+mn-lt"/>
                <a:cs typeface="+mn-lt"/>
              </a:rPr>
              <a:t> The number of instances incorrectly predicted as the positive class (Type I error).</a:t>
            </a:r>
            <a:endParaRPr lang="en-US" sz="2200" dirty="0">
              <a:latin typeface="Nunito"/>
            </a:endParaRPr>
          </a:p>
          <a:p>
            <a:pPr marL="342900" indent="-342900">
              <a:lnSpc>
                <a:spcPct val="150000"/>
              </a:lnSpc>
              <a:buFont typeface="Arial"/>
              <a:buChar char="•"/>
            </a:pPr>
            <a:r>
              <a:rPr lang="en-US" sz="2200" b="1" dirty="0">
                <a:solidFill>
                  <a:srgbClr val="374151"/>
                </a:solidFill>
                <a:latin typeface="Nunito"/>
                <a:ea typeface="+mn-lt"/>
                <a:cs typeface="+mn-lt"/>
              </a:rPr>
              <a:t>False Negatives (FN):</a:t>
            </a:r>
            <a:r>
              <a:rPr lang="en-US" sz="2200" dirty="0">
                <a:solidFill>
                  <a:srgbClr val="374151"/>
                </a:solidFill>
                <a:latin typeface="Nunito"/>
                <a:ea typeface="+mn-lt"/>
                <a:cs typeface="+mn-lt"/>
              </a:rPr>
              <a:t> The number of instances incorrectly predicted as the negative class (Type II error).</a:t>
            </a:r>
            <a:endParaRPr lang="en-US" sz="2200" dirty="0">
              <a:latin typeface="Nunito"/>
            </a:endParaRPr>
          </a:p>
        </p:txBody>
      </p:sp>
    </p:spTree>
    <p:extLst>
      <p:ext uri="{BB962C8B-B14F-4D97-AF65-F5344CB8AC3E}">
        <p14:creationId xmlns:p14="http://schemas.microsoft.com/office/powerpoint/2010/main" val="3995488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id="{2FDADD92-4E39-7713-520E-D88B1D53A255}"/>
              </a:ext>
            </a:extLst>
          </p:cNvPr>
          <p:cNvSpPr txBox="1">
            <a:spLocks/>
          </p:cNvSpPr>
          <p:nvPr/>
        </p:nvSpPr>
        <p:spPr>
          <a:xfrm>
            <a:off x="3627290" y="482811"/>
            <a:ext cx="4853953"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a:solidFill>
                  <a:schemeClr val="accent1">
                    <a:lumMod val="50000"/>
                  </a:schemeClr>
                </a:solidFill>
                <a:latin typeface="Nunito"/>
                <a:cs typeface="Times New Roman"/>
              </a:rPr>
              <a:t>Confusion Metrics</a:t>
            </a:r>
          </a:p>
        </p:txBody>
      </p:sp>
      <p:pic>
        <p:nvPicPr>
          <p:cNvPr id="3" name="Picture 2" descr="Confusion Matrix | Applied Deep Learning with Keras">
            <a:extLst>
              <a:ext uri="{FF2B5EF4-FFF2-40B4-BE49-F238E27FC236}">
                <a16:creationId xmlns:a16="http://schemas.microsoft.com/office/drawing/2014/main" id="{DDA6036D-54ED-65EF-7441-1B8AC0081980}"/>
              </a:ext>
            </a:extLst>
          </p:cNvPr>
          <p:cNvPicPr>
            <a:picLocks noChangeAspect="1"/>
          </p:cNvPicPr>
          <p:nvPr/>
        </p:nvPicPr>
        <p:blipFill>
          <a:blip r:embed="rId3"/>
          <a:stretch>
            <a:fillRect/>
          </a:stretch>
        </p:blipFill>
        <p:spPr>
          <a:xfrm>
            <a:off x="1501777" y="1538500"/>
            <a:ext cx="9193739" cy="4759956"/>
          </a:xfrm>
          <a:prstGeom prst="rect">
            <a:avLst/>
          </a:prstGeom>
        </p:spPr>
      </p:pic>
    </p:spTree>
    <p:extLst>
      <p:ext uri="{BB962C8B-B14F-4D97-AF65-F5344CB8AC3E}">
        <p14:creationId xmlns:p14="http://schemas.microsoft.com/office/powerpoint/2010/main" val="165767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id="{2FDADD92-4E39-7713-520E-D88B1D53A255}"/>
              </a:ext>
            </a:extLst>
          </p:cNvPr>
          <p:cNvSpPr txBox="1">
            <a:spLocks/>
          </p:cNvSpPr>
          <p:nvPr/>
        </p:nvSpPr>
        <p:spPr>
          <a:xfrm>
            <a:off x="1791082" y="220445"/>
            <a:ext cx="8611036" cy="1248547"/>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spcBef>
                <a:spcPts val="100"/>
              </a:spcBef>
            </a:pPr>
            <a:r>
              <a:rPr lang="en-IN" b="1" spc="-30" dirty="0">
                <a:solidFill>
                  <a:schemeClr val="accent1">
                    <a:lumMod val="50000"/>
                  </a:schemeClr>
                </a:solidFill>
                <a:latin typeface="Nunito"/>
                <a:cs typeface="Times New Roman"/>
              </a:rPr>
              <a:t>ROC Curves (Receiver Operating Characteristic Curves)</a:t>
            </a:r>
            <a:endParaRPr lang="en-US"/>
          </a:p>
        </p:txBody>
      </p:sp>
      <p:sp>
        <p:nvSpPr>
          <p:cNvPr id="2" name="TextBox 1">
            <a:extLst>
              <a:ext uri="{FF2B5EF4-FFF2-40B4-BE49-F238E27FC236}">
                <a16:creationId xmlns:a16="http://schemas.microsoft.com/office/drawing/2014/main" id="{82DB9F8B-2AF2-3FB1-B31E-0CCF1CC44F79}"/>
              </a:ext>
            </a:extLst>
          </p:cNvPr>
          <p:cNvSpPr txBox="1"/>
          <p:nvPr/>
        </p:nvSpPr>
        <p:spPr>
          <a:xfrm>
            <a:off x="617608" y="1822983"/>
            <a:ext cx="6223659"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374151"/>
                </a:solidFill>
                <a:latin typeface="Nunito"/>
              </a:rPr>
              <a:t>Graphical plots that assess a binary classification model's performance by showing the trade-off between true positive rate (sensitivity) and false positive rate (1-specificity) across different thresholds.</a:t>
            </a:r>
            <a:endParaRPr lang="en-US"/>
          </a:p>
          <a:p>
            <a:endParaRPr lang="en-US" sz="2000" dirty="0">
              <a:solidFill>
                <a:srgbClr val="374151"/>
              </a:solidFill>
              <a:latin typeface="Nunito"/>
            </a:endParaRPr>
          </a:p>
          <a:p>
            <a:r>
              <a:rPr lang="en-US" sz="2000" b="1" dirty="0">
                <a:solidFill>
                  <a:srgbClr val="374151"/>
                </a:solidFill>
                <a:latin typeface="Nunito"/>
              </a:rPr>
              <a:t>Interpretation:</a:t>
            </a:r>
          </a:p>
          <a:p>
            <a:pPr marL="342900" lvl="1" indent="-342900">
              <a:buFont typeface="Arial"/>
              <a:buChar char="•"/>
            </a:pPr>
            <a:r>
              <a:rPr lang="en-US" sz="2000" dirty="0">
                <a:solidFill>
                  <a:srgbClr val="374151"/>
                </a:solidFill>
                <a:latin typeface="Nunito"/>
              </a:rPr>
              <a:t>Better models have curves above the diagonal line (random guessing).</a:t>
            </a:r>
          </a:p>
          <a:p>
            <a:pPr marL="342900" lvl="1" indent="-342900">
              <a:buFont typeface="Arial"/>
              <a:buChar char="•"/>
            </a:pPr>
            <a:r>
              <a:rPr lang="en-US" sz="2000" dirty="0">
                <a:solidFill>
                  <a:srgbClr val="374151"/>
                </a:solidFill>
                <a:latin typeface="Nunito"/>
              </a:rPr>
              <a:t>AUC-ROC quantifies overall performance (0.5 = random, 1.0 = perfect).</a:t>
            </a:r>
          </a:p>
          <a:p>
            <a:pPr marL="342900" lvl="1" indent="-342900">
              <a:buFont typeface="Arial"/>
              <a:buChar char="•"/>
            </a:pPr>
            <a:r>
              <a:rPr lang="en-US" sz="2000" dirty="0">
                <a:solidFill>
                  <a:srgbClr val="374151"/>
                </a:solidFill>
                <a:latin typeface="Nunito"/>
              </a:rPr>
              <a:t>Threshold adjustments balance sensitivity and specificity.</a:t>
            </a:r>
          </a:p>
          <a:p>
            <a:pPr marL="342900" lvl="1" indent="-342900">
              <a:buFont typeface="Arial"/>
              <a:buChar char="•"/>
            </a:pPr>
            <a:r>
              <a:rPr lang="en-US" sz="2000" dirty="0">
                <a:solidFill>
                  <a:srgbClr val="374151"/>
                </a:solidFill>
                <a:latin typeface="Nunito"/>
              </a:rPr>
              <a:t>Used to compare classifiers.</a:t>
            </a:r>
          </a:p>
        </p:txBody>
      </p:sp>
      <p:pic>
        <p:nvPicPr>
          <p:cNvPr id="4" name="Picture 3" descr="Receiver Operating Characteristic curve - Neural Networks with R [Book]">
            <a:extLst>
              <a:ext uri="{FF2B5EF4-FFF2-40B4-BE49-F238E27FC236}">
                <a16:creationId xmlns:a16="http://schemas.microsoft.com/office/drawing/2014/main" id="{9F84EF5F-DEA8-5861-5AF6-29987EE64A39}"/>
              </a:ext>
            </a:extLst>
          </p:cNvPr>
          <p:cNvPicPr>
            <a:picLocks noChangeAspect="1"/>
          </p:cNvPicPr>
          <p:nvPr/>
        </p:nvPicPr>
        <p:blipFill>
          <a:blip r:embed="rId3"/>
          <a:stretch>
            <a:fillRect/>
          </a:stretch>
        </p:blipFill>
        <p:spPr>
          <a:xfrm>
            <a:off x="6698858" y="1716881"/>
            <a:ext cx="5262032" cy="4900030"/>
          </a:xfrm>
          <a:prstGeom prst="rect">
            <a:avLst/>
          </a:prstGeom>
        </p:spPr>
      </p:pic>
    </p:spTree>
    <p:extLst>
      <p:ext uri="{BB962C8B-B14F-4D97-AF65-F5344CB8AC3E}">
        <p14:creationId xmlns:p14="http://schemas.microsoft.com/office/powerpoint/2010/main" val="11557874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id="{2FDADD92-4E39-7713-520E-D88B1D53A255}"/>
              </a:ext>
            </a:extLst>
          </p:cNvPr>
          <p:cNvSpPr txBox="1">
            <a:spLocks/>
          </p:cNvSpPr>
          <p:nvPr/>
        </p:nvSpPr>
        <p:spPr>
          <a:xfrm>
            <a:off x="2219707" y="292311"/>
            <a:ext cx="7483911"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spcBef>
                <a:spcPts val="100"/>
              </a:spcBef>
            </a:pPr>
            <a:r>
              <a:rPr lang="en-IN" b="1" spc="-30" dirty="0">
                <a:solidFill>
                  <a:schemeClr val="accent1">
                    <a:lumMod val="50000"/>
                  </a:schemeClr>
                </a:solidFill>
                <a:latin typeface="Nunito"/>
                <a:cs typeface="Times New Roman"/>
              </a:rPr>
              <a:t>AUC (Area Under the Curve)</a:t>
            </a:r>
          </a:p>
        </p:txBody>
      </p:sp>
      <p:sp>
        <p:nvSpPr>
          <p:cNvPr id="2" name="TextBox 1">
            <a:extLst>
              <a:ext uri="{FF2B5EF4-FFF2-40B4-BE49-F238E27FC236}">
                <a16:creationId xmlns:a16="http://schemas.microsoft.com/office/drawing/2014/main" id="{82DB9F8B-2AF2-3FB1-B31E-0CCF1CC44F79}"/>
              </a:ext>
            </a:extLst>
          </p:cNvPr>
          <p:cNvSpPr txBox="1"/>
          <p:nvPr/>
        </p:nvSpPr>
        <p:spPr>
          <a:xfrm>
            <a:off x="442150" y="1559441"/>
            <a:ext cx="5941659" cy="46204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Arial"/>
              <a:buChar char="•"/>
            </a:pPr>
            <a:r>
              <a:rPr lang="en-US" sz="2200" dirty="0">
                <a:solidFill>
                  <a:srgbClr val="374151"/>
                </a:solidFill>
                <a:latin typeface="Nunito"/>
                <a:ea typeface="+mn-lt"/>
                <a:cs typeface="+mn-lt"/>
              </a:rPr>
              <a:t>AUC (Area Under the Curve) is a metric for binary classification models.</a:t>
            </a:r>
            <a:endParaRPr lang="en-US" sz="2200" dirty="0">
              <a:latin typeface="Nunito"/>
            </a:endParaRPr>
          </a:p>
          <a:p>
            <a:pPr marL="285750" indent="-285750">
              <a:lnSpc>
                <a:spcPct val="150000"/>
              </a:lnSpc>
              <a:buFont typeface="Arial"/>
              <a:buChar char="•"/>
            </a:pPr>
            <a:r>
              <a:rPr lang="en-US" sz="2200" dirty="0">
                <a:solidFill>
                  <a:srgbClr val="374151"/>
                </a:solidFill>
                <a:latin typeface="Nunito"/>
                <a:ea typeface="+mn-lt"/>
                <a:cs typeface="+mn-lt"/>
              </a:rPr>
              <a:t>It measures a model's ability to distinguish between positive and negative instances.</a:t>
            </a:r>
            <a:endParaRPr lang="en-US" sz="2200" dirty="0">
              <a:latin typeface="Nunito"/>
              <a:ea typeface="+mn-lt"/>
              <a:cs typeface="+mn-lt"/>
            </a:endParaRPr>
          </a:p>
          <a:p>
            <a:pPr marL="285750" indent="-285750">
              <a:lnSpc>
                <a:spcPct val="150000"/>
              </a:lnSpc>
              <a:buFont typeface="Arial"/>
              <a:buChar char="•"/>
            </a:pPr>
            <a:r>
              <a:rPr lang="en-US" sz="2200" dirty="0">
                <a:solidFill>
                  <a:srgbClr val="374151"/>
                </a:solidFill>
                <a:latin typeface="Nunito"/>
                <a:ea typeface="+mn-lt"/>
                <a:cs typeface="+mn-lt"/>
              </a:rPr>
              <a:t>Higher AUC indicates a better model.</a:t>
            </a:r>
            <a:endParaRPr lang="en-US" sz="2200" dirty="0">
              <a:latin typeface="Nunito"/>
            </a:endParaRPr>
          </a:p>
          <a:p>
            <a:pPr marL="285750" indent="-285750">
              <a:lnSpc>
                <a:spcPct val="150000"/>
              </a:lnSpc>
              <a:buFont typeface="Arial"/>
              <a:buChar char="•"/>
            </a:pPr>
            <a:r>
              <a:rPr lang="en-US" sz="2200" dirty="0">
                <a:solidFill>
                  <a:srgbClr val="374151"/>
                </a:solidFill>
                <a:latin typeface="Nunito"/>
                <a:ea typeface="+mn-lt"/>
                <a:cs typeface="+mn-lt"/>
              </a:rPr>
              <a:t>Calculate AUC by creating an ROC curve and measuring the area under it.</a:t>
            </a:r>
            <a:endParaRPr lang="en-US" sz="2200" dirty="0">
              <a:latin typeface="Nunito"/>
            </a:endParaRPr>
          </a:p>
          <a:p>
            <a:pPr marL="285750" indent="-285750">
              <a:lnSpc>
                <a:spcPct val="150000"/>
              </a:lnSpc>
              <a:buFont typeface="Arial"/>
              <a:buChar char="•"/>
            </a:pPr>
            <a:r>
              <a:rPr lang="en-US" sz="2200" dirty="0">
                <a:solidFill>
                  <a:srgbClr val="374151"/>
                </a:solidFill>
                <a:latin typeface="Nunito"/>
                <a:ea typeface="+mn-lt"/>
                <a:cs typeface="+mn-lt"/>
              </a:rPr>
              <a:t>Useful for comparing models and handling imbalanced datasets.</a:t>
            </a:r>
            <a:endParaRPr lang="en-US" sz="2200" dirty="0">
              <a:latin typeface="Nunito"/>
              <a:ea typeface="+mn-lt"/>
              <a:cs typeface="+mn-lt"/>
            </a:endParaRPr>
          </a:p>
        </p:txBody>
      </p:sp>
      <p:pic>
        <p:nvPicPr>
          <p:cNvPr id="3" name="Picture 2" descr="Understanding AUC - ROC Curve | by Sarang Narkhede | Towards Data Science">
            <a:extLst>
              <a:ext uri="{FF2B5EF4-FFF2-40B4-BE49-F238E27FC236}">
                <a16:creationId xmlns:a16="http://schemas.microsoft.com/office/drawing/2014/main" id="{2931CF51-275B-A00D-D039-EFD8857856FA}"/>
              </a:ext>
            </a:extLst>
          </p:cNvPr>
          <p:cNvPicPr>
            <a:picLocks noChangeAspect="1"/>
          </p:cNvPicPr>
          <p:nvPr/>
        </p:nvPicPr>
        <p:blipFill>
          <a:blip r:embed="rId3"/>
          <a:stretch>
            <a:fillRect/>
          </a:stretch>
        </p:blipFill>
        <p:spPr>
          <a:xfrm>
            <a:off x="6284400" y="1628641"/>
            <a:ext cx="5398408" cy="4936342"/>
          </a:xfrm>
          <a:prstGeom prst="rect">
            <a:avLst/>
          </a:prstGeom>
        </p:spPr>
      </p:pic>
    </p:spTree>
    <p:extLst>
      <p:ext uri="{BB962C8B-B14F-4D97-AF65-F5344CB8AC3E}">
        <p14:creationId xmlns:p14="http://schemas.microsoft.com/office/powerpoint/2010/main" val="7540423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id="{2FDADD92-4E39-7713-520E-D88B1D53A255}"/>
              </a:ext>
            </a:extLst>
          </p:cNvPr>
          <p:cNvSpPr txBox="1">
            <a:spLocks/>
          </p:cNvSpPr>
          <p:nvPr/>
        </p:nvSpPr>
        <p:spPr>
          <a:xfrm>
            <a:off x="1797897" y="479178"/>
            <a:ext cx="8788773" cy="638573"/>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spcBef>
                <a:spcPts val="100"/>
              </a:spcBef>
            </a:pPr>
            <a:r>
              <a:rPr lang="en-IN" b="1" spc="-30" dirty="0">
                <a:solidFill>
                  <a:schemeClr val="accent1">
                    <a:lumMod val="50000"/>
                  </a:schemeClr>
                </a:solidFill>
                <a:latin typeface="Nunito"/>
                <a:cs typeface="Times New Roman"/>
              </a:rPr>
              <a:t>Hands-on: Binary Classification</a:t>
            </a:r>
            <a:endParaRPr lang="en-US" dirty="0">
              <a:solidFill>
                <a:schemeClr val="accent1">
                  <a:lumMod val="50000"/>
                </a:schemeClr>
              </a:solidFill>
            </a:endParaRPr>
          </a:p>
        </p:txBody>
      </p:sp>
      <p:sp>
        <p:nvSpPr>
          <p:cNvPr id="6" name="TextBox 5">
            <a:extLst>
              <a:ext uri="{FF2B5EF4-FFF2-40B4-BE49-F238E27FC236}">
                <a16:creationId xmlns:a16="http://schemas.microsoft.com/office/drawing/2014/main" id="{B9A0257E-514C-F22A-2FC6-3233639187E2}"/>
              </a:ext>
            </a:extLst>
          </p:cNvPr>
          <p:cNvSpPr txBox="1"/>
          <p:nvPr/>
        </p:nvSpPr>
        <p:spPr>
          <a:xfrm>
            <a:off x="894479" y="1716244"/>
            <a:ext cx="9860180" cy="22621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400" b="1" dirty="0">
                <a:solidFill>
                  <a:srgbClr val="374151"/>
                </a:solidFill>
                <a:latin typeface="Nunito"/>
              </a:rPr>
              <a:t>Practical Example 1 (Binary Classification)</a:t>
            </a:r>
            <a:endParaRPr lang="en-US" sz="2400"/>
          </a:p>
          <a:p>
            <a:pPr marL="285750" indent="-285750">
              <a:lnSpc>
                <a:spcPct val="150000"/>
              </a:lnSpc>
              <a:buFont typeface="Arial"/>
              <a:buChar char="•"/>
            </a:pPr>
            <a:r>
              <a:rPr lang="en-US" sz="2400" dirty="0">
                <a:solidFill>
                  <a:srgbClr val="374151"/>
                </a:solidFill>
                <a:latin typeface="Nunito"/>
              </a:rPr>
              <a:t>Walkthrough of a binary classification problem.</a:t>
            </a:r>
          </a:p>
          <a:p>
            <a:pPr marL="285750" indent="-285750">
              <a:lnSpc>
                <a:spcPct val="150000"/>
              </a:lnSpc>
              <a:buFont typeface="Arial"/>
              <a:buChar char="•"/>
            </a:pPr>
            <a:r>
              <a:rPr lang="en-US" sz="2400" dirty="0">
                <a:solidFill>
                  <a:srgbClr val="374151"/>
                </a:solidFill>
                <a:latin typeface="Nunito"/>
              </a:rPr>
              <a:t>Model training and evaluation using logistic regression and metrics.</a:t>
            </a:r>
          </a:p>
          <a:p>
            <a:pPr marL="285750" indent="-285750">
              <a:lnSpc>
                <a:spcPct val="150000"/>
              </a:lnSpc>
              <a:buFont typeface="Arial"/>
              <a:buChar char="•"/>
            </a:pPr>
            <a:r>
              <a:rPr lang="en-US" sz="2400" dirty="0">
                <a:solidFill>
                  <a:srgbClr val="374151"/>
                </a:solidFill>
                <a:latin typeface="Nunito"/>
              </a:rPr>
              <a:t>Dataset - </a:t>
            </a:r>
            <a:r>
              <a:rPr lang="en-US" sz="2400" b="1" dirty="0">
                <a:solidFill>
                  <a:srgbClr val="374151"/>
                </a:solidFill>
                <a:latin typeface="Nunito"/>
              </a:rPr>
              <a:t>Breast Cancer Dataset</a:t>
            </a:r>
          </a:p>
        </p:txBody>
      </p:sp>
    </p:spTree>
    <p:extLst>
      <p:ext uri="{BB962C8B-B14F-4D97-AF65-F5344CB8AC3E}">
        <p14:creationId xmlns:p14="http://schemas.microsoft.com/office/powerpoint/2010/main" val="2101259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id="{2FDADD92-4E39-7713-520E-D88B1D53A255}"/>
              </a:ext>
            </a:extLst>
          </p:cNvPr>
          <p:cNvSpPr txBox="1">
            <a:spLocks/>
          </p:cNvSpPr>
          <p:nvPr/>
        </p:nvSpPr>
        <p:spPr>
          <a:xfrm>
            <a:off x="1905942" y="456432"/>
            <a:ext cx="9186832" cy="638573"/>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spcBef>
                <a:spcPts val="100"/>
              </a:spcBef>
            </a:pPr>
            <a:r>
              <a:rPr lang="en-IN" b="1" spc="-30" dirty="0">
                <a:solidFill>
                  <a:schemeClr val="accent1">
                    <a:lumMod val="50000"/>
                  </a:schemeClr>
                </a:solidFill>
                <a:latin typeface="Nunito"/>
                <a:cs typeface="Times New Roman"/>
              </a:rPr>
              <a:t>Hands-on: Multiclass Classification</a:t>
            </a:r>
            <a:endParaRPr lang="en-US" dirty="0">
              <a:solidFill>
                <a:schemeClr val="accent1">
                  <a:lumMod val="50000"/>
                </a:schemeClr>
              </a:solidFill>
            </a:endParaRPr>
          </a:p>
        </p:txBody>
      </p:sp>
      <p:sp>
        <p:nvSpPr>
          <p:cNvPr id="4" name="TextBox 3">
            <a:extLst>
              <a:ext uri="{FF2B5EF4-FFF2-40B4-BE49-F238E27FC236}">
                <a16:creationId xmlns:a16="http://schemas.microsoft.com/office/drawing/2014/main" id="{3545B851-BAEE-9666-3F26-14288F6149D5}"/>
              </a:ext>
            </a:extLst>
          </p:cNvPr>
          <p:cNvSpPr txBox="1"/>
          <p:nvPr/>
        </p:nvSpPr>
        <p:spPr>
          <a:xfrm>
            <a:off x="894479" y="1716244"/>
            <a:ext cx="9860180" cy="28161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400" b="1" dirty="0">
                <a:solidFill>
                  <a:srgbClr val="374151"/>
                </a:solidFill>
                <a:latin typeface="Nunito"/>
              </a:rPr>
              <a:t>Practical Example 2 (Multiclass Classification)</a:t>
            </a:r>
          </a:p>
          <a:p>
            <a:pPr marL="285750" indent="-285750">
              <a:lnSpc>
                <a:spcPct val="150000"/>
              </a:lnSpc>
              <a:buFont typeface="Arial"/>
              <a:buChar char="•"/>
            </a:pPr>
            <a:r>
              <a:rPr lang="en-US" sz="2400" dirty="0">
                <a:solidFill>
                  <a:srgbClr val="374151"/>
                </a:solidFill>
                <a:latin typeface="Nunito"/>
              </a:rPr>
              <a:t>Walkthrough of a multiclass classification problem.</a:t>
            </a:r>
          </a:p>
          <a:p>
            <a:pPr marL="285750" indent="-285750">
              <a:lnSpc>
                <a:spcPct val="150000"/>
              </a:lnSpc>
              <a:buFont typeface="Arial"/>
              <a:buChar char="•"/>
            </a:pPr>
            <a:r>
              <a:rPr lang="en-US" sz="2400" dirty="0">
                <a:solidFill>
                  <a:srgbClr val="374151"/>
                </a:solidFill>
                <a:latin typeface="Nunito"/>
              </a:rPr>
              <a:t>Model training and evaluation for multiclass logistic regression.</a:t>
            </a:r>
          </a:p>
          <a:p>
            <a:pPr marL="285750" indent="-285750">
              <a:lnSpc>
                <a:spcPct val="150000"/>
              </a:lnSpc>
              <a:buFont typeface="Arial"/>
              <a:buChar char="•"/>
            </a:pPr>
            <a:r>
              <a:rPr lang="en-US" sz="2400" dirty="0">
                <a:solidFill>
                  <a:srgbClr val="374151"/>
                </a:solidFill>
                <a:latin typeface="Nunito"/>
              </a:rPr>
              <a:t>Dataset –</a:t>
            </a:r>
            <a:r>
              <a:rPr lang="en-US" sz="2400" b="1" dirty="0">
                <a:solidFill>
                  <a:srgbClr val="374151"/>
                </a:solidFill>
                <a:latin typeface="Nunito"/>
              </a:rPr>
              <a:t> Iris Dataset</a:t>
            </a:r>
          </a:p>
          <a:p>
            <a:pPr marL="285750" indent="-285750">
              <a:lnSpc>
                <a:spcPct val="150000"/>
              </a:lnSpc>
              <a:buFont typeface="Arial"/>
              <a:buChar char="•"/>
            </a:pPr>
            <a:endParaRPr lang="en-US" sz="2400" b="1" dirty="0">
              <a:solidFill>
                <a:srgbClr val="374151"/>
              </a:solidFill>
              <a:latin typeface="Nunito"/>
            </a:endParaRPr>
          </a:p>
        </p:txBody>
      </p:sp>
    </p:spTree>
    <p:extLst>
      <p:ext uri="{BB962C8B-B14F-4D97-AF65-F5344CB8AC3E}">
        <p14:creationId xmlns:p14="http://schemas.microsoft.com/office/powerpoint/2010/main" val="1749422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3" name="TextBox 2">
            <a:extLst>
              <a:ext uri="{FF2B5EF4-FFF2-40B4-BE49-F238E27FC236}">
                <a16:creationId xmlns:a16="http://schemas.microsoft.com/office/drawing/2014/main" id="{5FAF0B8B-2FA0-7D88-B529-85CF2FDB866C}"/>
              </a:ext>
            </a:extLst>
          </p:cNvPr>
          <p:cNvSpPr txBox="1"/>
          <p:nvPr/>
        </p:nvSpPr>
        <p:spPr>
          <a:xfrm>
            <a:off x="1231352" y="1370162"/>
            <a:ext cx="9042002" cy="4620496"/>
          </a:xfrm>
          <a:prstGeom prst="rect">
            <a:avLst/>
          </a:prstGeom>
          <a:noFill/>
        </p:spPr>
        <p:txBody>
          <a:bodyPr wrap="square" lIns="91440" tIns="45720" rIns="91440" bIns="45720" anchor="t">
            <a:spAutoFit/>
          </a:bodyPr>
          <a:lstStyle/>
          <a:p>
            <a:pPr marL="171450" indent="-171450">
              <a:lnSpc>
                <a:spcPct val="150000"/>
              </a:lnSpc>
              <a:buFont typeface="Arial" panose="020B0604020202020204" pitchFamily="34" charset="0"/>
              <a:buChar char="•"/>
            </a:pPr>
            <a:r>
              <a:rPr lang="en-US" sz="2200" dirty="0">
                <a:solidFill>
                  <a:srgbClr val="374151"/>
                </a:solidFill>
                <a:latin typeface="Nunito"/>
                <a:ea typeface="+mn-lt"/>
                <a:cs typeface="+mn-lt"/>
              </a:rPr>
              <a:t>Introduction to Logistic Regression</a:t>
            </a:r>
            <a:endParaRPr lang="en-US" sz="2200" dirty="0">
              <a:solidFill>
                <a:srgbClr val="000000"/>
              </a:solidFill>
              <a:latin typeface="Nunito"/>
            </a:endParaRPr>
          </a:p>
          <a:p>
            <a:pPr marL="171450" indent="-171450">
              <a:lnSpc>
                <a:spcPct val="150000"/>
              </a:lnSpc>
              <a:buFont typeface="Arial" panose="020B0604020202020204" pitchFamily="34" charset="0"/>
              <a:buChar char="•"/>
            </a:pPr>
            <a:r>
              <a:rPr lang="en-US" sz="2200" dirty="0">
                <a:solidFill>
                  <a:srgbClr val="374151"/>
                </a:solidFill>
                <a:latin typeface="Nunito"/>
                <a:ea typeface="+mn-lt"/>
                <a:cs typeface="+mn-lt"/>
              </a:rPr>
              <a:t>Binary Classification Problem</a:t>
            </a:r>
            <a:endParaRPr lang="en-US" sz="2200" dirty="0">
              <a:latin typeface="Nunito"/>
            </a:endParaRPr>
          </a:p>
          <a:p>
            <a:pPr marL="171450" indent="-171450">
              <a:lnSpc>
                <a:spcPct val="150000"/>
              </a:lnSpc>
              <a:buFont typeface="Arial" panose="020B0604020202020204" pitchFamily="34" charset="0"/>
              <a:buChar char="•"/>
            </a:pPr>
            <a:r>
              <a:rPr lang="en-US" sz="2200" dirty="0">
                <a:solidFill>
                  <a:srgbClr val="374151"/>
                </a:solidFill>
                <a:latin typeface="Nunito"/>
                <a:ea typeface="+mn-lt"/>
                <a:cs typeface="+mn-lt"/>
              </a:rPr>
              <a:t>Logit Function and Odds Ratio</a:t>
            </a:r>
            <a:endParaRPr lang="en-US" sz="2200" dirty="0">
              <a:latin typeface="Nunito"/>
            </a:endParaRPr>
          </a:p>
          <a:p>
            <a:pPr marL="171450" indent="-171450">
              <a:lnSpc>
                <a:spcPct val="150000"/>
              </a:lnSpc>
              <a:buFont typeface="Arial" panose="020B0604020202020204" pitchFamily="34" charset="0"/>
              <a:buChar char="•"/>
            </a:pPr>
            <a:r>
              <a:rPr lang="en-US" sz="2200" dirty="0">
                <a:solidFill>
                  <a:srgbClr val="374151"/>
                </a:solidFill>
                <a:latin typeface="Nunito"/>
                <a:ea typeface="+mn-lt"/>
                <a:cs typeface="+mn-lt"/>
              </a:rPr>
              <a:t>Binary vs. Multiclass Logistic Regression</a:t>
            </a:r>
          </a:p>
          <a:p>
            <a:pPr marL="171450" indent="-171450">
              <a:lnSpc>
                <a:spcPct val="150000"/>
              </a:lnSpc>
              <a:buFont typeface="Arial" panose="020B0604020202020204" pitchFamily="34" charset="0"/>
              <a:buChar char="•"/>
            </a:pPr>
            <a:r>
              <a:rPr lang="en-US" sz="2200" dirty="0">
                <a:solidFill>
                  <a:srgbClr val="374151"/>
                </a:solidFill>
                <a:latin typeface="Nunito"/>
                <a:ea typeface="+mn-lt"/>
                <a:cs typeface="+mn-lt"/>
              </a:rPr>
              <a:t>Classification Metrics</a:t>
            </a:r>
            <a:endParaRPr lang="en-US" sz="2200" dirty="0">
              <a:latin typeface="Nunito"/>
            </a:endParaRPr>
          </a:p>
          <a:p>
            <a:pPr marL="171450" indent="-171450">
              <a:lnSpc>
                <a:spcPct val="150000"/>
              </a:lnSpc>
              <a:buFont typeface="Arial" panose="020B0604020202020204" pitchFamily="34" charset="0"/>
              <a:buChar char="•"/>
            </a:pPr>
            <a:r>
              <a:rPr lang="en-US" sz="2200" dirty="0">
                <a:solidFill>
                  <a:srgbClr val="374151"/>
                </a:solidFill>
                <a:latin typeface="Nunito"/>
                <a:ea typeface="+mn-lt"/>
                <a:cs typeface="+mn-lt"/>
              </a:rPr>
              <a:t>Confusion Matrix Interpretation</a:t>
            </a:r>
            <a:endParaRPr lang="en-US" sz="2200" dirty="0">
              <a:latin typeface="Nunito"/>
            </a:endParaRPr>
          </a:p>
          <a:p>
            <a:pPr marL="171450" indent="-171450">
              <a:lnSpc>
                <a:spcPct val="150000"/>
              </a:lnSpc>
              <a:buFont typeface="Arial" panose="020B0604020202020204" pitchFamily="34" charset="0"/>
              <a:buChar char="•"/>
            </a:pPr>
            <a:r>
              <a:rPr lang="en-US" sz="2200" dirty="0">
                <a:solidFill>
                  <a:srgbClr val="374151"/>
                </a:solidFill>
                <a:latin typeface="Nunito"/>
                <a:ea typeface="+mn-lt"/>
                <a:cs typeface="+mn-lt"/>
              </a:rPr>
              <a:t>ROC Curves and AUC</a:t>
            </a:r>
            <a:endParaRPr lang="en-US" sz="2200" dirty="0">
              <a:latin typeface="Nunito"/>
            </a:endParaRPr>
          </a:p>
          <a:p>
            <a:pPr marL="171450" indent="-171450">
              <a:lnSpc>
                <a:spcPct val="150000"/>
              </a:lnSpc>
              <a:buFont typeface="Arial" panose="020B0604020202020204" pitchFamily="34" charset="0"/>
              <a:buChar char="•"/>
            </a:pPr>
            <a:r>
              <a:rPr lang="en-US" sz="2200" dirty="0">
                <a:solidFill>
                  <a:srgbClr val="374151"/>
                </a:solidFill>
                <a:latin typeface="Nunito"/>
                <a:ea typeface="+mn-lt"/>
                <a:cs typeface="+mn-lt"/>
              </a:rPr>
              <a:t>Practical Examples</a:t>
            </a:r>
            <a:endParaRPr lang="en-US" sz="2200" dirty="0">
              <a:latin typeface="Nunito"/>
            </a:endParaRPr>
          </a:p>
          <a:p>
            <a:pPr marL="171450" indent="-171450">
              <a:lnSpc>
                <a:spcPct val="150000"/>
              </a:lnSpc>
              <a:buFont typeface="Arial" panose="020B0604020202020204" pitchFamily="34" charset="0"/>
              <a:buChar char="•"/>
            </a:pPr>
            <a:r>
              <a:rPr lang="en-US" sz="2200" dirty="0">
                <a:solidFill>
                  <a:srgbClr val="374151"/>
                </a:solidFill>
                <a:latin typeface="Nunito"/>
                <a:ea typeface="+mn-lt"/>
                <a:cs typeface="+mn-lt"/>
              </a:rPr>
              <a:t>Model Interpretation</a:t>
            </a:r>
          </a:p>
        </p:txBody>
      </p:sp>
      <p:sp>
        <p:nvSpPr>
          <p:cNvPr id="9" name="object 2">
            <a:extLst>
              <a:ext uri="{FF2B5EF4-FFF2-40B4-BE49-F238E27FC236}">
                <a16:creationId xmlns:a16="http://schemas.microsoft.com/office/drawing/2014/main" id="{2FDADD92-4E39-7713-520E-D88B1D53A255}"/>
              </a:ext>
            </a:extLst>
          </p:cNvPr>
          <p:cNvSpPr txBox="1">
            <a:spLocks/>
          </p:cNvSpPr>
          <p:nvPr/>
        </p:nvSpPr>
        <p:spPr>
          <a:xfrm>
            <a:off x="4096824" y="359531"/>
            <a:ext cx="3979594"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a:solidFill>
                  <a:schemeClr val="accent1">
                    <a:lumMod val="50000"/>
                  </a:schemeClr>
                </a:solidFill>
                <a:latin typeface="Nunito"/>
                <a:cs typeface="Times New Roman"/>
              </a:rPr>
              <a:t>Day 3: Agenda</a:t>
            </a:r>
          </a:p>
        </p:txBody>
      </p:sp>
    </p:spTree>
    <p:extLst>
      <p:ext uri="{BB962C8B-B14F-4D97-AF65-F5344CB8AC3E}">
        <p14:creationId xmlns:p14="http://schemas.microsoft.com/office/powerpoint/2010/main" val="40765788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5" name="Content Placeholder 4">
            <a:extLst>
              <a:ext uri="{FF2B5EF4-FFF2-40B4-BE49-F238E27FC236}">
                <a16:creationId xmlns:a16="http://schemas.microsoft.com/office/drawing/2014/main" id="{F1E094BE-D838-D72B-D901-D29AF46966E7}"/>
              </a:ext>
            </a:extLst>
          </p:cNvPr>
          <p:cNvSpPr>
            <a:spLocks noGrp="1"/>
          </p:cNvSpPr>
          <p:nvPr>
            <p:ph idx="1"/>
          </p:nvPr>
        </p:nvSpPr>
        <p:spPr>
          <a:xfrm>
            <a:off x="838200" y="1253331"/>
            <a:ext cx="10515600" cy="4351338"/>
          </a:xfrm>
        </p:spPr>
        <p:txBody>
          <a:bodyPr vert="horz" lIns="91440" tIns="45720" rIns="91440" bIns="45720" rtlCol="0" anchor="t">
            <a:normAutofit/>
          </a:bodyPr>
          <a:lstStyle/>
          <a:p>
            <a:pPr marL="0" indent="0" algn="ctr">
              <a:buNone/>
            </a:pPr>
            <a:endParaRPr lang="en-IN" sz="9600" b="1" dirty="0">
              <a:solidFill>
                <a:schemeClr val="accent1">
                  <a:lumMod val="50000"/>
                </a:schemeClr>
              </a:solidFill>
              <a:latin typeface="Nunito" pitchFamily="2" charset="0"/>
            </a:endParaRPr>
          </a:p>
          <a:p>
            <a:pPr marL="0" indent="0" algn="ctr">
              <a:buNone/>
            </a:pPr>
            <a:r>
              <a:rPr lang="en-IN" sz="9600" b="1" dirty="0">
                <a:solidFill>
                  <a:schemeClr val="accent1">
                    <a:lumMod val="50000"/>
                  </a:schemeClr>
                </a:solidFill>
                <a:latin typeface="Nunito"/>
              </a:rPr>
              <a:t>Questions ?</a:t>
            </a:r>
            <a:endParaRPr lang="en-IN" sz="9600" b="1" dirty="0">
              <a:solidFill>
                <a:schemeClr val="accent1">
                  <a:lumMod val="50000"/>
                </a:schemeClr>
              </a:solidFill>
              <a:latin typeface="Nunito" pitchFamily="2" charset="0"/>
            </a:endParaRPr>
          </a:p>
          <a:p>
            <a:endParaRPr lang="en-IN" dirty="0">
              <a:latin typeface="Nunito" pitchFamily="2" charset="0"/>
            </a:endParaRPr>
          </a:p>
        </p:txBody>
      </p:sp>
    </p:spTree>
    <p:extLst>
      <p:ext uri="{BB962C8B-B14F-4D97-AF65-F5344CB8AC3E}">
        <p14:creationId xmlns:p14="http://schemas.microsoft.com/office/powerpoint/2010/main" val="25038972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5" name="Content Placeholder 4">
            <a:extLst>
              <a:ext uri="{FF2B5EF4-FFF2-40B4-BE49-F238E27FC236}">
                <a16:creationId xmlns:a16="http://schemas.microsoft.com/office/drawing/2014/main" id="{F1E094BE-D838-D72B-D901-D29AF46966E7}"/>
              </a:ext>
            </a:extLst>
          </p:cNvPr>
          <p:cNvSpPr>
            <a:spLocks noGrp="1"/>
          </p:cNvSpPr>
          <p:nvPr>
            <p:ph idx="1"/>
          </p:nvPr>
        </p:nvSpPr>
        <p:spPr>
          <a:xfrm>
            <a:off x="838200" y="1253331"/>
            <a:ext cx="10515600" cy="4351338"/>
          </a:xfrm>
        </p:spPr>
        <p:txBody>
          <a:bodyPr vert="horz" lIns="91440" tIns="45720" rIns="91440" bIns="45720" rtlCol="0" anchor="t">
            <a:normAutofit/>
          </a:bodyPr>
          <a:lstStyle/>
          <a:p>
            <a:pPr marL="0" indent="0" algn="ctr">
              <a:buNone/>
            </a:pPr>
            <a:endParaRPr lang="en-IN" sz="9600" b="1" dirty="0">
              <a:solidFill>
                <a:schemeClr val="accent1">
                  <a:lumMod val="50000"/>
                </a:schemeClr>
              </a:solidFill>
              <a:latin typeface="Nunito" pitchFamily="2" charset="0"/>
            </a:endParaRPr>
          </a:p>
          <a:p>
            <a:pPr marL="0" indent="0" algn="ctr">
              <a:buNone/>
            </a:pPr>
            <a:r>
              <a:rPr lang="en-IN" sz="9600" b="1" dirty="0">
                <a:solidFill>
                  <a:schemeClr val="accent1">
                    <a:lumMod val="50000"/>
                  </a:schemeClr>
                </a:solidFill>
                <a:latin typeface="Nunito"/>
              </a:rPr>
              <a:t>Thank You !</a:t>
            </a:r>
          </a:p>
          <a:p>
            <a:endParaRPr lang="en-IN" dirty="0">
              <a:latin typeface="Nunito" pitchFamily="2" charset="0"/>
            </a:endParaRPr>
          </a:p>
        </p:txBody>
      </p:sp>
    </p:spTree>
    <p:extLst>
      <p:ext uri="{BB962C8B-B14F-4D97-AF65-F5344CB8AC3E}">
        <p14:creationId xmlns:p14="http://schemas.microsoft.com/office/powerpoint/2010/main" val="4059647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id="{2FDADD92-4E39-7713-520E-D88B1D53A255}"/>
              </a:ext>
            </a:extLst>
          </p:cNvPr>
          <p:cNvSpPr txBox="1">
            <a:spLocks/>
          </p:cNvSpPr>
          <p:nvPr/>
        </p:nvSpPr>
        <p:spPr>
          <a:xfrm>
            <a:off x="3466673" y="322505"/>
            <a:ext cx="5255187"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a:solidFill>
                  <a:schemeClr val="accent1">
                    <a:lumMod val="50000"/>
                  </a:schemeClr>
                </a:solidFill>
                <a:latin typeface="Nunito"/>
                <a:cs typeface="Times New Roman"/>
              </a:rPr>
              <a:t>Logistic Regression</a:t>
            </a:r>
          </a:p>
        </p:txBody>
      </p:sp>
      <p:sp>
        <p:nvSpPr>
          <p:cNvPr id="2" name="TextBox 1">
            <a:extLst>
              <a:ext uri="{FF2B5EF4-FFF2-40B4-BE49-F238E27FC236}">
                <a16:creationId xmlns:a16="http://schemas.microsoft.com/office/drawing/2014/main" id="{F7761F45-99CF-5094-8BAE-64DDA34139B5}"/>
              </a:ext>
            </a:extLst>
          </p:cNvPr>
          <p:cNvSpPr txBox="1"/>
          <p:nvPr/>
        </p:nvSpPr>
        <p:spPr>
          <a:xfrm>
            <a:off x="901507" y="1018253"/>
            <a:ext cx="10388436" cy="5509200"/>
          </a:xfrm>
          <a:prstGeom prst="rect">
            <a:avLst/>
          </a:prstGeom>
          <a:noFill/>
        </p:spPr>
        <p:txBody>
          <a:bodyPr wrap="square" lIns="91440" tIns="45720" rIns="91440" bIns="45720" anchor="t">
            <a:spAutoFit/>
          </a:bodyPr>
          <a:lstStyle/>
          <a:p>
            <a:pPr marL="342900" indent="-342900">
              <a:buFont typeface="Arial"/>
              <a:buChar char="•"/>
            </a:pPr>
            <a:r>
              <a:rPr lang="en-US" sz="2200" dirty="0">
                <a:solidFill>
                  <a:srgbClr val="374151"/>
                </a:solidFill>
                <a:latin typeface="Nunito"/>
                <a:ea typeface="+mn-lt"/>
                <a:cs typeface="+mn-lt"/>
              </a:rPr>
              <a:t>Logistic Regression models the </a:t>
            </a:r>
            <a:r>
              <a:rPr lang="en-US" sz="2200" b="1" dirty="0">
                <a:solidFill>
                  <a:srgbClr val="374151"/>
                </a:solidFill>
                <a:latin typeface="Nunito"/>
                <a:ea typeface="+mn-lt"/>
                <a:cs typeface="+mn-lt"/>
              </a:rPr>
              <a:t>relationship between a binary dependent variable </a:t>
            </a:r>
            <a:r>
              <a:rPr lang="en-US" sz="2200" dirty="0">
                <a:solidFill>
                  <a:srgbClr val="374151"/>
                </a:solidFill>
                <a:latin typeface="Nunito"/>
                <a:ea typeface="+mn-lt"/>
                <a:cs typeface="+mn-lt"/>
              </a:rPr>
              <a:t>(often denoted as "Y") and </a:t>
            </a:r>
            <a:r>
              <a:rPr lang="en-US" sz="2200" b="1" dirty="0">
                <a:solidFill>
                  <a:srgbClr val="374151"/>
                </a:solidFill>
                <a:latin typeface="Nunito"/>
                <a:ea typeface="+mn-lt"/>
                <a:cs typeface="+mn-lt"/>
              </a:rPr>
              <a:t>one or more independent variables</a:t>
            </a:r>
            <a:r>
              <a:rPr lang="en-US" sz="2200" dirty="0">
                <a:solidFill>
                  <a:srgbClr val="374151"/>
                </a:solidFill>
                <a:latin typeface="Nunito"/>
                <a:ea typeface="+mn-lt"/>
                <a:cs typeface="+mn-lt"/>
              </a:rPr>
              <a:t> (often denoted as "X").</a:t>
            </a:r>
            <a:endParaRPr lang="en-US" sz="2200" b="1" dirty="0">
              <a:solidFill>
                <a:srgbClr val="374151"/>
              </a:solidFill>
              <a:latin typeface="Nunito"/>
              <a:ea typeface="+mn-lt"/>
              <a:cs typeface="+mn-lt"/>
            </a:endParaRPr>
          </a:p>
          <a:p>
            <a:pPr marL="342900" indent="-342900">
              <a:buFont typeface="Arial"/>
              <a:buChar char="•"/>
            </a:pPr>
            <a:endParaRPr lang="en-US" sz="2200" dirty="0">
              <a:solidFill>
                <a:srgbClr val="374151"/>
              </a:solidFill>
              <a:latin typeface="Nunito"/>
              <a:ea typeface="+mn-lt"/>
              <a:cs typeface="+mn-lt"/>
            </a:endParaRPr>
          </a:p>
          <a:p>
            <a:pPr marL="342900" indent="-342900">
              <a:buFont typeface="Arial"/>
              <a:buChar char="•"/>
            </a:pPr>
            <a:r>
              <a:rPr lang="en-US" sz="2200" dirty="0">
                <a:solidFill>
                  <a:srgbClr val="374151"/>
                </a:solidFill>
                <a:latin typeface="Nunito"/>
                <a:ea typeface="+mn-lt"/>
                <a:cs typeface="+mn-lt"/>
              </a:rPr>
              <a:t>It uses the </a:t>
            </a:r>
            <a:r>
              <a:rPr lang="en-US" sz="2200" b="1" dirty="0">
                <a:solidFill>
                  <a:srgbClr val="374151"/>
                </a:solidFill>
                <a:latin typeface="Nunito"/>
                <a:ea typeface="+mn-lt"/>
                <a:cs typeface="+mn-lt"/>
              </a:rPr>
              <a:t>logistic function</a:t>
            </a:r>
            <a:r>
              <a:rPr lang="en-US" sz="2200" dirty="0">
                <a:solidFill>
                  <a:srgbClr val="374151"/>
                </a:solidFill>
                <a:latin typeface="Nunito"/>
                <a:ea typeface="+mn-lt"/>
                <a:cs typeface="+mn-lt"/>
              </a:rPr>
              <a:t>, also known as the </a:t>
            </a:r>
            <a:r>
              <a:rPr lang="en-US" sz="2200" b="1" dirty="0">
                <a:solidFill>
                  <a:srgbClr val="374151"/>
                </a:solidFill>
                <a:latin typeface="Nunito"/>
                <a:ea typeface="+mn-lt"/>
                <a:cs typeface="+mn-lt"/>
              </a:rPr>
              <a:t>sigmoid function</a:t>
            </a:r>
            <a:r>
              <a:rPr lang="en-US" sz="2200" dirty="0">
                <a:solidFill>
                  <a:srgbClr val="374151"/>
                </a:solidFill>
                <a:latin typeface="Nunito"/>
                <a:ea typeface="+mn-lt"/>
                <a:cs typeface="+mn-lt"/>
              </a:rPr>
              <a:t>, to transform a linear combination of the independent variables into a value between 0 and 1. This transformed value represents the probability of the dependent variable belonging to one of the two classes (e.g., 0 or 1, "Yes" or "No").</a:t>
            </a:r>
            <a:endParaRPr lang="en-US" sz="2200" dirty="0">
              <a:latin typeface="Nunito"/>
            </a:endParaRPr>
          </a:p>
          <a:p>
            <a:pPr marL="342900" indent="-342900">
              <a:buFont typeface="Arial"/>
              <a:buChar char="•"/>
            </a:pPr>
            <a:endParaRPr lang="en-US" sz="2200" b="1" dirty="0">
              <a:solidFill>
                <a:srgbClr val="374151"/>
              </a:solidFill>
              <a:latin typeface="Nunito"/>
              <a:ea typeface="+mn-lt"/>
              <a:cs typeface="+mn-lt"/>
            </a:endParaRPr>
          </a:p>
          <a:p>
            <a:pPr marL="342900" indent="-342900">
              <a:buFont typeface="Arial"/>
              <a:buChar char="•"/>
            </a:pPr>
            <a:endParaRPr lang="en-US" sz="2200" b="1" dirty="0">
              <a:solidFill>
                <a:srgbClr val="374151"/>
              </a:solidFill>
              <a:latin typeface="Nunito"/>
              <a:ea typeface="+mn-lt"/>
              <a:cs typeface="+mn-lt"/>
            </a:endParaRPr>
          </a:p>
          <a:p>
            <a:r>
              <a:rPr lang="en-US" sz="2200" b="1" dirty="0">
                <a:solidFill>
                  <a:srgbClr val="374151"/>
                </a:solidFill>
                <a:latin typeface="Nunito"/>
                <a:ea typeface="+mn-lt"/>
                <a:cs typeface="+mn-lt"/>
              </a:rPr>
              <a:t>Key Characteristics:</a:t>
            </a:r>
          </a:p>
          <a:p>
            <a:endParaRPr lang="en-US" sz="2200" b="1" dirty="0">
              <a:solidFill>
                <a:srgbClr val="374151"/>
              </a:solidFill>
              <a:latin typeface="Nunito"/>
              <a:ea typeface="+mn-lt"/>
              <a:cs typeface="+mn-lt"/>
            </a:endParaRPr>
          </a:p>
          <a:p>
            <a:pPr marL="342900" indent="-342900">
              <a:buFont typeface="Arial"/>
              <a:buChar char="•"/>
            </a:pPr>
            <a:r>
              <a:rPr lang="en-US" sz="2200" b="1" dirty="0">
                <a:solidFill>
                  <a:srgbClr val="374151"/>
                </a:solidFill>
                <a:latin typeface="Nunito"/>
                <a:ea typeface="+mn-lt"/>
                <a:cs typeface="+mn-lt"/>
              </a:rPr>
              <a:t>Output:</a:t>
            </a:r>
            <a:r>
              <a:rPr lang="en-US" sz="2200" dirty="0">
                <a:solidFill>
                  <a:srgbClr val="374151"/>
                </a:solidFill>
                <a:latin typeface="Nunito"/>
                <a:ea typeface="+mn-lt"/>
                <a:cs typeface="+mn-lt"/>
              </a:rPr>
              <a:t> Probabilities between 0 and 1.</a:t>
            </a:r>
            <a:endParaRPr lang="en-US" sz="2200" dirty="0">
              <a:latin typeface="Nunito"/>
            </a:endParaRPr>
          </a:p>
          <a:p>
            <a:pPr marL="342900" indent="-342900">
              <a:buFont typeface="Arial"/>
              <a:buChar char="•"/>
            </a:pPr>
            <a:r>
              <a:rPr lang="en-US" sz="2200" b="1" dirty="0">
                <a:solidFill>
                  <a:srgbClr val="374151"/>
                </a:solidFill>
                <a:latin typeface="Nunito"/>
                <a:ea typeface="+mn-lt"/>
                <a:cs typeface="+mn-lt"/>
              </a:rPr>
              <a:t>Nature:</a:t>
            </a:r>
            <a:r>
              <a:rPr lang="en-US" sz="2200" dirty="0">
                <a:solidFill>
                  <a:srgbClr val="374151"/>
                </a:solidFill>
                <a:latin typeface="Nunito"/>
                <a:ea typeface="+mn-lt"/>
                <a:cs typeface="+mn-lt"/>
              </a:rPr>
              <a:t> It's a classification algorithm.</a:t>
            </a:r>
            <a:endParaRPr lang="en-US" sz="2200" dirty="0">
              <a:latin typeface="Nunito"/>
            </a:endParaRPr>
          </a:p>
          <a:p>
            <a:pPr marL="342900" indent="-342900">
              <a:buFont typeface="Arial"/>
              <a:buChar char="•"/>
            </a:pPr>
            <a:r>
              <a:rPr lang="en-US" sz="2200" b="1" dirty="0">
                <a:solidFill>
                  <a:srgbClr val="374151"/>
                </a:solidFill>
                <a:latin typeface="Nunito"/>
                <a:ea typeface="+mn-lt"/>
                <a:cs typeface="+mn-lt"/>
              </a:rPr>
              <a:t>Decision Boundary:</a:t>
            </a:r>
            <a:r>
              <a:rPr lang="en-US" sz="2200" dirty="0">
                <a:solidFill>
                  <a:srgbClr val="374151"/>
                </a:solidFill>
                <a:latin typeface="Nunito"/>
                <a:ea typeface="+mn-lt"/>
                <a:cs typeface="+mn-lt"/>
              </a:rPr>
              <a:t> A threshold is set (usually 0.5) to classify the observations into one of the two classes based on the predicted probabilities.</a:t>
            </a:r>
            <a:endParaRPr lang="en-US" sz="2200" dirty="0">
              <a:latin typeface="Nunito"/>
            </a:endParaRPr>
          </a:p>
        </p:txBody>
      </p:sp>
    </p:spTree>
    <p:extLst>
      <p:ext uri="{BB962C8B-B14F-4D97-AF65-F5344CB8AC3E}">
        <p14:creationId xmlns:p14="http://schemas.microsoft.com/office/powerpoint/2010/main" val="578900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id="{2FDADD92-4E39-7713-520E-D88B1D53A255}"/>
              </a:ext>
            </a:extLst>
          </p:cNvPr>
          <p:cNvSpPr txBox="1">
            <a:spLocks/>
          </p:cNvSpPr>
          <p:nvPr/>
        </p:nvSpPr>
        <p:spPr>
          <a:xfrm>
            <a:off x="3466673" y="322505"/>
            <a:ext cx="5255187"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a:solidFill>
                  <a:schemeClr val="accent1">
                    <a:lumMod val="50000"/>
                  </a:schemeClr>
                </a:solidFill>
                <a:latin typeface="Nunito"/>
                <a:cs typeface="Times New Roman"/>
              </a:rPr>
              <a:t>Logistic Regression</a:t>
            </a:r>
          </a:p>
        </p:txBody>
      </p:sp>
      <p:sp>
        <p:nvSpPr>
          <p:cNvPr id="2" name="TextBox 1">
            <a:extLst>
              <a:ext uri="{FF2B5EF4-FFF2-40B4-BE49-F238E27FC236}">
                <a16:creationId xmlns:a16="http://schemas.microsoft.com/office/drawing/2014/main" id="{F7761F45-99CF-5094-8BAE-64DDA34139B5}"/>
              </a:ext>
            </a:extLst>
          </p:cNvPr>
          <p:cNvSpPr txBox="1"/>
          <p:nvPr/>
        </p:nvSpPr>
        <p:spPr>
          <a:xfrm>
            <a:off x="1205311" y="1232410"/>
            <a:ext cx="10388436" cy="400110"/>
          </a:xfrm>
          <a:prstGeom prst="rect">
            <a:avLst/>
          </a:prstGeom>
          <a:noFill/>
        </p:spPr>
        <p:txBody>
          <a:bodyPr wrap="square" lIns="91440" tIns="45720" rIns="91440" bIns="45720" anchor="t">
            <a:spAutoFit/>
          </a:bodyPr>
          <a:lstStyle/>
          <a:p>
            <a:pPr marL="342900" indent="-342900">
              <a:buFont typeface="Arial"/>
              <a:buChar char="•"/>
            </a:pPr>
            <a:endParaRPr lang="en-US" sz="2000" b="1" dirty="0">
              <a:solidFill>
                <a:srgbClr val="374151"/>
              </a:solidFill>
              <a:latin typeface="Nunito"/>
              <a:ea typeface="+mn-lt"/>
              <a:cs typeface="+mn-lt"/>
            </a:endParaRPr>
          </a:p>
        </p:txBody>
      </p:sp>
      <p:pic>
        <p:nvPicPr>
          <p:cNvPr id="3" name="Picture 2" descr="Logistic Regression in Machine Learning - Javatpoint">
            <a:extLst>
              <a:ext uri="{FF2B5EF4-FFF2-40B4-BE49-F238E27FC236}">
                <a16:creationId xmlns:a16="http://schemas.microsoft.com/office/drawing/2014/main" id="{D1A11745-01CA-81C7-D710-34FE460F7B1D}"/>
              </a:ext>
            </a:extLst>
          </p:cNvPr>
          <p:cNvPicPr>
            <a:picLocks noChangeAspect="1"/>
          </p:cNvPicPr>
          <p:nvPr/>
        </p:nvPicPr>
        <p:blipFill>
          <a:blip r:embed="rId3"/>
          <a:stretch>
            <a:fillRect/>
          </a:stretch>
        </p:blipFill>
        <p:spPr>
          <a:xfrm>
            <a:off x="1358900" y="640030"/>
            <a:ext cx="9926479" cy="5964853"/>
          </a:xfrm>
          <a:prstGeom prst="rect">
            <a:avLst/>
          </a:prstGeom>
        </p:spPr>
      </p:pic>
    </p:spTree>
    <p:extLst>
      <p:ext uri="{BB962C8B-B14F-4D97-AF65-F5344CB8AC3E}">
        <p14:creationId xmlns:p14="http://schemas.microsoft.com/office/powerpoint/2010/main" val="3429011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id="{2FDADD92-4E39-7713-520E-D88B1D53A255}"/>
              </a:ext>
            </a:extLst>
          </p:cNvPr>
          <p:cNvSpPr txBox="1">
            <a:spLocks/>
          </p:cNvSpPr>
          <p:nvPr/>
        </p:nvSpPr>
        <p:spPr>
          <a:xfrm>
            <a:off x="4071791" y="202353"/>
            <a:ext cx="4647579"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a:solidFill>
                  <a:schemeClr val="accent1">
                    <a:lumMod val="50000"/>
                  </a:schemeClr>
                </a:solidFill>
                <a:latin typeface="Nunito"/>
                <a:cs typeface="Times New Roman"/>
              </a:rPr>
              <a:t>Sigmoid</a:t>
            </a:r>
            <a:r>
              <a:rPr lang="en-IN" b="1" spc="-30" dirty="0">
                <a:solidFill>
                  <a:schemeClr val="accent1">
                    <a:lumMod val="50000"/>
                  </a:schemeClr>
                </a:solidFill>
                <a:latin typeface="Nunito"/>
                <a:cs typeface="Times New Roman"/>
              </a:rPr>
              <a:t> Function</a:t>
            </a:r>
          </a:p>
        </p:txBody>
      </p:sp>
      <p:sp>
        <p:nvSpPr>
          <p:cNvPr id="2" name="TextBox 1">
            <a:extLst>
              <a:ext uri="{FF2B5EF4-FFF2-40B4-BE49-F238E27FC236}">
                <a16:creationId xmlns:a16="http://schemas.microsoft.com/office/drawing/2014/main" id="{F7761F45-99CF-5094-8BAE-64DDA34139B5}"/>
              </a:ext>
            </a:extLst>
          </p:cNvPr>
          <p:cNvSpPr txBox="1"/>
          <p:nvPr/>
        </p:nvSpPr>
        <p:spPr>
          <a:xfrm>
            <a:off x="977769" y="1047202"/>
            <a:ext cx="10388436" cy="5509200"/>
          </a:xfrm>
          <a:prstGeom prst="rect">
            <a:avLst/>
          </a:prstGeom>
          <a:noFill/>
        </p:spPr>
        <p:txBody>
          <a:bodyPr wrap="square" lIns="91440" tIns="45720" rIns="91440" bIns="45720" anchor="t">
            <a:spAutoFit/>
          </a:bodyPr>
          <a:lstStyle/>
          <a:p>
            <a:r>
              <a:rPr lang="en-US" sz="2200" dirty="0">
                <a:solidFill>
                  <a:srgbClr val="374151"/>
                </a:solidFill>
                <a:latin typeface="Nunito"/>
                <a:ea typeface="+mn-lt"/>
                <a:cs typeface="+mn-lt"/>
              </a:rPr>
              <a:t>The sigmoid function, also known as the logistic function, is an S-shaped curve that maps real numbers to values between 0 and 1. Its formula is:</a:t>
            </a:r>
            <a:br>
              <a:rPr lang="en-US" sz="2200" dirty="0">
                <a:solidFill>
                  <a:srgbClr val="374151"/>
                </a:solidFill>
                <a:latin typeface="Nunito"/>
                <a:ea typeface="+mn-lt"/>
                <a:cs typeface="+mn-lt"/>
              </a:rPr>
            </a:br>
            <a:endParaRPr lang="en-US" sz="2200">
              <a:solidFill>
                <a:srgbClr val="374151"/>
              </a:solidFill>
              <a:latin typeface="Nunito"/>
              <a:ea typeface="+mn-lt"/>
              <a:cs typeface="+mn-lt"/>
            </a:endParaRPr>
          </a:p>
          <a:p>
            <a:pPr marL="342900" indent="-342900">
              <a:buFont typeface="Arial"/>
              <a:buChar char="•"/>
            </a:pPr>
            <a:endParaRPr lang="en-US" sz="2200" b="1" dirty="0">
              <a:solidFill>
                <a:srgbClr val="374151"/>
              </a:solidFill>
              <a:latin typeface="Nunito"/>
              <a:ea typeface="+mn-lt"/>
              <a:cs typeface="+mn-lt"/>
            </a:endParaRPr>
          </a:p>
          <a:p>
            <a:pPr marL="342900" indent="-342900">
              <a:buFont typeface="Arial"/>
              <a:buChar char="•"/>
            </a:pPr>
            <a:endParaRPr lang="en-US" sz="2200" b="1" dirty="0">
              <a:solidFill>
                <a:srgbClr val="374151"/>
              </a:solidFill>
              <a:latin typeface="Nunito"/>
              <a:ea typeface="+mn-lt"/>
              <a:cs typeface="+mn-lt"/>
            </a:endParaRPr>
          </a:p>
          <a:p>
            <a:pPr marL="342900" indent="-342900">
              <a:buFont typeface="Arial"/>
              <a:buChar char="•"/>
            </a:pPr>
            <a:endParaRPr lang="en-US" sz="2200" b="1" dirty="0">
              <a:solidFill>
                <a:srgbClr val="374151"/>
              </a:solidFill>
              <a:latin typeface="Nunito"/>
              <a:ea typeface="+mn-lt"/>
              <a:cs typeface="+mn-lt"/>
            </a:endParaRPr>
          </a:p>
          <a:p>
            <a:r>
              <a:rPr lang="en-US" sz="2200" b="1" dirty="0">
                <a:solidFill>
                  <a:srgbClr val="374151"/>
                </a:solidFill>
                <a:latin typeface="Nunito"/>
                <a:ea typeface="+mn-lt"/>
                <a:cs typeface="+mn-lt"/>
              </a:rPr>
              <a:t>Mapping to Probabilities:</a:t>
            </a:r>
            <a:endParaRPr lang="en-US" sz="2200" dirty="0">
              <a:latin typeface="Nunito"/>
            </a:endParaRPr>
          </a:p>
          <a:p>
            <a:pPr marL="342900" indent="-342900">
              <a:buFont typeface="Arial"/>
              <a:buChar char="•"/>
            </a:pPr>
            <a:r>
              <a:rPr lang="en-US" sz="2200" dirty="0">
                <a:solidFill>
                  <a:srgbClr val="374151"/>
                </a:solidFill>
                <a:latin typeface="Nunito"/>
                <a:ea typeface="+mn-lt"/>
                <a:cs typeface="+mn-lt"/>
              </a:rPr>
              <a:t>In machine learning, the input f(x) often represents a linear combination of features and parameters.</a:t>
            </a:r>
            <a:endParaRPr lang="en-US" sz="2200" dirty="0">
              <a:latin typeface="Nunito"/>
              <a:ea typeface="+mn-lt"/>
              <a:cs typeface="+mn-lt"/>
            </a:endParaRPr>
          </a:p>
          <a:p>
            <a:pPr marL="342900" indent="-342900">
              <a:buFont typeface="Arial"/>
              <a:buChar char="•"/>
            </a:pPr>
            <a:r>
              <a:rPr lang="en-US" sz="2200">
                <a:solidFill>
                  <a:srgbClr val="374151"/>
                </a:solidFill>
                <a:latin typeface="Nunito"/>
                <a:ea typeface="+mn-lt"/>
                <a:cs typeface="+mn-lt"/>
              </a:rPr>
              <a:t>The sigmoid function calculates f(x), which is interpreted as a probability </a:t>
            </a:r>
            <a:r>
              <a:rPr lang="en-US" sz="2200" dirty="0">
                <a:solidFill>
                  <a:srgbClr val="374151"/>
                </a:solidFill>
                <a:latin typeface="Nunito"/>
                <a:ea typeface="+mn-lt"/>
                <a:cs typeface="+mn-lt"/>
              </a:rPr>
              <a:t>estimate.</a:t>
            </a:r>
            <a:endParaRPr lang="en-US" sz="2200" dirty="0">
              <a:latin typeface="Nunito"/>
              <a:ea typeface="+mn-lt"/>
              <a:cs typeface="+mn-lt"/>
            </a:endParaRPr>
          </a:p>
          <a:p>
            <a:pPr marL="342900" indent="-342900">
              <a:buFont typeface="Arial"/>
              <a:buChar char="•"/>
            </a:pPr>
            <a:r>
              <a:rPr lang="en-US" sz="2200" dirty="0">
                <a:solidFill>
                  <a:srgbClr val="374151"/>
                </a:solidFill>
                <a:latin typeface="Nunito"/>
                <a:ea typeface="+mn-lt"/>
                <a:cs typeface="+mn-lt"/>
              </a:rPr>
              <a:t>If </a:t>
            </a:r>
            <a:r>
              <a:rPr lang="en-US" sz="2200" b="1" dirty="0">
                <a:solidFill>
                  <a:srgbClr val="374151"/>
                </a:solidFill>
                <a:latin typeface="Nunito"/>
                <a:ea typeface="+mn-lt"/>
                <a:cs typeface="+mn-lt"/>
              </a:rPr>
              <a:t>f(x) &gt; 0.5</a:t>
            </a:r>
            <a:r>
              <a:rPr lang="en-US" sz="2200" dirty="0">
                <a:solidFill>
                  <a:srgbClr val="374151"/>
                </a:solidFill>
                <a:latin typeface="Nunito"/>
                <a:ea typeface="+mn-lt"/>
                <a:cs typeface="+mn-lt"/>
              </a:rPr>
              <a:t>, it predicts one class; if </a:t>
            </a:r>
            <a:r>
              <a:rPr lang="en-US" sz="2200" b="1" dirty="0">
                <a:solidFill>
                  <a:srgbClr val="374151"/>
                </a:solidFill>
                <a:latin typeface="Nunito"/>
                <a:ea typeface="+mn-lt"/>
                <a:cs typeface="+mn-lt"/>
              </a:rPr>
              <a:t>f(x) ≤ 0.5</a:t>
            </a:r>
            <a:r>
              <a:rPr lang="en-US" sz="2200" dirty="0">
                <a:solidFill>
                  <a:srgbClr val="374151"/>
                </a:solidFill>
                <a:latin typeface="Nunito"/>
                <a:ea typeface="+mn-lt"/>
                <a:cs typeface="+mn-lt"/>
              </a:rPr>
              <a:t>, it predicts the other.</a:t>
            </a:r>
            <a:endParaRPr lang="en-US" sz="2200" dirty="0">
              <a:latin typeface="Nunito"/>
              <a:ea typeface="+mn-lt"/>
              <a:cs typeface="+mn-lt"/>
            </a:endParaRPr>
          </a:p>
          <a:p>
            <a:endParaRPr lang="en-US" sz="2200" dirty="0">
              <a:solidFill>
                <a:srgbClr val="374151"/>
              </a:solidFill>
              <a:latin typeface="Nunito"/>
              <a:ea typeface="+mn-lt"/>
              <a:cs typeface="+mn-lt"/>
            </a:endParaRPr>
          </a:p>
          <a:p>
            <a:r>
              <a:rPr lang="en-US" sz="2200" dirty="0">
                <a:solidFill>
                  <a:srgbClr val="374151"/>
                </a:solidFill>
                <a:latin typeface="Nunito"/>
                <a:ea typeface="+mn-lt"/>
                <a:cs typeface="+mn-lt"/>
              </a:rPr>
              <a:t>The sigmoid function is widely used in logistic regression and neural networks for modeling and predicting binary outcomes due to its ability to map real values to probabilities.</a:t>
            </a:r>
            <a:endParaRPr lang="en-US" sz="2200">
              <a:latin typeface="Nunito"/>
              <a:ea typeface="+mn-lt"/>
              <a:cs typeface="+mn-lt"/>
            </a:endParaRPr>
          </a:p>
        </p:txBody>
      </p:sp>
      <p:pic>
        <p:nvPicPr>
          <p:cNvPr id="3" name="Picture 2" descr="what is sigmoid function Archives - Prwatech">
            <a:extLst>
              <a:ext uri="{FF2B5EF4-FFF2-40B4-BE49-F238E27FC236}">
                <a16:creationId xmlns:a16="http://schemas.microsoft.com/office/drawing/2014/main" id="{2AF796EA-4842-2362-3B42-9FE0731FD105}"/>
              </a:ext>
            </a:extLst>
          </p:cNvPr>
          <p:cNvPicPr>
            <a:picLocks noChangeAspect="1"/>
          </p:cNvPicPr>
          <p:nvPr/>
        </p:nvPicPr>
        <p:blipFill>
          <a:blip r:embed="rId3"/>
          <a:stretch>
            <a:fillRect/>
          </a:stretch>
        </p:blipFill>
        <p:spPr>
          <a:xfrm>
            <a:off x="5012110" y="1756343"/>
            <a:ext cx="2684530" cy="1196479"/>
          </a:xfrm>
          <a:prstGeom prst="rect">
            <a:avLst/>
          </a:prstGeom>
        </p:spPr>
      </p:pic>
    </p:spTree>
    <p:extLst>
      <p:ext uri="{BB962C8B-B14F-4D97-AF65-F5344CB8AC3E}">
        <p14:creationId xmlns:p14="http://schemas.microsoft.com/office/powerpoint/2010/main" val="1360406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id="{2FDADD92-4E39-7713-520E-D88B1D53A255}"/>
              </a:ext>
            </a:extLst>
          </p:cNvPr>
          <p:cNvSpPr txBox="1">
            <a:spLocks/>
          </p:cNvSpPr>
          <p:nvPr/>
        </p:nvSpPr>
        <p:spPr>
          <a:xfrm>
            <a:off x="4209374" y="218228"/>
            <a:ext cx="3917329"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a:solidFill>
                  <a:schemeClr val="accent1">
                    <a:lumMod val="50000"/>
                  </a:schemeClr>
                </a:solidFill>
                <a:latin typeface="Nunito"/>
                <a:cs typeface="Times New Roman"/>
              </a:rPr>
              <a:t>Logit Function</a:t>
            </a:r>
          </a:p>
        </p:txBody>
      </p:sp>
      <p:sp>
        <p:nvSpPr>
          <p:cNvPr id="2" name="TextBox 1">
            <a:extLst>
              <a:ext uri="{FF2B5EF4-FFF2-40B4-BE49-F238E27FC236}">
                <a16:creationId xmlns:a16="http://schemas.microsoft.com/office/drawing/2014/main" id="{F7761F45-99CF-5094-8BAE-64DDA34139B5}"/>
              </a:ext>
            </a:extLst>
          </p:cNvPr>
          <p:cNvSpPr txBox="1"/>
          <p:nvPr/>
        </p:nvSpPr>
        <p:spPr>
          <a:xfrm>
            <a:off x="977769" y="1184785"/>
            <a:ext cx="10388436" cy="4493538"/>
          </a:xfrm>
          <a:prstGeom prst="rect">
            <a:avLst/>
          </a:prstGeom>
          <a:noFill/>
        </p:spPr>
        <p:txBody>
          <a:bodyPr wrap="square" lIns="91440" tIns="45720" rIns="91440" bIns="45720" anchor="t">
            <a:spAutoFit/>
          </a:bodyPr>
          <a:lstStyle/>
          <a:p>
            <a:r>
              <a:rPr lang="en-US" sz="2200" dirty="0">
                <a:solidFill>
                  <a:srgbClr val="374151"/>
                </a:solidFill>
                <a:latin typeface="Nunito"/>
                <a:ea typeface="+mn-lt"/>
                <a:cs typeface="+mn-lt"/>
              </a:rPr>
              <a:t>The logit function, often denoted as </a:t>
            </a:r>
            <a:r>
              <a:rPr lang="en-US" sz="2200" b="1" dirty="0">
                <a:solidFill>
                  <a:srgbClr val="374151"/>
                </a:solidFill>
                <a:latin typeface="Nunito"/>
                <a:ea typeface="+mn-lt"/>
                <a:cs typeface="+mn-lt"/>
              </a:rPr>
              <a:t>logit(</a:t>
            </a:r>
            <a:r>
              <a:rPr lang="en-US" sz="2200" b="1" i="1" dirty="0">
                <a:solidFill>
                  <a:srgbClr val="374151"/>
                </a:solidFill>
                <a:ea typeface="+mn-lt"/>
                <a:cs typeface="+mn-lt"/>
              </a:rPr>
              <a:t>p</a:t>
            </a:r>
            <a:r>
              <a:rPr lang="en-US" sz="2200" b="1" dirty="0">
                <a:solidFill>
                  <a:srgbClr val="374151"/>
                </a:solidFill>
                <a:latin typeface="Nunito"/>
                <a:ea typeface="+mn-lt"/>
                <a:cs typeface="+mn-lt"/>
              </a:rPr>
              <a:t>)</a:t>
            </a:r>
            <a:r>
              <a:rPr lang="en-US" sz="2200" dirty="0">
                <a:solidFill>
                  <a:srgbClr val="374151"/>
                </a:solidFill>
                <a:latin typeface="Nunito"/>
                <a:ea typeface="+mn-lt"/>
                <a:cs typeface="+mn-lt"/>
              </a:rPr>
              <a:t>, is used to transform probabilities into a range of real numbers. It is the natural logarithm of the odds of an event occurring. Mathematically, it is defined as:</a:t>
            </a:r>
            <a:endParaRPr lang="en-US" sz="2200" dirty="0">
              <a:latin typeface="Nunito"/>
            </a:endParaRPr>
          </a:p>
          <a:p>
            <a:endParaRPr lang="en-US" sz="2200" dirty="0">
              <a:solidFill>
                <a:srgbClr val="374151"/>
              </a:solidFill>
              <a:latin typeface="Nunito"/>
              <a:ea typeface="+mn-lt"/>
              <a:cs typeface="+mn-lt"/>
            </a:endParaRPr>
          </a:p>
          <a:p>
            <a:r>
              <a:rPr lang="en-US" sz="2200" b="1" dirty="0">
                <a:solidFill>
                  <a:srgbClr val="374151"/>
                </a:solidFill>
                <a:latin typeface="Nunito"/>
                <a:ea typeface="+mn-lt"/>
                <a:cs typeface="+mn-lt"/>
              </a:rPr>
              <a:t>logit(</a:t>
            </a:r>
            <a:r>
              <a:rPr lang="en-US" sz="2200" b="1" i="1" dirty="0">
                <a:solidFill>
                  <a:srgbClr val="374151"/>
                </a:solidFill>
                <a:ea typeface="+mn-lt"/>
                <a:cs typeface="+mn-lt"/>
              </a:rPr>
              <a:t>p</a:t>
            </a:r>
            <a:r>
              <a:rPr lang="en-US" sz="2200" b="1" dirty="0">
                <a:solidFill>
                  <a:srgbClr val="374151"/>
                </a:solidFill>
                <a:latin typeface="Nunito"/>
                <a:ea typeface="+mn-lt"/>
                <a:cs typeface="+mn-lt"/>
              </a:rPr>
              <a:t>)=ln(</a:t>
            </a:r>
            <a:r>
              <a:rPr lang="en-US" sz="2200" b="1" i="1" dirty="0">
                <a:solidFill>
                  <a:srgbClr val="374151"/>
                </a:solidFill>
                <a:ea typeface="+mn-lt"/>
                <a:cs typeface="+mn-lt"/>
              </a:rPr>
              <a:t>p/(</a:t>
            </a:r>
            <a:r>
              <a:rPr lang="en-US" sz="2200" b="1" dirty="0">
                <a:solidFill>
                  <a:srgbClr val="374151"/>
                </a:solidFill>
                <a:latin typeface="Nunito"/>
                <a:ea typeface="+mn-lt"/>
                <a:cs typeface="+mn-lt"/>
              </a:rPr>
              <a:t>1</a:t>
            </a:r>
            <a:r>
              <a:rPr lang="en-US" sz="2200" dirty="0">
                <a:solidFill>
                  <a:srgbClr val="374151"/>
                </a:solidFill>
                <a:latin typeface="Nunito"/>
                <a:ea typeface="+mn-lt"/>
                <a:cs typeface="+mn-lt"/>
              </a:rPr>
              <a:t>−</a:t>
            </a:r>
            <a:r>
              <a:rPr lang="en-US" sz="2200" b="1" i="1" dirty="0">
                <a:solidFill>
                  <a:srgbClr val="374151"/>
                </a:solidFill>
                <a:ea typeface="+mn-lt"/>
                <a:cs typeface="+mn-lt"/>
              </a:rPr>
              <a:t>p</a:t>
            </a:r>
            <a:r>
              <a:rPr lang="en-US" sz="2200" i="1" dirty="0">
                <a:solidFill>
                  <a:srgbClr val="374151"/>
                </a:solidFill>
                <a:latin typeface="Nunito"/>
                <a:ea typeface="+mn-lt"/>
                <a:cs typeface="+mn-lt"/>
              </a:rPr>
              <a:t>)</a:t>
            </a:r>
            <a:r>
              <a:rPr lang="en-US" sz="2200" dirty="0">
                <a:solidFill>
                  <a:srgbClr val="374151"/>
                </a:solidFill>
                <a:latin typeface="Nunito"/>
                <a:ea typeface="+mn-lt"/>
                <a:cs typeface="+mn-lt"/>
              </a:rPr>
              <a:t>)</a:t>
            </a:r>
            <a:endParaRPr lang="en-US" sz="2200" dirty="0">
              <a:latin typeface="Nunito"/>
            </a:endParaRPr>
          </a:p>
          <a:p>
            <a:endParaRPr lang="en-US" sz="2200" b="1" dirty="0">
              <a:solidFill>
                <a:srgbClr val="374151"/>
              </a:solidFill>
              <a:latin typeface="Nunito"/>
              <a:ea typeface="+mn-lt"/>
              <a:cs typeface="+mn-lt"/>
            </a:endParaRPr>
          </a:p>
          <a:p>
            <a:r>
              <a:rPr lang="en-US" sz="2200" dirty="0">
                <a:solidFill>
                  <a:srgbClr val="374151"/>
                </a:solidFill>
                <a:latin typeface="Nunito"/>
                <a:ea typeface="+mn-lt"/>
                <a:cs typeface="+mn-lt"/>
              </a:rPr>
              <a:t>Where:</a:t>
            </a:r>
            <a:endParaRPr lang="en-US" sz="2200" dirty="0">
              <a:latin typeface="Nunito"/>
            </a:endParaRPr>
          </a:p>
          <a:p>
            <a:pPr marL="342900" indent="-342900">
              <a:buFont typeface="Arial"/>
              <a:buChar char="•"/>
            </a:pPr>
            <a:r>
              <a:rPr lang="en-US" sz="2200" b="1" dirty="0">
                <a:solidFill>
                  <a:srgbClr val="374151"/>
                </a:solidFill>
                <a:latin typeface="Nunito"/>
                <a:ea typeface="+mn-lt"/>
                <a:cs typeface="+mn-lt"/>
              </a:rPr>
              <a:t>logit(</a:t>
            </a:r>
            <a:r>
              <a:rPr lang="en-US" sz="2200" b="1" i="1" dirty="0">
                <a:solidFill>
                  <a:srgbClr val="374151"/>
                </a:solidFill>
                <a:ea typeface="+mn-lt"/>
                <a:cs typeface="+mn-lt"/>
              </a:rPr>
              <a:t>p</a:t>
            </a:r>
            <a:r>
              <a:rPr lang="en-US" sz="2200" b="1" dirty="0">
                <a:solidFill>
                  <a:srgbClr val="374151"/>
                </a:solidFill>
                <a:latin typeface="Nunito"/>
                <a:ea typeface="+mn-lt"/>
                <a:cs typeface="+mn-lt"/>
              </a:rPr>
              <a:t>)</a:t>
            </a:r>
            <a:r>
              <a:rPr lang="en-US" sz="2200" dirty="0">
                <a:solidFill>
                  <a:srgbClr val="374151"/>
                </a:solidFill>
                <a:latin typeface="Nunito"/>
                <a:ea typeface="+mn-lt"/>
                <a:cs typeface="+mn-lt"/>
              </a:rPr>
              <a:t> is the logit function.</a:t>
            </a:r>
            <a:endParaRPr lang="en-US" sz="2200" dirty="0">
              <a:latin typeface="Nunito"/>
            </a:endParaRPr>
          </a:p>
          <a:p>
            <a:pPr marL="342900" indent="-342900">
              <a:buFont typeface="Arial"/>
              <a:buChar char="•"/>
            </a:pPr>
            <a:r>
              <a:rPr lang="en-US" sz="2200" b="1" i="1" dirty="0">
                <a:solidFill>
                  <a:srgbClr val="374151"/>
                </a:solidFill>
                <a:ea typeface="+mn-lt"/>
                <a:cs typeface="+mn-lt"/>
              </a:rPr>
              <a:t>p</a:t>
            </a:r>
            <a:r>
              <a:rPr lang="en-US" sz="2200" dirty="0">
                <a:solidFill>
                  <a:srgbClr val="374151"/>
                </a:solidFill>
                <a:latin typeface="Nunito"/>
                <a:ea typeface="+mn-lt"/>
                <a:cs typeface="+mn-lt"/>
              </a:rPr>
              <a:t> is the probability of an event occurring</a:t>
            </a:r>
          </a:p>
          <a:p>
            <a:endParaRPr lang="en-US" sz="2200" dirty="0">
              <a:solidFill>
                <a:srgbClr val="374151"/>
              </a:solidFill>
              <a:latin typeface="Nunito"/>
              <a:ea typeface="+mn-lt"/>
              <a:cs typeface="+mn-lt"/>
            </a:endParaRPr>
          </a:p>
          <a:p>
            <a:endParaRPr lang="en-US" sz="2200" dirty="0">
              <a:solidFill>
                <a:srgbClr val="374151"/>
              </a:solidFill>
              <a:latin typeface="Nunito"/>
              <a:ea typeface="+mn-lt"/>
              <a:cs typeface="+mn-lt"/>
            </a:endParaRPr>
          </a:p>
          <a:p>
            <a:r>
              <a:rPr lang="en-US" sz="2200">
                <a:solidFill>
                  <a:srgbClr val="374151"/>
                </a:solidFill>
                <a:latin typeface="Nunito"/>
                <a:ea typeface="+mn-lt"/>
                <a:cs typeface="+mn-lt"/>
              </a:rPr>
              <a:t>It takes probabilities between 0 and 1 and maps them to a range of real numbers from negative infinity to positive infinity.</a:t>
            </a:r>
          </a:p>
        </p:txBody>
      </p:sp>
    </p:spTree>
    <p:extLst>
      <p:ext uri="{BB962C8B-B14F-4D97-AF65-F5344CB8AC3E}">
        <p14:creationId xmlns:p14="http://schemas.microsoft.com/office/powerpoint/2010/main" val="2109058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id="{2FDADD92-4E39-7713-520E-D88B1D53A255}"/>
              </a:ext>
            </a:extLst>
          </p:cNvPr>
          <p:cNvSpPr txBox="1">
            <a:spLocks/>
          </p:cNvSpPr>
          <p:nvPr/>
        </p:nvSpPr>
        <p:spPr>
          <a:xfrm>
            <a:off x="4537457" y="302895"/>
            <a:ext cx="3118288"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a:solidFill>
                  <a:schemeClr val="accent1">
                    <a:lumMod val="50000"/>
                  </a:schemeClr>
                </a:solidFill>
                <a:latin typeface="Nunito"/>
                <a:cs typeface="Times New Roman"/>
              </a:rPr>
              <a:t>Odds Ratio</a:t>
            </a:r>
          </a:p>
        </p:txBody>
      </p:sp>
      <p:sp>
        <p:nvSpPr>
          <p:cNvPr id="2" name="TextBox 1">
            <a:extLst>
              <a:ext uri="{FF2B5EF4-FFF2-40B4-BE49-F238E27FC236}">
                <a16:creationId xmlns:a16="http://schemas.microsoft.com/office/drawing/2014/main" id="{F7761F45-99CF-5094-8BAE-64DDA34139B5}"/>
              </a:ext>
            </a:extLst>
          </p:cNvPr>
          <p:cNvSpPr txBox="1"/>
          <p:nvPr/>
        </p:nvSpPr>
        <p:spPr>
          <a:xfrm>
            <a:off x="977769" y="1184785"/>
            <a:ext cx="10388436" cy="4832092"/>
          </a:xfrm>
          <a:prstGeom prst="rect">
            <a:avLst/>
          </a:prstGeom>
          <a:noFill/>
        </p:spPr>
        <p:txBody>
          <a:bodyPr wrap="square" lIns="91440" tIns="45720" rIns="91440" bIns="45720" anchor="t">
            <a:spAutoFit/>
          </a:bodyPr>
          <a:lstStyle/>
          <a:p>
            <a:r>
              <a:rPr lang="en-US" sz="2200" dirty="0">
                <a:solidFill>
                  <a:srgbClr val="374151"/>
                </a:solidFill>
                <a:latin typeface="Nunito"/>
                <a:ea typeface="+mn-lt"/>
                <a:cs typeface="+mn-lt"/>
              </a:rPr>
              <a:t>The odds ratio is a measure of how the odds of an event compare between two different groups. It quantifies the likelihood of an event happening in one group relative to another. The formula for calculating the odds ratio is:</a:t>
            </a:r>
            <a:endParaRPr lang="en-US" sz="2200" dirty="0">
              <a:solidFill>
                <a:srgbClr val="000000"/>
              </a:solidFill>
              <a:latin typeface="Nunito"/>
              <a:ea typeface="+mn-lt"/>
              <a:cs typeface="+mn-lt"/>
            </a:endParaRPr>
          </a:p>
          <a:p>
            <a:endParaRPr lang="en-US" sz="2200" dirty="0">
              <a:solidFill>
                <a:srgbClr val="374151"/>
              </a:solidFill>
              <a:latin typeface="Nunito"/>
              <a:cs typeface="Calibri"/>
            </a:endParaRPr>
          </a:p>
          <a:p>
            <a:endParaRPr lang="en-US" sz="2200" dirty="0">
              <a:solidFill>
                <a:srgbClr val="374151"/>
              </a:solidFill>
              <a:latin typeface="Nunito"/>
              <a:cs typeface="Calibri"/>
            </a:endParaRPr>
          </a:p>
          <a:p>
            <a:endParaRPr lang="en-US" sz="2200" dirty="0">
              <a:solidFill>
                <a:srgbClr val="374151"/>
              </a:solidFill>
              <a:latin typeface="Nunito"/>
              <a:cs typeface="Calibri"/>
            </a:endParaRPr>
          </a:p>
          <a:p>
            <a:endParaRPr lang="en-US" sz="2200" dirty="0">
              <a:solidFill>
                <a:srgbClr val="374151"/>
              </a:solidFill>
              <a:latin typeface="Nunito"/>
              <a:cs typeface="Calibri"/>
            </a:endParaRPr>
          </a:p>
          <a:p>
            <a:endParaRPr lang="en-US" sz="2200" dirty="0">
              <a:solidFill>
                <a:srgbClr val="374151"/>
              </a:solidFill>
              <a:latin typeface="Nunito"/>
              <a:cs typeface="Calibri"/>
            </a:endParaRPr>
          </a:p>
          <a:p>
            <a:endParaRPr lang="en-US" sz="2200" dirty="0">
              <a:solidFill>
                <a:srgbClr val="374151"/>
              </a:solidFill>
              <a:latin typeface="Nunito"/>
              <a:cs typeface="Calibri"/>
            </a:endParaRPr>
          </a:p>
          <a:p>
            <a:endParaRPr lang="en-US" sz="2200" dirty="0">
              <a:solidFill>
                <a:srgbClr val="374151"/>
              </a:solidFill>
              <a:latin typeface="Nunito"/>
              <a:cs typeface="Calibri"/>
            </a:endParaRPr>
          </a:p>
          <a:p>
            <a:endParaRPr lang="en-US" sz="2200" dirty="0">
              <a:solidFill>
                <a:srgbClr val="374151"/>
              </a:solidFill>
              <a:latin typeface="Nunito"/>
              <a:cs typeface="Calibri"/>
            </a:endParaRPr>
          </a:p>
          <a:p>
            <a:endParaRPr lang="en-US" sz="2200" dirty="0">
              <a:solidFill>
                <a:srgbClr val="374151"/>
              </a:solidFill>
              <a:latin typeface="Nunito"/>
              <a:cs typeface="Calibri"/>
            </a:endParaRPr>
          </a:p>
          <a:p>
            <a:endParaRPr lang="en-US" sz="2200" dirty="0">
              <a:solidFill>
                <a:srgbClr val="374151"/>
              </a:solidFill>
              <a:latin typeface="Nunito"/>
              <a:cs typeface="Calibri"/>
            </a:endParaRPr>
          </a:p>
          <a:p>
            <a:endParaRPr lang="en-US" sz="2200" dirty="0">
              <a:solidFill>
                <a:srgbClr val="374151"/>
              </a:solidFill>
              <a:latin typeface="Nunito"/>
              <a:cs typeface="Calibri"/>
            </a:endParaRPr>
          </a:p>
        </p:txBody>
      </p:sp>
      <p:pic>
        <p:nvPicPr>
          <p:cNvPr id="3" name="Picture 2" descr="A math equation with black text&#10;&#10;Description automatically generated">
            <a:extLst>
              <a:ext uri="{FF2B5EF4-FFF2-40B4-BE49-F238E27FC236}">
                <a16:creationId xmlns:a16="http://schemas.microsoft.com/office/drawing/2014/main" id="{CD58F3A5-598A-C90B-9048-5946BDDC1F56}"/>
              </a:ext>
            </a:extLst>
          </p:cNvPr>
          <p:cNvPicPr>
            <a:picLocks noChangeAspect="1"/>
          </p:cNvPicPr>
          <p:nvPr/>
        </p:nvPicPr>
        <p:blipFill>
          <a:blip r:embed="rId3"/>
          <a:stretch>
            <a:fillRect/>
          </a:stretch>
        </p:blipFill>
        <p:spPr>
          <a:xfrm>
            <a:off x="2385484" y="2636866"/>
            <a:ext cx="7426325" cy="1922935"/>
          </a:xfrm>
          <a:prstGeom prst="rect">
            <a:avLst/>
          </a:prstGeom>
        </p:spPr>
      </p:pic>
    </p:spTree>
    <p:extLst>
      <p:ext uri="{BB962C8B-B14F-4D97-AF65-F5344CB8AC3E}">
        <p14:creationId xmlns:p14="http://schemas.microsoft.com/office/powerpoint/2010/main" val="4073982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id="{2FDADD92-4E39-7713-520E-D88B1D53A255}"/>
              </a:ext>
            </a:extLst>
          </p:cNvPr>
          <p:cNvSpPr txBox="1">
            <a:spLocks/>
          </p:cNvSpPr>
          <p:nvPr/>
        </p:nvSpPr>
        <p:spPr>
          <a:xfrm>
            <a:off x="3431499" y="318770"/>
            <a:ext cx="5473079"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a:solidFill>
                  <a:schemeClr val="accent1">
                    <a:lumMod val="50000"/>
                  </a:schemeClr>
                </a:solidFill>
                <a:latin typeface="Nunito"/>
                <a:cs typeface="Times New Roman"/>
              </a:rPr>
              <a:t>Binary Classification</a:t>
            </a:r>
            <a:endParaRPr lang="en-US"/>
          </a:p>
        </p:txBody>
      </p:sp>
      <p:sp>
        <p:nvSpPr>
          <p:cNvPr id="2" name="TextBox 1">
            <a:extLst>
              <a:ext uri="{FF2B5EF4-FFF2-40B4-BE49-F238E27FC236}">
                <a16:creationId xmlns:a16="http://schemas.microsoft.com/office/drawing/2014/main" id="{F7761F45-99CF-5094-8BAE-64DDA34139B5}"/>
              </a:ext>
            </a:extLst>
          </p:cNvPr>
          <p:cNvSpPr txBox="1"/>
          <p:nvPr/>
        </p:nvSpPr>
        <p:spPr>
          <a:xfrm>
            <a:off x="792561" y="1158327"/>
            <a:ext cx="7261061" cy="5170646"/>
          </a:xfrm>
          <a:prstGeom prst="rect">
            <a:avLst/>
          </a:prstGeom>
          <a:noFill/>
        </p:spPr>
        <p:txBody>
          <a:bodyPr wrap="square" lIns="91440" tIns="45720" rIns="91440" bIns="45720" anchor="t">
            <a:spAutoFit/>
          </a:bodyPr>
          <a:lstStyle/>
          <a:p>
            <a:r>
              <a:rPr lang="en-US" sz="2200" dirty="0">
                <a:solidFill>
                  <a:srgbClr val="374151"/>
                </a:solidFill>
                <a:latin typeface="Nunito"/>
                <a:ea typeface="+mn-lt"/>
                <a:cs typeface="+mn-lt"/>
              </a:rPr>
              <a:t>It's a machine learning task where data is divided into two categories: positive (1) or negative (0).</a:t>
            </a:r>
            <a:endParaRPr lang="en-US" sz="2200" dirty="0">
              <a:latin typeface="Nunito"/>
            </a:endParaRPr>
          </a:p>
          <a:p>
            <a:endParaRPr lang="en-US" sz="2200" dirty="0">
              <a:solidFill>
                <a:srgbClr val="374151"/>
              </a:solidFill>
              <a:latin typeface="Nunito"/>
              <a:ea typeface="+mn-lt"/>
              <a:cs typeface="+mn-lt"/>
            </a:endParaRPr>
          </a:p>
          <a:p>
            <a:r>
              <a:rPr lang="en-US" sz="2200" b="1" dirty="0">
                <a:solidFill>
                  <a:srgbClr val="374151"/>
                </a:solidFill>
                <a:latin typeface="Nunito"/>
                <a:ea typeface="+mn-lt"/>
                <a:cs typeface="+mn-lt"/>
              </a:rPr>
              <a:t>Examples:</a:t>
            </a:r>
            <a:r>
              <a:rPr lang="en-US" sz="2200" dirty="0">
                <a:solidFill>
                  <a:srgbClr val="374151"/>
                </a:solidFill>
                <a:latin typeface="Nunito"/>
                <a:ea typeface="+mn-lt"/>
                <a:cs typeface="+mn-lt"/>
              </a:rPr>
              <a:t> </a:t>
            </a:r>
            <a:endParaRPr lang="en-US" sz="2200" dirty="0">
              <a:solidFill>
                <a:srgbClr val="000000"/>
              </a:solidFill>
              <a:latin typeface="Nunito"/>
              <a:ea typeface="+mn-lt"/>
              <a:cs typeface="+mn-lt"/>
            </a:endParaRPr>
          </a:p>
          <a:p>
            <a:r>
              <a:rPr lang="en-US" sz="2200" dirty="0">
                <a:solidFill>
                  <a:srgbClr val="374151"/>
                </a:solidFill>
                <a:latin typeface="Nunito"/>
                <a:ea typeface="+mn-lt"/>
                <a:cs typeface="+mn-lt"/>
              </a:rPr>
              <a:t>Spam email detection (spam or not spam), medical diagnosis (disease present or absent).</a:t>
            </a:r>
            <a:endParaRPr lang="en-US" sz="2200">
              <a:latin typeface="Nunito"/>
            </a:endParaRPr>
          </a:p>
          <a:p>
            <a:endParaRPr lang="en-US" sz="2200" dirty="0">
              <a:solidFill>
                <a:srgbClr val="374151"/>
              </a:solidFill>
              <a:latin typeface="Nunito"/>
              <a:ea typeface="+mn-lt"/>
              <a:cs typeface="+mn-lt"/>
            </a:endParaRPr>
          </a:p>
          <a:p>
            <a:r>
              <a:rPr lang="en-US" sz="2200" b="1" dirty="0">
                <a:solidFill>
                  <a:srgbClr val="374151"/>
                </a:solidFill>
                <a:latin typeface="Nunito"/>
                <a:ea typeface="+mn-lt"/>
                <a:cs typeface="+mn-lt"/>
              </a:rPr>
              <a:t>Positive Class (1):</a:t>
            </a:r>
            <a:r>
              <a:rPr lang="en-US" sz="2200" dirty="0">
                <a:solidFill>
                  <a:srgbClr val="374151"/>
                </a:solidFill>
                <a:latin typeface="Nunito"/>
                <a:ea typeface="+mn-lt"/>
                <a:cs typeface="+mn-lt"/>
              </a:rPr>
              <a:t> Represents the event of interest, like disease presence or spam.</a:t>
            </a:r>
            <a:endParaRPr lang="en-US" sz="2200" dirty="0">
              <a:latin typeface="Nunito"/>
              <a:ea typeface="+mn-lt"/>
              <a:cs typeface="+mn-lt"/>
            </a:endParaRPr>
          </a:p>
          <a:p>
            <a:endParaRPr lang="en-US" sz="2200" dirty="0">
              <a:solidFill>
                <a:srgbClr val="374151"/>
              </a:solidFill>
              <a:latin typeface="Nunito"/>
              <a:ea typeface="+mn-lt"/>
              <a:cs typeface="+mn-lt"/>
            </a:endParaRPr>
          </a:p>
          <a:p>
            <a:r>
              <a:rPr lang="en-US" sz="2200" b="1" dirty="0">
                <a:solidFill>
                  <a:srgbClr val="374151"/>
                </a:solidFill>
                <a:latin typeface="Nunito"/>
                <a:ea typeface="+mn-lt"/>
                <a:cs typeface="+mn-lt"/>
              </a:rPr>
              <a:t>Negative Class (0):</a:t>
            </a:r>
            <a:r>
              <a:rPr lang="en-US" sz="2200" dirty="0">
                <a:solidFill>
                  <a:srgbClr val="374151"/>
                </a:solidFill>
                <a:latin typeface="Nunito"/>
                <a:ea typeface="+mn-lt"/>
                <a:cs typeface="+mn-lt"/>
              </a:rPr>
              <a:t> Represents the absence of the event.</a:t>
            </a:r>
            <a:endParaRPr lang="en-US" sz="2200" dirty="0">
              <a:latin typeface="Nunito"/>
              <a:ea typeface="+mn-lt"/>
              <a:cs typeface="+mn-lt"/>
            </a:endParaRPr>
          </a:p>
          <a:p>
            <a:endParaRPr lang="en-US" sz="2200" dirty="0">
              <a:solidFill>
                <a:srgbClr val="374151"/>
              </a:solidFill>
              <a:latin typeface="Nunito"/>
              <a:ea typeface="+mn-lt"/>
              <a:cs typeface="+mn-lt"/>
            </a:endParaRPr>
          </a:p>
          <a:p>
            <a:r>
              <a:rPr lang="en-US" sz="2200" b="1" dirty="0">
                <a:solidFill>
                  <a:srgbClr val="374151"/>
                </a:solidFill>
                <a:latin typeface="Nunito"/>
                <a:ea typeface="+mn-lt"/>
                <a:cs typeface="+mn-lt"/>
              </a:rPr>
              <a:t>Choice of Positive Class:</a:t>
            </a:r>
            <a:r>
              <a:rPr lang="en-US" sz="2200" dirty="0">
                <a:solidFill>
                  <a:srgbClr val="374151"/>
                </a:solidFill>
                <a:latin typeface="Nunito"/>
                <a:ea typeface="+mn-lt"/>
                <a:cs typeface="+mn-lt"/>
              </a:rPr>
              <a:t> Depends on the problem context and what you want to predict.</a:t>
            </a:r>
            <a:endParaRPr lang="en-US" sz="2200" dirty="0">
              <a:latin typeface="Nunito"/>
              <a:cs typeface="Calibri"/>
            </a:endParaRPr>
          </a:p>
        </p:txBody>
      </p:sp>
      <p:pic>
        <p:nvPicPr>
          <p:cNvPr id="4" name="Picture 3" descr="Classification Algorithm in Machine Learning - Javatpoint">
            <a:extLst>
              <a:ext uri="{FF2B5EF4-FFF2-40B4-BE49-F238E27FC236}">
                <a16:creationId xmlns:a16="http://schemas.microsoft.com/office/drawing/2014/main" id="{A8890C3C-7B14-65D5-F73C-942D6C3A0B28}"/>
              </a:ext>
            </a:extLst>
          </p:cNvPr>
          <p:cNvPicPr>
            <a:picLocks noChangeAspect="1"/>
          </p:cNvPicPr>
          <p:nvPr/>
        </p:nvPicPr>
        <p:blipFill>
          <a:blip r:embed="rId3"/>
          <a:stretch>
            <a:fillRect/>
          </a:stretch>
        </p:blipFill>
        <p:spPr>
          <a:xfrm>
            <a:off x="7740650" y="1774854"/>
            <a:ext cx="4230158" cy="3758082"/>
          </a:xfrm>
          <a:prstGeom prst="rect">
            <a:avLst/>
          </a:prstGeom>
        </p:spPr>
      </p:pic>
    </p:spTree>
    <p:extLst>
      <p:ext uri="{BB962C8B-B14F-4D97-AF65-F5344CB8AC3E}">
        <p14:creationId xmlns:p14="http://schemas.microsoft.com/office/powerpoint/2010/main" val="3673880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id="{2FDADD92-4E39-7713-520E-D88B1D53A255}"/>
              </a:ext>
            </a:extLst>
          </p:cNvPr>
          <p:cNvSpPr txBox="1">
            <a:spLocks/>
          </p:cNvSpPr>
          <p:nvPr/>
        </p:nvSpPr>
        <p:spPr>
          <a:xfrm>
            <a:off x="2595416" y="316413"/>
            <a:ext cx="7002370" cy="638573"/>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a:solidFill>
                  <a:schemeClr val="accent1">
                    <a:lumMod val="50000"/>
                  </a:schemeClr>
                </a:solidFill>
                <a:latin typeface="Nunito"/>
                <a:cs typeface="Times New Roman"/>
              </a:rPr>
              <a:t>Binary Logistic Regression</a:t>
            </a:r>
            <a:endParaRPr lang="en-US" dirty="0">
              <a:solidFill>
                <a:schemeClr val="accent1">
                  <a:lumMod val="50000"/>
                </a:schemeClr>
              </a:solidFill>
            </a:endParaRPr>
          </a:p>
        </p:txBody>
      </p:sp>
      <p:sp>
        <p:nvSpPr>
          <p:cNvPr id="2" name="TextBox 1">
            <a:extLst>
              <a:ext uri="{FF2B5EF4-FFF2-40B4-BE49-F238E27FC236}">
                <a16:creationId xmlns:a16="http://schemas.microsoft.com/office/drawing/2014/main" id="{F7761F45-99CF-5094-8BAE-64DDA34139B5}"/>
              </a:ext>
            </a:extLst>
          </p:cNvPr>
          <p:cNvSpPr txBox="1"/>
          <p:nvPr/>
        </p:nvSpPr>
        <p:spPr>
          <a:xfrm>
            <a:off x="792561" y="1158327"/>
            <a:ext cx="10547186" cy="4493538"/>
          </a:xfrm>
          <a:prstGeom prst="rect">
            <a:avLst/>
          </a:prstGeom>
          <a:noFill/>
        </p:spPr>
        <p:txBody>
          <a:bodyPr wrap="square" lIns="91440" tIns="45720" rIns="91440" bIns="45720" anchor="t">
            <a:spAutoFit/>
          </a:bodyPr>
          <a:lstStyle/>
          <a:p>
            <a:r>
              <a:rPr lang="en-US" sz="2200" b="1" dirty="0">
                <a:solidFill>
                  <a:srgbClr val="374151"/>
                </a:solidFill>
                <a:latin typeface="Nunito"/>
                <a:ea typeface="+mn-lt"/>
                <a:cs typeface="+mn-lt"/>
              </a:rPr>
              <a:t>Application:</a:t>
            </a:r>
            <a:r>
              <a:rPr lang="en-US" sz="2200" dirty="0">
                <a:solidFill>
                  <a:srgbClr val="374151"/>
                </a:solidFill>
                <a:latin typeface="Nunito"/>
                <a:ea typeface="+mn-lt"/>
                <a:cs typeface="+mn-lt"/>
              </a:rPr>
              <a:t> Used for binary classification (e.g., yes/no, 1/0).</a:t>
            </a:r>
            <a:endParaRPr lang="en-US" sz="2200" dirty="0">
              <a:latin typeface="Nunito"/>
            </a:endParaRPr>
          </a:p>
          <a:p>
            <a:endParaRPr lang="en-US" sz="2200" dirty="0">
              <a:solidFill>
                <a:srgbClr val="374151"/>
              </a:solidFill>
              <a:latin typeface="Nunito"/>
              <a:ea typeface="+mn-lt"/>
              <a:cs typeface="+mn-lt"/>
            </a:endParaRPr>
          </a:p>
          <a:p>
            <a:r>
              <a:rPr lang="en-US" sz="2200" b="1" dirty="0">
                <a:solidFill>
                  <a:srgbClr val="374151"/>
                </a:solidFill>
                <a:latin typeface="Nunito"/>
                <a:ea typeface="+mn-lt"/>
                <a:cs typeface="+mn-lt"/>
              </a:rPr>
              <a:t>Equation:</a:t>
            </a:r>
            <a:r>
              <a:rPr lang="en-US" sz="2200" dirty="0">
                <a:solidFill>
                  <a:srgbClr val="374151"/>
                </a:solidFill>
                <a:latin typeface="Nunito"/>
                <a:ea typeface="+mn-lt"/>
                <a:cs typeface="+mn-lt"/>
              </a:rPr>
              <a:t> It estimates the probability of the positive class (1) using the logistic function: </a:t>
            </a:r>
          </a:p>
          <a:p>
            <a:endParaRPr lang="en-US" sz="2200" dirty="0">
              <a:solidFill>
                <a:srgbClr val="374151"/>
              </a:solidFill>
              <a:latin typeface="Nunito"/>
              <a:cs typeface="Calibri"/>
            </a:endParaRPr>
          </a:p>
          <a:p>
            <a:endParaRPr lang="en-US" sz="2200" dirty="0">
              <a:solidFill>
                <a:srgbClr val="374151"/>
              </a:solidFill>
              <a:latin typeface="Nunito"/>
              <a:ea typeface="+mn-lt"/>
              <a:cs typeface="+mn-lt"/>
            </a:endParaRPr>
          </a:p>
          <a:p>
            <a:endParaRPr lang="en-US" sz="2200" dirty="0">
              <a:solidFill>
                <a:srgbClr val="374151"/>
              </a:solidFill>
              <a:latin typeface="Nunito"/>
              <a:ea typeface="+mn-lt"/>
              <a:cs typeface="+mn-lt"/>
            </a:endParaRPr>
          </a:p>
          <a:p>
            <a:r>
              <a:rPr lang="en-US" sz="2200" b="1" dirty="0">
                <a:solidFill>
                  <a:srgbClr val="374151"/>
                </a:solidFill>
                <a:latin typeface="Nunito"/>
                <a:ea typeface="+mn-lt"/>
                <a:cs typeface="+mn-lt"/>
              </a:rPr>
              <a:t>Decision Boundary:</a:t>
            </a:r>
            <a:r>
              <a:rPr lang="en-US" sz="2200" dirty="0">
                <a:solidFill>
                  <a:srgbClr val="374151"/>
                </a:solidFill>
                <a:latin typeface="Nunito"/>
                <a:ea typeface="+mn-lt"/>
                <a:cs typeface="+mn-lt"/>
              </a:rPr>
              <a:t> Typically set at 0.5; </a:t>
            </a:r>
            <a:r>
              <a:rPr lang="en-US" sz="2200" i="1" dirty="0">
                <a:solidFill>
                  <a:srgbClr val="374151"/>
                </a:solidFill>
                <a:latin typeface="Nunito"/>
                <a:ea typeface="+mn-lt"/>
                <a:cs typeface="+mn-lt"/>
              </a:rPr>
              <a:t>P</a:t>
            </a:r>
            <a:r>
              <a:rPr lang="en-US" sz="2200" dirty="0">
                <a:solidFill>
                  <a:srgbClr val="374151"/>
                </a:solidFill>
                <a:latin typeface="Nunito"/>
                <a:ea typeface="+mn-lt"/>
                <a:cs typeface="+mn-lt"/>
              </a:rPr>
              <a:t>(</a:t>
            </a:r>
            <a:r>
              <a:rPr lang="en-US" sz="2200" i="1" dirty="0">
                <a:solidFill>
                  <a:srgbClr val="374151"/>
                </a:solidFill>
                <a:latin typeface="Nunito"/>
                <a:ea typeface="+mn-lt"/>
                <a:cs typeface="+mn-lt"/>
              </a:rPr>
              <a:t>Y</a:t>
            </a:r>
            <a:r>
              <a:rPr lang="en-US" sz="2200" dirty="0">
                <a:solidFill>
                  <a:srgbClr val="374151"/>
                </a:solidFill>
                <a:latin typeface="Nunito"/>
                <a:ea typeface="+mn-lt"/>
                <a:cs typeface="+mn-lt"/>
              </a:rPr>
              <a:t>=1) &gt; 0.5, it predicts the positive class; otherwise, the negative class.</a:t>
            </a:r>
            <a:endParaRPr lang="en-US" sz="2200" dirty="0">
              <a:latin typeface="Nunito"/>
              <a:ea typeface="+mn-lt"/>
              <a:cs typeface="+mn-lt"/>
            </a:endParaRPr>
          </a:p>
          <a:p>
            <a:endParaRPr lang="en-US" sz="2200" dirty="0">
              <a:solidFill>
                <a:srgbClr val="374151"/>
              </a:solidFill>
              <a:latin typeface="Nunito"/>
              <a:ea typeface="+mn-lt"/>
              <a:cs typeface="+mn-lt"/>
            </a:endParaRPr>
          </a:p>
          <a:p>
            <a:r>
              <a:rPr lang="en-US" sz="2200" b="1" dirty="0">
                <a:solidFill>
                  <a:srgbClr val="374151"/>
                </a:solidFill>
                <a:latin typeface="Nunito"/>
                <a:ea typeface="+mn-lt"/>
                <a:cs typeface="+mn-lt"/>
              </a:rPr>
              <a:t>Training:</a:t>
            </a:r>
            <a:r>
              <a:rPr lang="en-US" sz="2200" dirty="0">
                <a:solidFill>
                  <a:srgbClr val="374151"/>
                </a:solidFill>
                <a:latin typeface="Nunito"/>
                <a:ea typeface="+mn-lt"/>
                <a:cs typeface="+mn-lt"/>
              </a:rPr>
              <a:t> Adjusts coefficients (</a:t>
            </a:r>
            <a:r>
              <a:rPr lang="en-US" sz="2200" i="1" dirty="0">
                <a:solidFill>
                  <a:srgbClr val="374151"/>
                </a:solidFill>
                <a:latin typeface="Nunito"/>
                <a:ea typeface="+mn-lt"/>
                <a:cs typeface="+mn-lt"/>
              </a:rPr>
              <a:t>β</a:t>
            </a:r>
            <a:r>
              <a:rPr lang="en-US" sz="2200" dirty="0">
                <a:solidFill>
                  <a:srgbClr val="374151"/>
                </a:solidFill>
                <a:latin typeface="Nunito"/>
                <a:ea typeface="+mn-lt"/>
                <a:cs typeface="+mn-lt"/>
              </a:rPr>
              <a:t>) to fit the data, maximizing the likelihood.</a:t>
            </a:r>
            <a:endParaRPr lang="en-US" sz="2200" dirty="0">
              <a:latin typeface="Nunito"/>
              <a:ea typeface="+mn-lt"/>
              <a:cs typeface="+mn-lt"/>
            </a:endParaRPr>
          </a:p>
          <a:p>
            <a:r>
              <a:rPr lang="en-US" sz="2200" dirty="0">
                <a:solidFill>
                  <a:srgbClr val="374151"/>
                </a:solidFill>
                <a:latin typeface="Nunito"/>
                <a:ea typeface="+mn-lt"/>
                <a:cs typeface="+mn-lt"/>
              </a:rPr>
              <a:t>Binary logistic regression is simple, interpretable, and used in fields like spam detection and medical diagnosis.</a:t>
            </a:r>
            <a:endParaRPr lang="en-US" sz="2200" dirty="0">
              <a:latin typeface="Nunito"/>
              <a:ea typeface="+mn-lt"/>
              <a:cs typeface="+mn-lt"/>
            </a:endParaRPr>
          </a:p>
        </p:txBody>
      </p:sp>
      <p:pic>
        <p:nvPicPr>
          <p:cNvPr id="3" name="Picture 2">
            <a:extLst>
              <a:ext uri="{FF2B5EF4-FFF2-40B4-BE49-F238E27FC236}">
                <a16:creationId xmlns:a16="http://schemas.microsoft.com/office/drawing/2014/main" id="{895EEBB2-E028-94FF-E1C1-800B4E051C36}"/>
              </a:ext>
            </a:extLst>
          </p:cNvPr>
          <p:cNvPicPr>
            <a:picLocks noChangeAspect="1"/>
          </p:cNvPicPr>
          <p:nvPr/>
        </p:nvPicPr>
        <p:blipFill>
          <a:blip r:embed="rId3"/>
          <a:stretch>
            <a:fillRect/>
          </a:stretch>
        </p:blipFill>
        <p:spPr>
          <a:xfrm>
            <a:off x="2150400" y="2313624"/>
            <a:ext cx="3853200" cy="940751"/>
          </a:xfrm>
          <a:prstGeom prst="rect">
            <a:avLst/>
          </a:prstGeom>
        </p:spPr>
      </p:pic>
    </p:spTree>
    <p:extLst>
      <p:ext uri="{BB962C8B-B14F-4D97-AF65-F5344CB8AC3E}">
        <p14:creationId xmlns:p14="http://schemas.microsoft.com/office/powerpoint/2010/main" val="33488518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1905</TotalTime>
  <Words>1508</Words>
  <Application>Microsoft Office PowerPoint</Application>
  <PresentationFormat>Widescreen</PresentationFormat>
  <Paragraphs>173</Paragraphs>
  <Slides>21</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Nunito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priyanka.raninga@portpro.io</cp:lastModifiedBy>
  <cp:revision>4003</cp:revision>
  <dcterms:created xsi:type="dcterms:W3CDTF">2020-12-23T13:36:00Z</dcterms:created>
  <dcterms:modified xsi:type="dcterms:W3CDTF">2024-09-20T15:57:12Z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0B547D39C558497AB25C6414A889D07D</vt:lpwstr>
  </property>
  <property fmtid="{D5CDD505-2E9C-101B-9397-08002B2CF9AE}" pid="3" name="KSOProductBuildVer">
    <vt:lpwstr>1033-11.2.0.11306</vt:lpwstr>
  </property>
</Properties>
</file>