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Lst>
  <p:notesMasterIdLst>
    <p:notesMasterId r:id="rId22"/>
  </p:notesMasterIdLst>
  <p:sldIdLst>
    <p:sldId id="256" r:id="rId2"/>
    <p:sldId id="484" r:id="rId3"/>
    <p:sldId id="499" r:id="rId4"/>
    <p:sldId id="508" r:id="rId5"/>
    <p:sldId id="509" r:id="rId6"/>
    <p:sldId id="510" r:id="rId7"/>
    <p:sldId id="511" r:id="rId8"/>
    <p:sldId id="512" r:id="rId9"/>
    <p:sldId id="513" r:id="rId10"/>
    <p:sldId id="514" r:id="rId11"/>
    <p:sldId id="515" r:id="rId12"/>
    <p:sldId id="516" r:id="rId13"/>
    <p:sldId id="517" r:id="rId14"/>
    <p:sldId id="518" r:id="rId15"/>
    <p:sldId id="519" r:id="rId16"/>
    <p:sldId id="520" r:id="rId17"/>
    <p:sldId id="521" r:id="rId18"/>
    <p:sldId id="522" r:id="rId19"/>
    <p:sldId id="283" r:id="rId20"/>
    <p:sldId id="40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F5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C208642-ADFB-8BC3-1013-5BEC9BA258FA}" v="2" dt="2024-07-16T07:43:09.15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09" autoAdjust="0"/>
    <p:restoredTop sz="92788" autoAdjust="0"/>
  </p:normalViewPr>
  <p:slideViewPr>
    <p:cSldViewPr snapToGrid="0">
      <p:cViewPr varScale="1">
        <p:scale>
          <a:sx n="89" d="100"/>
          <a:sy n="89" d="100"/>
        </p:scale>
        <p:origin x="427"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raj Chopade" userId="S::suraj.chopade@bostoninstituteofanalytics.org::dcc44ee8-6a65-4538-a5e1-c87e14ca7a61" providerId="AD" clId="Web-{39DB501E-FFF4-78BA-F345-54CE7B5191BB}"/>
    <pc:docChg chg="addSld delSld modSld sldOrd">
      <pc:chgData name="Suraj Chopade" userId="S::suraj.chopade@bostoninstituteofanalytics.org::dcc44ee8-6a65-4538-a5e1-c87e14ca7a61" providerId="AD" clId="Web-{39DB501E-FFF4-78BA-F345-54CE7B5191BB}" dt="2023-10-10T08:52:44.046" v="761" actId="1076"/>
      <pc:docMkLst>
        <pc:docMk/>
      </pc:docMkLst>
      <pc:sldChg chg="modSp">
        <pc:chgData name="Suraj Chopade" userId="S::suraj.chopade@bostoninstituteofanalytics.org::dcc44ee8-6a65-4538-a5e1-c87e14ca7a61" providerId="AD" clId="Web-{39DB501E-FFF4-78BA-F345-54CE7B5191BB}" dt="2023-10-10T07:33:54.848" v="37" actId="20577"/>
        <pc:sldMkLst>
          <pc:docMk/>
          <pc:sldMk cId="578900116" sldId="499"/>
        </pc:sldMkLst>
        <pc:spChg chg="mod">
          <ac:chgData name="Suraj Chopade" userId="S::suraj.chopade@bostoninstituteofanalytics.org::dcc44ee8-6a65-4538-a5e1-c87e14ca7a61" providerId="AD" clId="Web-{39DB501E-FFF4-78BA-F345-54CE7B5191BB}" dt="2023-10-10T07:33:54.848" v="37" actId="20577"/>
          <ac:spMkLst>
            <pc:docMk/>
            <pc:sldMk cId="578900116" sldId="499"/>
            <ac:spMk id="2" creationId="{F7761F45-99CF-5094-8BAE-64DDA34139B5}"/>
          </ac:spMkLst>
        </pc:spChg>
      </pc:sldChg>
      <pc:sldChg chg="del">
        <pc:chgData name="Suraj Chopade" userId="S::suraj.chopade@bostoninstituteofanalytics.org::dcc44ee8-6a65-4538-a5e1-c87e14ca7a61" providerId="AD" clId="Web-{39DB501E-FFF4-78BA-F345-54CE7B5191BB}" dt="2023-10-10T07:34:04.364" v="39"/>
        <pc:sldMkLst>
          <pc:docMk/>
          <pc:sldMk cId="1360406204" sldId="500"/>
        </pc:sldMkLst>
      </pc:sldChg>
      <pc:sldChg chg="del">
        <pc:chgData name="Suraj Chopade" userId="S::suraj.chopade@bostoninstituteofanalytics.org::dcc44ee8-6a65-4538-a5e1-c87e14ca7a61" providerId="AD" clId="Web-{39DB501E-FFF4-78BA-F345-54CE7B5191BB}" dt="2023-10-10T07:34:04.380" v="40"/>
        <pc:sldMkLst>
          <pc:docMk/>
          <pc:sldMk cId="3429011494" sldId="507"/>
        </pc:sldMkLst>
      </pc:sldChg>
      <pc:sldChg chg="addSp delSp modSp add replId">
        <pc:chgData name="Suraj Chopade" userId="S::suraj.chopade@bostoninstituteofanalytics.org::dcc44ee8-6a65-4538-a5e1-c87e14ca7a61" providerId="AD" clId="Web-{39DB501E-FFF4-78BA-F345-54CE7B5191BB}" dt="2023-10-10T07:36:36.664" v="68"/>
        <pc:sldMkLst>
          <pc:docMk/>
          <pc:sldMk cId="1938717767" sldId="508"/>
        </pc:sldMkLst>
        <pc:spChg chg="mod">
          <ac:chgData name="Suraj Chopade" userId="S::suraj.chopade@bostoninstituteofanalytics.org::dcc44ee8-6a65-4538-a5e1-c87e14ca7a61" providerId="AD" clId="Web-{39DB501E-FFF4-78BA-F345-54CE7B5191BB}" dt="2023-10-10T07:35:57.741" v="63" actId="20577"/>
          <ac:spMkLst>
            <pc:docMk/>
            <pc:sldMk cId="1938717767" sldId="508"/>
            <ac:spMk id="2" creationId="{F7761F45-99CF-5094-8BAE-64DDA34139B5}"/>
          </ac:spMkLst>
        </pc:spChg>
        <pc:spChg chg="mod">
          <ac:chgData name="Suraj Chopade" userId="S::suraj.chopade@bostoninstituteofanalytics.org::dcc44ee8-6a65-4538-a5e1-c87e14ca7a61" providerId="AD" clId="Web-{39DB501E-FFF4-78BA-F345-54CE7B5191BB}" dt="2023-10-10T07:34:47.912" v="47" actId="1076"/>
          <ac:spMkLst>
            <pc:docMk/>
            <pc:sldMk cId="1938717767" sldId="508"/>
            <ac:spMk id="9" creationId="{2FDADD92-4E39-7713-520E-D88B1D53A255}"/>
          </ac:spMkLst>
        </pc:spChg>
        <pc:picChg chg="add del mod">
          <ac:chgData name="Suraj Chopade" userId="S::suraj.chopade@bostoninstituteofanalytics.org::dcc44ee8-6a65-4538-a5e1-c87e14ca7a61" providerId="AD" clId="Web-{39DB501E-FFF4-78BA-F345-54CE7B5191BB}" dt="2023-10-10T07:36:36.664" v="68"/>
          <ac:picMkLst>
            <pc:docMk/>
            <pc:sldMk cId="1938717767" sldId="508"/>
            <ac:picMk id="3" creationId="{FBCD1416-3751-4577-6190-33A1CCFD4A62}"/>
          </ac:picMkLst>
        </pc:picChg>
      </pc:sldChg>
      <pc:sldChg chg="addSp delSp modSp add replId">
        <pc:chgData name="Suraj Chopade" userId="S::suraj.chopade@bostoninstituteofanalytics.org::dcc44ee8-6a65-4538-a5e1-c87e14ca7a61" providerId="AD" clId="Web-{39DB501E-FFF4-78BA-F345-54CE7B5191BB}" dt="2023-10-10T07:39:23.089" v="127" actId="14100"/>
        <pc:sldMkLst>
          <pc:docMk/>
          <pc:sldMk cId="1504108184" sldId="509"/>
        </pc:sldMkLst>
        <pc:spChg chg="del">
          <ac:chgData name="Suraj Chopade" userId="S::suraj.chopade@bostoninstituteofanalytics.org::dcc44ee8-6a65-4538-a5e1-c87e14ca7a61" providerId="AD" clId="Web-{39DB501E-FFF4-78BA-F345-54CE7B5191BB}" dt="2023-10-10T07:36:40.242" v="69"/>
          <ac:spMkLst>
            <pc:docMk/>
            <pc:sldMk cId="1504108184" sldId="509"/>
            <ac:spMk id="2" creationId="{F7761F45-99CF-5094-8BAE-64DDA34139B5}"/>
          </ac:spMkLst>
        </pc:spChg>
        <pc:spChg chg="add mod">
          <ac:chgData name="Suraj Chopade" userId="S::suraj.chopade@bostoninstituteofanalytics.org::dcc44ee8-6a65-4538-a5e1-c87e14ca7a61" providerId="AD" clId="Web-{39DB501E-FFF4-78BA-F345-54CE7B5191BB}" dt="2023-10-10T07:38:42.010" v="109"/>
          <ac:spMkLst>
            <pc:docMk/>
            <pc:sldMk cId="1504108184" sldId="509"/>
            <ac:spMk id="4" creationId="{BB7D0003-E740-BCD3-9B3D-EB519E3426F7}"/>
          </ac:spMkLst>
        </pc:spChg>
        <pc:spChg chg="mod">
          <ac:chgData name="Suraj Chopade" userId="S::suraj.chopade@bostoninstituteofanalytics.org::dcc44ee8-6a65-4538-a5e1-c87e14ca7a61" providerId="AD" clId="Web-{39DB501E-FFF4-78BA-F345-54CE7B5191BB}" dt="2023-10-10T07:39:23.089" v="127" actId="14100"/>
          <ac:spMkLst>
            <pc:docMk/>
            <pc:sldMk cId="1504108184" sldId="509"/>
            <ac:spMk id="9" creationId="{2FDADD92-4E39-7713-520E-D88B1D53A255}"/>
          </ac:spMkLst>
        </pc:spChg>
        <pc:picChg chg="del mod">
          <ac:chgData name="Suraj Chopade" userId="S::suraj.chopade@bostoninstituteofanalytics.org::dcc44ee8-6a65-4538-a5e1-c87e14ca7a61" providerId="AD" clId="Web-{39DB501E-FFF4-78BA-F345-54CE7B5191BB}" dt="2023-10-10T07:38:02.525" v="78"/>
          <ac:picMkLst>
            <pc:docMk/>
            <pc:sldMk cId="1504108184" sldId="509"/>
            <ac:picMk id="3" creationId="{FBCD1416-3751-4577-6190-33A1CCFD4A62}"/>
          </ac:picMkLst>
        </pc:picChg>
      </pc:sldChg>
      <pc:sldChg chg="addSp delSp modSp add replId">
        <pc:chgData name="Suraj Chopade" userId="S::suraj.chopade@bostoninstituteofanalytics.org::dcc44ee8-6a65-4538-a5e1-c87e14ca7a61" providerId="AD" clId="Web-{39DB501E-FFF4-78BA-F345-54CE7B5191BB}" dt="2023-10-10T07:43:48.969" v="157" actId="1076"/>
        <pc:sldMkLst>
          <pc:docMk/>
          <pc:sldMk cId="2000376747" sldId="510"/>
        </pc:sldMkLst>
        <pc:spChg chg="add mod">
          <ac:chgData name="Suraj Chopade" userId="S::suraj.chopade@bostoninstituteofanalytics.org::dcc44ee8-6a65-4538-a5e1-c87e14ca7a61" providerId="AD" clId="Web-{39DB501E-FFF4-78BA-F345-54CE7B5191BB}" dt="2023-10-10T07:43:48.969" v="157" actId="1076"/>
          <ac:spMkLst>
            <pc:docMk/>
            <pc:sldMk cId="2000376747" sldId="510"/>
            <ac:spMk id="2" creationId="{C46CEA40-F111-D398-50F7-1DDCA5F34ABE}"/>
          </ac:spMkLst>
        </pc:spChg>
        <pc:spChg chg="del">
          <ac:chgData name="Suraj Chopade" userId="S::suraj.chopade@bostoninstituteofanalytics.org::dcc44ee8-6a65-4538-a5e1-c87e14ca7a61" providerId="AD" clId="Web-{39DB501E-FFF4-78BA-F345-54CE7B5191BB}" dt="2023-10-10T07:40:32.090" v="136"/>
          <ac:spMkLst>
            <pc:docMk/>
            <pc:sldMk cId="2000376747" sldId="510"/>
            <ac:spMk id="4" creationId="{BB7D0003-E740-BCD3-9B3D-EB519E3426F7}"/>
          </ac:spMkLst>
        </pc:spChg>
        <pc:spChg chg="mod">
          <ac:chgData name="Suraj Chopade" userId="S::suraj.chopade@bostoninstituteofanalytics.org::dcc44ee8-6a65-4538-a5e1-c87e14ca7a61" providerId="AD" clId="Web-{39DB501E-FFF4-78BA-F345-54CE7B5191BB}" dt="2023-10-10T07:40:28.746" v="135" actId="1076"/>
          <ac:spMkLst>
            <pc:docMk/>
            <pc:sldMk cId="2000376747" sldId="510"/>
            <ac:spMk id="9" creationId="{2FDADD92-4E39-7713-520E-D88B1D53A255}"/>
          </ac:spMkLst>
        </pc:spChg>
        <pc:picChg chg="add mod">
          <ac:chgData name="Suraj Chopade" userId="S::suraj.chopade@bostoninstituteofanalytics.org::dcc44ee8-6a65-4538-a5e1-c87e14ca7a61" providerId="AD" clId="Web-{39DB501E-FFF4-78BA-F345-54CE7B5191BB}" dt="2023-10-10T07:43:39.515" v="155" actId="1076"/>
          <ac:picMkLst>
            <pc:docMk/>
            <pc:sldMk cId="2000376747" sldId="510"/>
            <ac:picMk id="3" creationId="{9C9EF590-6DF5-94D2-E77C-28DC74EFA8C7}"/>
          </ac:picMkLst>
        </pc:picChg>
      </pc:sldChg>
      <pc:sldChg chg="addSp delSp modSp add replId">
        <pc:chgData name="Suraj Chopade" userId="S::suraj.chopade@bostoninstituteofanalytics.org::dcc44ee8-6a65-4538-a5e1-c87e14ca7a61" providerId="AD" clId="Web-{39DB501E-FFF4-78BA-F345-54CE7B5191BB}" dt="2023-10-10T07:48:32.240" v="201" actId="1076"/>
        <pc:sldMkLst>
          <pc:docMk/>
          <pc:sldMk cId="561905179" sldId="511"/>
        </pc:sldMkLst>
        <pc:spChg chg="del">
          <ac:chgData name="Suraj Chopade" userId="S::suraj.chopade@bostoninstituteofanalytics.org::dcc44ee8-6a65-4538-a5e1-c87e14ca7a61" providerId="AD" clId="Web-{39DB501E-FFF4-78BA-F345-54CE7B5191BB}" dt="2023-10-10T07:45:26.142" v="182"/>
          <ac:spMkLst>
            <pc:docMk/>
            <pc:sldMk cId="561905179" sldId="511"/>
            <ac:spMk id="2" creationId="{C46CEA40-F111-D398-50F7-1DDCA5F34ABE}"/>
          </ac:spMkLst>
        </pc:spChg>
        <pc:spChg chg="add mod">
          <ac:chgData name="Suraj Chopade" userId="S::suraj.chopade@bostoninstituteofanalytics.org::dcc44ee8-6a65-4538-a5e1-c87e14ca7a61" providerId="AD" clId="Web-{39DB501E-FFF4-78BA-F345-54CE7B5191BB}" dt="2023-10-10T07:48:32.240" v="201" actId="1076"/>
          <ac:spMkLst>
            <pc:docMk/>
            <pc:sldMk cId="561905179" sldId="511"/>
            <ac:spMk id="4" creationId="{00A9A02A-9B29-0CF4-6A17-264CEA88032C}"/>
          </ac:spMkLst>
        </pc:spChg>
        <pc:spChg chg="mod">
          <ac:chgData name="Suraj Chopade" userId="S::suraj.chopade@bostoninstituteofanalytics.org::dcc44ee8-6a65-4538-a5e1-c87e14ca7a61" providerId="AD" clId="Web-{39DB501E-FFF4-78BA-F345-54CE7B5191BB}" dt="2023-10-10T07:45:03.392" v="177" actId="1076"/>
          <ac:spMkLst>
            <pc:docMk/>
            <pc:sldMk cId="561905179" sldId="511"/>
            <ac:spMk id="9" creationId="{2FDADD92-4E39-7713-520E-D88B1D53A255}"/>
          </ac:spMkLst>
        </pc:spChg>
        <pc:picChg chg="del">
          <ac:chgData name="Suraj Chopade" userId="S::suraj.chopade@bostoninstituteofanalytics.org::dcc44ee8-6a65-4538-a5e1-c87e14ca7a61" providerId="AD" clId="Web-{39DB501E-FFF4-78BA-F345-54CE7B5191BB}" dt="2023-10-10T07:45:14.033" v="178"/>
          <ac:picMkLst>
            <pc:docMk/>
            <pc:sldMk cId="561905179" sldId="511"/>
            <ac:picMk id="3" creationId="{9C9EF590-6DF5-94D2-E77C-28DC74EFA8C7}"/>
          </ac:picMkLst>
        </pc:picChg>
      </pc:sldChg>
      <pc:sldChg chg="addSp delSp modSp add replId">
        <pc:chgData name="Suraj Chopade" userId="S::suraj.chopade@bostoninstituteofanalytics.org::dcc44ee8-6a65-4538-a5e1-c87e14ca7a61" providerId="AD" clId="Web-{39DB501E-FFF4-78BA-F345-54CE7B5191BB}" dt="2023-10-10T07:53:33.730" v="270"/>
        <pc:sldMkLst>
          <pc:docMk/>
          <pc:sldMk cId="3610067102" sldId="512"/>
        </pc:sldMkLst>
        <pc:spChg chg="add del mod">
          <ac:chgData name="Suraj Chopade" userId="S::suraj.chopade@bostoninstituteofanalytics.org::dcc44ee8-6a65-4538-a5e1-c87e14ca7a61" providerId="AD" clId="Web-{39DB501E-FFF4-78BA-F345-54CE7B5191BB}" dt="2023-10-10T07:52:39.088" v="264"/>
          <ac:spMkLst>
            <pc:docMk/>
            <pc:sldMk cId="3610067102" sldId="512"/>
            <ac:spMk id="2" creationId="{DE1BC4C4-A581-CADF-A11B-C89E9761D807}"/>
          </ac:spMkLst>
        </pc:spChg>
        <pc:spChg chg="mod">
          <ac:chgData name="Suraj Chopade" userId="S::suraj.chopade@bostoninstituteofanalytics.org::dcc44ee8-6a65-4538-a5e1-c87e14ca7a61" providerId="AD" clId="Web-{39DB501E-FFF4-78BA-F345-54CE7B5191BB}" dt="2023-10-10T07:53:33.730" v="270"/>
          <ac:spMkLst>
            <pc:docMk/>
            <pc:sldMk cId="3610067102" sldId="512"/>
            <ac:spMk id="4" creationId="{00A9A02A-9B29-0CF4-6A17-264CEA88032C}"/>
          </ac:spMkLst>
        </pc:spChg>
        <pc:spChg chg="mod">
          <ac:chgData name="Suraj Chopade" userId="S::suraj.chopade@bostoninstituteofanalytics.org::dcc44ee8-6a65-4538-a5e1-c87e14ca7a61" providerId="AD" clId="Web-{39DB501E-FFF4-78BA-F345-54CE7B5191BB}" dt="2023-10-10T07:49:44.991" v="215" actId="1076"/>
          <ac:spMkLst>
            <pc:docMk/>
            <pc:sldMk cId="3610067102" sldId="512"/>
            <ac:spMk id="9" creationId="{2FDADD92-4E39-7713-520E-D88B1D53A255}"/>
          </ac:spMkLst>
        </pc:spChg>
      </pc:sldChg>
      <pc:sldChg chg="modSp add replId">
        <pc:chgData name="Suraj Chopade" userId="S::suraj.chopade@bostoninstituteofanalytics.org::dcc44ee8-6a65-4538-a5e1-c87e14ca7a61" providerId="AD" clId="Web-{39DB501E-FFF4-78BA-F345-54CE7B5191BB}" dt="2023-10-10T07:56:23.311" v="310" actId="1076"/>
        <pc:sldMkLst>
          <pc:docMk/>
          <pc:sldMk cId="1329303612" sldId="513"/>
        </pc:sldMkLst>
        <pc:spChg chg="mod">
          <ac:chgData name="Suraj Chopade" userId="S::suraj.chopade@bostoninstituteofanalytics.org::dcc44ee8-6a65-4538-a5e1-c87e14ca7a61" providerId="AD" clId="Web-{39DB501E-FFF4-78BA-F345-54CE7B5191BB}" dt="2023-10-10T07:56:23.311" v="310" actId="1076"/>
          <ac:spMkLst>
            <pc:docMk/>
            <pc:sldMk cId="1329303612" sldId="513"/>
            <ac:spMk id="4" creationId="{00A9A02A-9B29-0CF4-6A17-264CEA88032C}"/>
          </ac:spMkLst>
        </pc:spChg>
        <pc:spChg chg="mod">
          <ac:chgData name="Suraj Chopade" userId="S::suraj.chopade@bostoninstituteofanalytics.org::dcc44ee8-6a65-4538-a5e1-c87e14ca7a61" providerId="AD" clId="Web-{39DB501E-FFF4-78BA-F345-54CE7B5191BB}" dt="2023-10-10T07:54:56.106" v="288" actId="1076"/>
          <ac:spMkLst>
            <pc:docMk/>
            <pc:sldMk cId="1329303612" sldId="513"/>
            <ac:spMk id="9" creationId="{2FDADD92-4E39-7713-520E-D88B1D53A255}"/>
          </ac:spMkLst>
        </pc:spChg>
      </pc:sldChg>
      <pc:sldChg chg="addSp delSp modSp add replId">
        <pc:chgData name="Suraj Chopade" userId="S::suraj.chopade@bostoninstituteofanalytics.org::dcc44ee8-6a65-4538-a5e1-c87e14ca7a61" providerId="AD" clId="Web-{39DB501E-FFF4-78BA-F345-54CE7B5191BB}" dt="2023-10-10T07:59:57.377" v="427" actId="20577"/>
        <pc:sldMkLst>
          <pc:docMk/>
          <pc:sldMk cId="3597375417" sldId="514"/>
        </pc:sldMkLst>
        <pc:spChg chg="del">
          <ac:chgData name="Suraj Chopade" userId="S::suraj.chopade@bostoninstituteofanalytics.org::dcc44ee8-6a65-4538-a5e1-c87e14ca7a61" providerId="AD" clId="Web-{39DB501E-FFF4-78BA-F345-54CE7B5191BB}" dt="2023-10-10T07:57:29.156" v="312"/>
          <ac:spMkLst>
            <pc:docMk/>
            <pc:sldMk cId="3597375417" sldId="514"/>
            <ac:spMk id="4" creationId="{00A9A02A-9B29-0CF4-6A17-264CEA88032C}"/>
          </ac:spMkLst>
        </pc:spChg>
        <pc:spChg chg="mod">
          <ac:chgData name="Suraj Chopade" userId="S::suraj.chopade@bostoninstituteofanalytics.org::dcc44ee8-6a65-4538-a5e1-c87e14ca7a61" providerId="AD" clId="Web-{39DB501E-FFF4-78BA-F345-54CE7B5191BB}" dt="2023-10-10T07:59:57.377" v="427" actId="20577"/>
          <ac:spMkLst>
            <pc:docMk/>
            <pc:sldMk cId="3597375417" sldId="514"/>
            <ac:spMk id="9" creationId="{2FDADD92-4E39-7713-520E-D88B1D53A255}"/>
          </ac:spMkLst>
        </pc:spChg>
        <pc:graphicFrameChg chg="add mod modGraphic">
          <ac:chgData name="Suraj Chopade" userId="S::suraj.chopade@bostoninstituteofanalytics.org::dcc44ee8-6a65-4538-a5e1-c87e14ca7a61" providerId="AD" clId="Web-{39DB501E-FFF4-78BA-F345-54CE7B5191BB}" dt="2023-10-10T07:59:15.970" v="404" actId="1076"/>
          <ac:graphicFrameMkLst>
            <pc:docMk/>
            <pc:sldMk cId="3597375417" sldId="514"/>
            <ac:graphicFrameMk id="3" creationId="{A7420E6E-66B4-059F-BDA2-FA0675AF858F}"/>
          </ac:graphicFrameMkLst>
        </pc:graphicFrameChg>
      </pc:sldChg>
      <pc:sldChg chg="addSp delSp modSp add ord replId">
        <pc:chgData name="Suraj Chopade" userId="S::suraj.chopade@bostoninstituteofanalytics.org::dcc44ee8-6a65-4538-a5e1-c87e14ca7a61" providerId="AD" clId="Web-{39DB501E-FFF4-78BA-F345-54CE7B5191BB}" dt="2023-10-10T08:05:52.228" v="499" actId="1076"/>
        <pc:sldMkLst>
          <pc:docMk/>
          <pc:sldMk cId="2209605686" sldId="515"/>
        </pc:sldMkLst>
        <pc:spChg chg="add mod">
          <ac:chgData name="Suraj Chopade" userId="S::suraj.chopade@bostoninstituteofanalytics.org::dcc44ee8-6a65-4538-a5e1-c87e14ca7a61" providerId="AD" clId="Web-{39DB501E-FFF4-78BA-F345-54CE7B5191BB}" dt="2023-10-10T08:05:19.493" v="493" actId="1076"/>
          <ac:spMkLst>
            <pc:docMk/>
            <pc:sldMk cId="2209605686" sldId="515"/>
            <ac:spMk id="2" creationId="{EF5A8C28-9AA0-2252-6225-C1A9328BA62C}"/>
          </ac:spMkLst>
        </pc:spChg>
        <pc:spChg chg="del">
          <ac:chgData name="Suraj Chopade" userId="S::suraj.chopade@bostoninstituteofanalytics.org::dcc44ee8-6a65-4538-a5e1-c87e14ca7a61" providerId="AD" clId="Web-{39DB501E-FFF4-78BA-F345-54CE7B5191BB}" dt="2023-10-10T08:01:44.192" v="445"/>
          <ac:spMkLst>
            <pc:docMk/>
            <pc:sldMk cId="2209605686" sldId="515"/>
            <ac:spMk id="4" creationId="{00A9A02A-9B29-0CF4-6A17-264CEA88032C}"/>
          </ac:spMkLst>
        </pc:spChg>
        <pc:spChg chg="mod">
          <ac:chgData name="Suraj Chopade" userId="S::suraj.chopade@bostoninstituteofanalytics.org::dcc44ee8-6a65-4538-a5e1-c87e14ca7a61" providerId="AD" clId="Web-{39DB501E-FFF4-78BA-F345-54CE7B5191BB}" dt="2023-10-10T08:01:40.879" v="444" actId="1076"/>
          <ac:spMkLst>
            <pc:docMk/>
            <pc:sldMk cId="2209605686" sldId="515"/>
            <ac:spMk id="9" creationId="{2FDADD92-4E39-7713-520E-D88B1D53A255}"/>
          </ac:spMkLst>
        </pc:spChg>
        <pc:picChg chg="add mod ord">
          <ac:chgData name="Suraj Chopade" userId="S::suraj.chopade@bostoninstituteofanalytics.org::dcc44ee8-6a65-4538-a5e1-c87e14ca7a61" providerId="AD" clId="Web-{39DB501E-FFF4-78BA-F345-54CE7B5191BB}" dt="2023-10-10T08:05:52.228" v="499" actId="1076"/>
          <ac:picMkLst>
            <pc:docMk/>
            <pc:sldMk cId="2209605686" sldId="515"/>
            <ac:picMk id="3" creationId="{39106BB7-A379-C16F-46A2-14541FEA34EE}"/>
          </ac:picMkLst>
        </pc:picChg>
      </pc:sldChg>
      <pc:sldChg chg="addSp delSp modSp add replId">
        <pc:chgData name="Suraj Chopade" userId="S::suraj.chopade@bostoninstituteofanalytics.org::dcc44ee8-6a65-4538-a5e1-c87e14ca7a61" providerId="AD" clId="Web-{39DB501E-FFF4-78BA-F345-54CE7B5191BB}" dt="2023-10-10T08:09:05.388" v="525" actId="20577"/>
        <pc:sldMkLst>
          <pc:docMk/>
          <pc:sldMk cId="1659917688" sldId="516"/>
        </pc:sldMkLst>
        <pc:spChg chg="del">
          <ac:chgData name="Suraj Chopade" userId="S::suraj.chopade@bostoninstituteofanalytics.org::dcc44ee8-6a65-4538-a5e1-c87e14ca7a61" providerId="AD" clId="Web-{39DB501E-FFF4-78BA-F345-54CE7B5191BB}" dt="2023-10-10T08:08:19.137" v="510"/>
          <ac:spMkLst>
            <pc:docMk/>
            <pc:sldMk cId="1659917688" sldId="516"/>
            <ac:spMk id="2" creationId="{EF5A8C28-9AA0-2252-6225-C1A9328BA62C}"/>
          </ac:spMkLst>
        </pc:spChg>
        <pc:spChg chg="add mod">
          <ac:chgData name="Suraj Chopade" userId="S::suraj.chopade@bostoninstituteofanalytics.org::dcc44ee8-6a65-4538-a5e1-c87e14ca7a61" providerId="AD" clId="Web-{39DB501E-FFF4-78BA-F345-54CE7B5191BB}" dt="2023-10-10T08:09:05.388" v="525" actId="20577"/>
          <ac:spMkLst>
            <pc:docMk/>
            <pc:sldMk cId="1659917688" sldId="516"/>
            <ac:spMk id="4" creationId="{0A21B2F7-B14E-7C03-1E67-41CBF9D742F0}"/>
          </ac:spMkLst>
        </pc:spChg>
        <pc:spChg chg="mod">
          <ac:chgData name="Suraj Chopade" userId="S::suraj.chopade@bostoninstituteofanalytics.org::dcc44ee8-6a65-4538-a5e1-c87e14ca7a61" providerId="AD" clId="Web-{39DB501E-FFF4-78BA-F345-54CE7B5191BB}" dt="2023-10-10T08:08:16.246" v="509" actId="1076"/>
          <ac:spMkLst>
            <pc:docMk/>
            <pc:sldMk cId="1659917688" sldId="516"/>
            <ac:spMk id="9" creationId="{2FDADD92-4E39-7713-520E-D88B1D53A255}"/>
          </ac:spMkLst>
        </pc:spChg>
        <pc:picChg chg="del">
          <ac:chgData name="Suraj Chopade" userId="S::suraj.chopade@bostoninstituteofanalytics.org::dcc44ee8-6a65-4538-a5e1-c87e14ca7a61" providerId="AD" clId="Web-{39DB501E-FFF4-78BA-F345-54CE7B5191BB}" dt="2023-10-10T08:08:20.934" v="511"/>
          <ac:picMkLst>
            <pc:docMk/>
            <pc:sldMk cId="1659917688" sldId="516"/>
            <ac:picMk id="3" creationId="{39106BB7-A379-C16F-46A2-14541FEA34EE}"/>
          </ac:picMkLst>
        </pc:picChg>
      </pc:sldChg>
      <pc:sldChg chg="modSp add replId">
        <pc:chgData name="Suraj Chopade" userId="S::suraj.chopade@bostoninstituteofanalytics.org::dcc44ee8-6a65-4538-a5e1-c87e14ca7a61" providerId="AD" clId="Web-{39DB501E-FFF4-78BA-F345-54CE7B5191BB}" dt="2023-10-10T08:24:38.983" v="562" actId="20577"/>
        <pc:sldMkLst>
          <pc:docMk/>
          <pc:sldMk cId="684558872" sldId="517"/>
        </pc:sldMkLst>
        <pc:spChg chg="mod">
          <ac:chgData name="Suraj Chopade" userId="S::suraj.chopade@bostoninstituteofanalytics.org::dcc44ee8-6a65-4538-a5e1-c87e14ca7a61" providerId="AD" clId="Web-{39DB501E-FFF4-78BA-F345-54CE7B5191BB}" dt="2023-10-10T08:24:38.983" v="562" actId="20577"/>
          <ac:spMkLst>
            <pc:docMk/>
            <pc:sldMk cId="684558872" sldId="517"/>
            <ac:spMk id="4" creationId="{0A21B2F7-B14E-7C03-1E67-41CBF9D742F0}"/>
          </ac:spMkLst>
        </pc:spChg>
        <pc:spChg chg="mod">
          <ac:chgData name="Suraj Chopade" userId="S::suraj.chopade@bostoninstituteofanalytics.org::dcc44ee8-6a65-4538-a5e1-c87e14ca7a61" providerId="AD" clId="Web-{39DB501E-FFF4-78BA-F345-54CE7B5191BB}" dt="2023-10-10T08:23:23.966" v="535" actId="1076"/>
          <ac:spMkLst>
            <pc:docMk/>
            <pc:sldMk cId="684558872" sldId="517"/>
            <ac:spMk id="9" creationId="{2FDADD92-4E39-7713-520E-D88B1D53A255}"/>
          </ac:spMkLst>
        </pc:spChg>
      </pc:sldChg>
      <pc:sldChg chg="addSp delSp modSp add replId">
        <pc:chgData name="Suraj Chopade" userId="S::suraj.chopade@bostoninstituteofanalytics.org::dcc44ee8-6a65-4538-a5e1-c87e14ca7a61" providerId="AD" clId="Web-{39DB501E-FFF4-78BA-F345-54CE7B5191BB}" dt="2023-10-10T08:32:21.914" v="656" actId="20577"/>
        <pc:sldMkLst>
          <pc:docMk/>
          <pc:sldMk cId="4208619478" sldId="518"/>
        </pc:sldMkLst>
        <pc:spChg chg="add mod">
          <ac:chgData name="Suraj Chopade" userId="S::suraj.chopade@bostoninstituteofanalytics.org::dcc44ee8-6a65-4538-a5e1-c87e14ca7a61" providerId="AD" clId="Web-{39DB501E-FFF4-78BA-F345-54CE7B5191BB}" dt="2023-10-10T08:32:15.008" v="654"/>
          <ac:spMkLst>
            <pc:docMk/>
            <pc:sldMk cId="4208619478" sldId="518"/>
            <ac:spMk id="2" creationId="{EC3D07B2-EA9A-BC3A-2149-10708A5115C7}"/>
          </ac:spMkLst>
        </pc:spChg>
        <pc:spChg chg="del">
          <ac:chgData name="Suraj Chopade" userId="S::suraj.chopade@bostoninstituteofanalytics.org::dcc44ee8-6a65-4538-a5e1-c87e14ca7a61" providerId="AD" clId="Web-{39DB501E-FFF4-78BA-F345-54CE7B5191BB}" dt="2023-10-10T08:28:03.081" v="591"/>
          <ac:spMkLst>
            <pc:docMk/>
            <pc:sldMk cId="4208619478" sldId="518"/>
            <ac:spMk id="4" creationId="{0A21B2F7-B14E-7C03-1E67-41CBF9D742F0}"/>
          </ac:spMkLst>
        </pc:spChg>
        <pc:spChg chg="add mod">
          <ac:chgData name="Suraj Chopade" userId="S::suraj.chopade@bostoninstituteofanalytics.org::dcc44ee8-6a65-4538-a5e1-c87e14ca7a61" providerId="AD" clId="Web-{39DB501E-FFF4-78BA-F345-54CE7B5191BB}" dt="2023-10-10T08:32:21.914" v="656" actId="20577"/>
          <ac:spMkLst>
            <pc:docMk/>
            <pc:sldMk cId="4208619478" sldId="518"/>
            <ac:spMk id="5" creationId="{85177C3C-6174-D4F6-72D0-ED0AFEF0220B}"/>
          </ac:spMkLst>
        </pc:spChg>
        <pc:spChg chg="mod">
          <ac:chgData name="Suraj Chopade" userId="S::suraj.chopade@bostoninstituteofanalytics.org::dcc44ee8-6a65-4538-a5e1-c87e14ca7a61" providerId="AD" clId="Web-{39DB501E-FFF4-78BA-F345-54CE7B5191BB}" dt="2023-10-10T08:26:33.204" v="590" actId="1076"/>
          <ac:spMkLst>
            <pc:docMk/>
            <pc:sldMk cId="4208619478" sldId="518"/>
            <ac:spMk id="9" creationId="{2FDADD92-4E39-7713-520E-D88B1D53A255}"/>
          </ac:spMkLst>
        </pc:spChg>
        <pc:picChg chg="add mod">
          <ac:chgData name="Suraj Chopade" userId="S::suraj.chopade@bostoninstituteofanalytics.org::dcc44ee8-6a65-4538-a5e1-c87e14ca7a61" providerId="AD" clId="Web-{39DB501E-FFF4-78BA-F345-54CE7B5191BB}" dt="2023-10-10T08:31:57.304" v="647" actId="1076"/>
          <ac:picMkLst>
            <pc:docMk/>
            <pc:sldMk cId="4208619478" sldId="518"/>
            <ac:picMk id="3" creationId="{D008A34D-DD5D-AA5E-5C13-C5C3484F132F}"/>
          </ac:picMkLst>
        </pc:picChg>
      </pc:sldChg>
      <pc:sldChg chg="addSp delSp modSp add">
        <pc:chgData name="Suraj Chopade" userId="S::suraj.chopade@bostoninstituteofanalytics.org::dcc44ee8-6a65-4538-a5e1-c87e14ca7a61" providerId="AD" clId="Web-{39DB501E-FFF4-78BA-F345-54CE7B5191BB}" dt="2023-10-10T08:34:43.729" v="688" actId="1076"/>
        <pc:sldMkLst>
          <pc:docMk/>
          <pc:sldMk cId="968449266" sldId="519"/>
        </pc:sldMkLst>
        <pc:spChg chg="del">
          <ac:chgData name="Suraj Chopade" userId="S::suraj.chopade@bostoninstituteofanalytics.org::dcc44ee8-6a65-4538-a5e1-c87e14ca7a61" providerId="AD" clId="Web-{39DB501E-FFF4-78BA-F345-54CE7B5191BB}" dt="2023-10-10T08:33:48.900" v="670"/>
          <ac:spMkLst>
            <pc:docMk/>
            <pc:sldMk cId="968449266" sldId="519"/>
            <ac:spMk id="2" creationId="{EC3D07B2-EA9A-BC3A-2149-10708A5115C7}"/>
          </ac:spMkLst>
        </pc:spChg>
        <pc:spChg chg="add mod">
          <ac:chgData name="Suraj Chopade" userId="S::suraj.chopade@bostoninstituteofanalytics.org::dcc44ee8-6a65-4538-a5e1-c87e14ca7a61" providerId="AD" clId="Web-{39DB501E-FFF4-78BA-F345-54CE7B5191BB}" dt="2023-10-10T08:34:43.729" v="688" actId="1076"/>
          <ac:spMkLst>
            <pc:docMk/>
            <pc:sldMk cId="968449266" sldId="519"/>
            <ac:spMk id="4" creationId="{DB00B215-A201-6F67-E43D-BE7A36A33A57}"/>
          </ac:spMkLst>
        </pc:spChg>
        <pc:spChg chg="del">
          <ac:chgData name="Suraj Chopade" userId="S::suraj.chopade@bostoninstituteofanalytics.org::dcc44ee8-6a65-4538-a5e1-c87e14ca7a61" providerId="AD" clId="Web-{39DB501E-FFF4-78BA-F345-54CE7B5191BB}" dt="2023-10-10T08:33:50.572" v="671"/>
          <ac:spMkLst>
            <pc:docMk/>
            <pc:sldMk cId="968449266" sldId="519"/>
            <ac:spMk id="5" creationId="{85177C3C-6174-D4F6-72D0-ED0AFEF0220B}"/>
          </ac:spMkLst>
        </pc:spChg>
        <pc:spChg chg="mod">
          <ac:chgData name="Suraj Chopade" userId="S::suraj.chopade@bostoninstituteofanalytics.org::dcc44ee8-6a65-4538-a5e1-c87e14ca7a61" providerId="AD" clId="Web-{39DB501E-FFF4-78BA-F345-54CE7B5191BB}" dt="2023-10-10T08:33:44.978" v="668" actId="1076"/>
          <ac:spMkLst>
            <pc:docMk/>
            <pc:sldMk cId="968449266" sldId="519"/>
            <ac:spMk id="9" creationId="{2FDADD92-4E39-7713-520E-D88B1D53A255}"/>
          </ac:spMkLst>
        </pc:spChg>
        <pc:picChg chg="del">
          <ac:chgData name="Suraj Chopade" userId="S::suraj.chopade@bostoninstituteofanalytics.org::dcc44ee8-6a65-4538-a5e1-c87e14ca7a61" providerId="AD" clId="Web-{39DB501E-FFF4-78BA-F345-54CE7B5191BB}" dt="2023-10-10T08:33:46.494" v="669"/>
          <ac:picMkLst>
            <pc:docMk/>
            <pc:sldMk cId="968449266" sldId="519"/>
            <ac:picMk id="3" creationId="{D008A34D-DD5D-AA5E-5C13-C5C3484F132F}"/>
          </ac:picMkLst>
        </pc:picChg>
      </pc:sldChg>
      <pc:sldChg chg="addSp delSp modSp add replId">
        <pc:chgData name="Suraj Chopade" userId="S::suraj.chopade@bostoninstituteofanalytics.org::dcc44ee8-6a65-4538-a5e1-c87e14ca7a61" providerId="AD" clId="Web-{39DB501E-FFF4-78BA-F345-54CE7B5191BB}" dt="2023-10-10T08:49:11.964" v="731" actId="1076"/>
        <pc:sldMkLst>
          <pc:docMk/>
          <pc:sldMk cId="3670373843" sldId="520"/>
        </pc:sldMkLst>
        <pc:spChg chg="add del">
          <ac:chgData name="Suraj Chopade" userId="S::suraj.chopade@bostoninstituteofanalytics.org::dcc44ee8-6a65-4538-a5e1-c87e14ca7a61" providerId="AD" clId="Web-{39DB501E-FFF4-78BA-F345-54CE7B5191BB}" dt="2023-10-10T08:42:18.441" v="696"/>
          <ac:spMkLst>
            <pc:docMk/>
            <pc:sldMk cId="3670373843" sldId="520"/>
            <ac:spMk id="2" creationId="{D0197B71-55F3-D130-FB13-C8D58390AEFC}"/>
          </ac:spMkLst>
        </pc:spChg>
        <pc:spChg chg="add mod">
          <ac:chgData name="Suraj Chopade" userId="S::suraj.chopade@bostoninstituteofanalytics.org::dcc44ee8-6a65-4538-a5e1-c87e14ca7a61" providerId="AD" clId="Web-{39DB501E-FFF4-78BA-F345-54CE7B5191BB}" dt="2023-10-10T08:49:11.964" v="731" actId="1076"/>
          <ac:spMkLst>
            <pc:docMk/>
            <pc:sldMk cId="3670373843" sldId="520"/>
            <ac:spMk id="3" creationId="{4E285EF1-2200-944A-88BE-496471821D2C}"/>
          </ac:spMkLst>
        </pc:spChg>
        <pc:spChg chg="del mod">
          <ac:chgData name="Suraj Chopade" userId="S::suraj.chopade@bostoninstituteofanalytics.org::dcc44ee8-6a65-4538-a5e1-c87e14ca7a61" providerId="AD" clId="Web-{39DB501E-FFF4-78BA-F345-54CE7B5191BB}" dt="2023-10-10T08:42:28.785" v="698"/>
          <ac:spMkLst>
            <pc:docMk/>
            <pc:sldMk cId="3670373843" sldId="520"/>
            <ac:spMk id="4" creationId="{DB00B215-A201-6F67-E43D-BE7A36A33A57}"/>
          </ac:spMkLst>
        </pc:spChg>
        <pc:spChg chg="mod">
          <ac:chgData name="Suraj Chopade" userId="S::suraj.chopade@bostoninstituteofanalytics.org::dcc44ee8-6a65-4538-a5e1-c87e14ca7a61" providerId="AD" clId="Web-{39DB501E-FFF4-78BA-F345-54CE7B5191BB}" dt="2023-10-10T08:42:10.550" v="694" actId="1076"/>
          <ac:spMkLst>
            <pc:docMk/>
            <pc:sldMk cId="3670373843" sldId="520"/>
            <ac:spMk id="9" creationId="{2FDADD92-4E39-7713-520E-D88B1D53A255}"/>
          </ac:spMkLst>
        </pc:spChg>
        <pc:picChg chg="add mod">
          <ac:chgData name="Suraj Chopade" userId="S::suraj.chopade@bostoninstituteofanalytics.org::dcc44ee8-6a65-4538-a5e1-c87e14ca7a61" providerId="AD" clId="Web-{39DB501E-FFF4-78BA-F345-54CE7B5191BB}" dt="2023-10-10T08:49:00.776" v="729" actId="14100"/>
          <ac:picMkLst>
            <pc:docMk/>
            <pc:sldMk cId="3670373843" sldId="520"/>
            <ac:picMk id="5" creationId="{E07F20FA-20F0-F9E4-9D73-380BDE465B30}"/>
          </ac:picMkLst>
        </pc:picChg>
      </pc:sldChg>
      <pc:sldChg chg="addSp delSp modSp add replId">
        <pc:chgData name="Suraj Chopade" userId="S::suraj.chopade@bostoninstituteofanalytics.org::dcc44ee8-6a65-4538-a5e1-c87e14ca7a61" providerId="AD" clId="Web-{39DB501E-FFF4-78BA-F345-54CE7B5191BB}" dt="2023-10-10T08:52:44.046" v="761" actId="1076"/>
        <pc:sldMkLst>
          <pc:docMk/>
          <pc:sldMk cId="2931997580" sldId="521"/>
        </pc:sldMkLst>
        <pc:spChg chg="del">
          <ac:chgData name="Suraj Chopade" userId="S::suraj.chopade@bostoninstituteofanalytics.org::dcc44ee8-6a65-4538-a5e1-c87e14ca7a61" providerId="AD" clId="Web-{39DB501E-FFF4-78BA-F345-54CE7B5191BB}" dt="2023-10-10T08:51:59.124" v="743"/>
          <ac:spMkLst>
            <pc:docMk/>
            <pc:sldMk cId="2931997580" sldId="521"/>
            <ac:spMk id="3" creationId="{4E285EF1-2200-944A-88BE-496471821D2C}"/>
          </ac:spMkLst>
        </pc:spChg>
        <pc:spChg chg="add mod">
          <ac:chgData name="Suraj Chopade" userId="S::suraj.chopade@bostoninstituteofanalytics.org::dcc44ee8-6a65-4538-a5e1-c87e14ca7a61" providerId="AD" clId="Web-{39DB501E-FFF4-78BA-F345-54CE7B5191BB}" dt="2023-10-10T08:52:44.046" v="761" actId="1076"/>
          <ac:spMkLst>
            <pc:docMk/>
            <pc:sldMk cId="2931997580" sldId="521"/>
            <ac:spMk id="4" creationId="{4B1F2671-F99A-0AD5-C0E2-527C39D9849F}"/>
          </ac:spMkLst>
        </pc:spChg>
        <pc:picChg chg="add mod">
          <ac:chgData name="Suraj Chopade" userId="S::suraj.chopade@bostoninstituteofanalytics.org::dcc44ee8-6a65-4538-a5e1-c87e14ca7a61" providerId="AD" clId="Web-{39DB501E-FFF4-78BA-F345-54CE7B5191BB}" dt="2023-10-10T08:51:30.857" v="742" actId="1076"/>
          <ac:picMkLst>
            <pc:docMk/>
            <pc:sldMk cId="2931997580" sldId="521"/>
            <ac:picMk id="2" creationId="{79607F12-E20B-3027-8639-4BD7562450F8}"/>
          </ac:picMkLst>
        </pc:picChg>
        <pc:picChg chg="del">
          <ac:chgData name="Suraj Chopade" userId="S::suraj.chopade@bostoninstituteofanalytics.org::dcc44ee8-6a65-4538-a5e1-c87e14ca7a61" providerId="AD" clId="Web-{39DB501E-FFF4-78BA-F345-54CE7B5191BB}" dt="2023-10-10T08:50:54.747" v="733"/>
          <ac:picMkLst>
            <pc:docMk/>
            <pc:sldMk cId="2931997580" sldId="521"/>
            <ac:picMk id="5" creationId="{E07F20FA-20F0-F9E4-9D73-380BDE465B30}"/>
          </ac:picMkLst>
        </pc:picChg>
      </pc:sldChg>
      <pc:sldChg chg="add del replId">
        <pc:chgData name="Suraj Chopade" userId="S::suraj.chopade@bostoninstituteofanalytics.org::dcc44ee8-6a65-4538-a5e1-c87e14ca7a61" providerId="AD" clId="Web-{39DB501E-FFF4-78BA-F345-54CE7B5191BB}" dt="2023-10-10T08:51:02.826" v="735"/>
        <pc:sldMkLst>
          <pc:docMk/>
          <pc:sldMk cId="1957087074" sldId="522"/>
        </pc:sldMkLst>
      </pc:sldChg>
    </pc:docChg>
  </pc:docChgLst>
  <pc:docChgLst>
    <pc:chgData name="Suraj Chopade" userId="S::suraj.chopade@bostoninstituteofanalytics.org::dcc44ee8-6a65-4538-a5e1-c87e14ca7a61" providerId="AD" clId="Web-{42544C3E-FB58-70A6-CC1F-8FE66E61D5EE}"/>
    <pc:docChg chg="addSld modSld">
      <pc:chgData name="Suraj Chopade" userId="S::suraj.chopade@bostoninstituteofanalytics.org::dcc44ee8-6a65-4538-a5e1-c87e14ca7a61" providerId="AD" clId="Web-{42544C3E-FB58-70A6-CC1F-8FE66E61D5EE}" dt="2023-10-09T10:16:04.061" v="358" actId="20577"/>
      <pc:docMkLst>
        <pc:docMk/>
      </pc:docMkLst>
      <pc:sldChg chg="delSp modSp">
        <pc:chgData name="Suraj Chopade" userId="S::suraj.chopade@bostoninstituteofanalytics.org::dcc44ee8-6a65-4538-a5e1-c87e14ca7a61" providerId="AD" clId="Web-{42544C3E-FB58-70A6-CC1F-8FE66E61D5EE}" dt="2023-10-09T09:32:41.543" v="137" actId="1076"/>
        <pc:sldMkLst>
          <pc:docMk/>
          <pc:sldMk cId="1726830" sldId="314"/>
        </pc:sldMkLst>
        <pc:picChg chg="mod">
          <ac:chgData name="Suraj Chopade" userId="S::suraj.chopade@bostoninstituteofanalytics.org::dcc44ee8-6a65-4538-a5e1-c87e14ca7a61" providerId="AD" clId="Web-{42544C3E-FB58-70A6-CC1F-8FE66E61D5EE}" dt="2023-10-09T09:32:41.543" v="137" actId="1076"/>
          <ac:picMkLst>
            <pc:docMk/>
            <pc:sldMk cId="1726830" sldId="314"/>
            <ac:picMk id="3" creationId="{04C05F6D-535B-1CDB-D8A2-B023A2342190}"/>
          </ac:picMkLst>
        </pc:picChg>
        <pc:picChg chg="del">
          <ac:chgData name="Suraj Chopade" userId="S::suraj.chopade@bostoninstituteofanalytics.org::dcc44ee8-6a65-4538-a5e1-c87e14ca7a61" providerId="AD" clId="Web-{42544C3E-FB58-70A6-CC1F-8FE66E61D5EE}" dt="2023-10-09T09:32:36.871" v="136"/>
          <ac:picMkLst>
            <pc:docMk/>
            <pc:sldMk cId="1726830" sldId="314"/>
            <ac:picMk id="6" creationId="{00000000-0000-0000-0000-000000000000}"/>
          </ac:picMkLst>
        </pc:picChg>
      </pc:sldChg>
      <pc:sldChg chg="delSp modSp">
        <pc:chgData name="Suraj Chopade" userId="S::suraj.chopade@bostoninstituteofanalytics.org::dcc44ee8-6a65-4538-a5e1-c87e14ca7a61" providerId="AD" clId="Web-{42544C3E-FB58-70A6-CC1F-8FE66E61D5EE}" dt="2023-10-09T09:32:44.137" v="138"/>
        <pc:sldMkLst>
          <pc:docMk/>
          <pc:sldMk cId="4076578880" sldId="484"/>
        </pc:sldMkLst>
        <pc:spChg chg="mod">
          <ac:chgData name="Suraj Chopade" userId="S::suraj.chopade@bostoninstituteofanalytics.org::dcc44ee8-6a65-4538-a5e1-c87e14ca7a61" providerId="AD" clId="Web-{42544C3E-FB58-70A6-CC1F-8FE66E61D5EE}" dt="2023-10-09T09:21:44.398" v="11" actId="1076"/>
          <ac:spMkLst>
            <pc:docMk/>
            <pc:sldMk cId="4076578880" sldId="484"/>
            <ac:spMk id="3" creationId="{5FAF0B8B-2FA0-7D88-B529-85CF2FDB866C}"/>
          </ac:spMkLst>
        </pc:spChg>
        <pc:picChg chg="del">
          <ac:chgData name="Suraj Chopade" userId="S::suraj.chopade@bostoninstituteofanalytics.org::dcc44ee8-6a65-4538-a5e1-c87e14ca7a61" providerId="AD" clId="Web-{42544C3E-FB58-70A6-CC1F-8FE66E61D5EE}" dt="2023-10-09T09:32:44.137" v="138"/>
          <ac:picMkLst>
            <pc:docMk/>
            <pc:sldMk cId="4076578880" sldId="484"/>
            <ac:picMk id="6" creationId="{00000000-0000-0000-0000-000000000000}"/>
          </ac:picMkLst>
        </pc:picChg>
      </pc:sldChg>
      <pc:sldChg chg="delSp">
        <pc:chgData name="Suraj Chopade" userId="S::suraj.chopade@bostoninstituteofanalytics.org::dcc44ee8-6a65-4538-a5e1-c87e14ca7a61" providerId="AD" clId="Web-{42544C3E-FB58-70A6-CC1F-8FE66E61D5EE}" dt="2023-10-09T09:32:46.512" v="139"/>
        <pc:sldMkLst>
          <pc:docMk/>
          <pc:sldMk cId="3582198988" sldId="485"/>
        </pc:sldMkLst>
        <pc:picChg chg="del">
          <ac:chgData name="Suraj Chopade" userId="S::suraj.chopade@bostoninstituteofanalytics.org::dcc44ee8-6a65-4538-a5e1-c87e14ca7a61" providerId="AD" clId="Web-{42544C3E-FB58-70A6-CC1F-8FE66E61D5EE}" dt="2023-10-09T09:32:46.512" v="139"/>
          <ac:picMkLst>
            <pc:docMk/>
            <pc:sldMk cId="3582198988" sldId="485"/>
            <ac:picMk id="6" creationId="{00000000-0000-0000-0000-000000000000}"/>
          </ac:picMkLst>
        </pc:picChg>
      </pc:sldChg>
      <pc:sldChg chg="delSp">
        <pc:chgData name="Suraj Chopade" userId="S::suraj.chopade@bostoninstituteofanalytics.org::dcc44ee8-6a65-4538-a5e1-c87e14ca7a61" providerId="AD" clId="Web-{42544C3E-FB58-70A6-CC1F-8FE66E61D5EE}" dt="2023-10-09T09:32:49.684" v="140"/>
        <pc:sldMkLst>
          <pc:docMk/>
          <pc:sldMk cId="3025139516" sldId="486"/>
        </pc:sldMkLst>
        <pc:picChg chg="del">
          <ac:chgData name="Suraj Chopade" userId="S::suraj.chopade@bostoninstituteofanalytics.org::dcc44ee8-6a65-4538-a5e1-c87e14ca7a61" providerId="AD" clId="Web-{42544C3E-FB58-70A6-CC1F-8FE66E61D5EE}" dt="2023-10-09T09:32:49.684" v="140"/>
          <ac:picMkLst>
            <pc:docMk/>
            <pc:sldMk cId="3025139516" sldId="486"/>
            <ac:picMk id="6" creationId="{00000000-0000-0000-0000-000000000000}"/>
          </ac:picMkLst>
        </pc:picChg>
      </pc:sldChg>
      <pc:sldChg chg="delSp">
        <pc:chgData name="Suraj Chopade" userId="S::suraj.chopade@bostoninstituteofanalytics.org::dcc44ee8-6a65-4538-a5e1-c87e14ca7a61" providerId="AD" clId="Web-{42544C3E-FB58-70A6-CC1F-8FE66E61D5EE}" dt="2023-10-09T09:32:34.418" v="135"/>
        <pc:sldMkLst>
          <pc:docMk/>
          <pc:sldMk cId="170298293" sldId="487"/>
        </pc:sldMkLst>
        <pc:picChg chg="del">
          <ac:chgData name="Suraj Chopade" userId="S::suraj.chopade@bostoninstituteofanalytics.org::dcc44ee8-6a65-4538-a5e1-c87e14ca7a61" providerId="AD" clId="Web-{42544C3E-FB58-70A6-CC1F-8FE66E61D5EE}" dt="2023-10-09T09:32:34.418" v="135"/>
          <ac:picMkLst>
            <pc:docMk/>
            <pc:sldMk cId="170298293" sldId="487"/>
            <ac:picMk id="6" creationId="{00000000-0000-0000-0000-000000000000}"/>
          </ac:picMkLst>
        </pc:picChg>
      </pc:sldChg>
      <pc:sldChg chg="delSp">
        <pc:chgData name="Suraj Chopade" userId="S::suraj.chopade@bostoninstituteofanalytics.org::dcc44ee8-6a65-4538-a5e1-c87e14ca7a61" providerId="AD" clId="Web-{42544C3E-FB58-70A6-CC1F-8FE66E61D5EE}" dt="2023-10-09T09:32:32.652" v="134"/>
        <pc:sldMkLst>
          <pc:docMk/>
          <pc:sldMk cId="2393680182" sldId="488"/>
        </pc:sldMkLst>
        <pc:picChg chg="del">
          <ac:chgData name="Suraj Chopade" userId="S::suraj.chopade@bostoninstituteofanalytics.org::dcc44ee8-6a65-4538-a5e1-c87e14ca7a61" providerId="AD" clId="Web-{42544C3E-FB58-70A6-CC1F-8FE66E61D5EE}" dt="2023-10-09T09:32:32.652" v="134"/>
          <ac:picMkLst>
            <pc:docMk/>
            <pc:sldMk cId="2393680182" sldId="488"/>
            <ac:picMk id="6" creationId="{00000000-0000-0000-0000-000000000000}"/>
          </ac:picMkLst>
        </pc:picChg>
      </pc:sldChg>
      <pc:sldChg chg="delSp">
        <pc:chgData name="Suraj Chopade" userId="S::suraj.chopade@bostoninstituteofanalytics.org::dcc44ee8-6a65-4538-a5e1-c87e14ca7a61" providerId="AD" clId="Web-{42544C3E-FB58-70A6-CC1F-8FE66E61D5EE}" dt="2023-10-09T09:32:30.355" v="133"/>
        <pc:sldMkLst>
          <pc:docMk/>
          <pc:sldMk cId="1794145806" sldId="489"/>
        </pc:sldMkLst>
        <pc:picChg chg="del">
          <ac:chgData name="Suraj Chopade" userId="S::suraj.chopade@bostoninstituteofanalytics.org::dcc44ee8-6a65-4538-a5e1-c87e14ca7a61" providerId="AD" clId="Web-{42544C3E-FB58-70A6-CC1F-8FE66E61D5EE}" dt="2023-10-09T09:32:30.355" v="133"/>
          <ac:picMkLst>
            <pc:docMk/>
            <pc:sldMk cId="1794145806" sldId="489"/>
            <ac:picMk id="6" creationId="{00000000-0000-0000-0000-000000000000}"/>
          </ac:picMkLst>
        </pc:picChg>
      </pc:sldChg>
      <pc:sldChg chg="delSp">
        <pc:chgData name="Suraj Chopade" userId="S::suraj.chopade@bostoninstituteofanalytics.org::dcc44ee8-6a65-4538-a5e1-c87e14ca7a61" providerId="AD" clId="Web-{42544C3E-FB58-70A6-CC1F-8FE66E61D5EE}" dt="2023-10-09T09:32:23.418" v="130"/>
        <pc:sldMkLst>
          <pc:docMk/>
          <pc:sldMk cId="1281757821" sldId="490"/>
        </pc:sldMkLst>
        <pc:picChg chg="del">
          <ac:chgData name="Suraj Chopade" userId="S::suraj.chopade@bostoninstituteofanalytics.org::dcc44ee8-6a65-4538-a5e1-c87e14ca7a61" providerId="AD" clId="Web-{42544C3E-FB58-70A6-CC1F-8FE66E61D5EE}" dt="2023-10-09T09:32:23.418" v="130"/>
          <ac:picMkLst>
            <pc:docMk/>
            <pc:sldMk cId="1281757821" sldId="490"/>
            <ac:picMk id="6" creationId="{00000000-0000-0000-0000-000000000000}"/>
          </ac:picMkLst>
        </pc:picChg>
      </pc:sldChg>
      <pc:sldChg chg="delSp">
        <pc:chgData name="Suraj Chopade" userId="S::suraj.chopade@bostoninstituteofanalytics.org::dcc44ee8-6a65-4538-a5e1-c87e14ca7a61" providerId="AD" clId="Web-{42544C3E-FB58-70A6-CC1F-8FE66E61D5EE}" dt="2023-10-09T09:32:28.715" v="132"/>
        <pc:sldMkLst>
          <pc:docMk/>
          <pc:sldMk cId="3802794363" sldId="491"/>
        </pc:sldMkLst>
        <pc:picChg chg="del">
          <ac:chgData name="Suraj Chopade" userId="S::suraj.chopade@bostoninstituteofanalytics.org::dcc44ee8-6a65-4538-a5e1-c87e14ca7a61" providerId="AD" clId="Web-{42544C3E-FB58-70A6-CC1F-8FE66E61D5EE}" dt="2023-10-09T09:32:28.715" v="132"/>
          <ac:picMkLst>
            <pc:docMk/>
            <pc:sldMk cId="3802794363" sldId="491"/>
            <ac:picMk id="6" creationId="{00000000-0000-0000-0000-000000000000}"/>
          </ac:picMkLst>
        </pc:picChg>
      </pc:sldChg>
      <pc:sldChg chg="delSp">
        <pc:chgData name="Suraj Chopade" userId="S::suraj.chopade@bostoninstituteofanalytics.org::dcc44ee8-6a65-4538-a5e1-c87e14ca7a61" providerId="AD" clId="Web-{42544C3E-FB58-70A6-CC1F-8FE66E61D5EE}" dt="2023-10-09T09:32:26.261" v="131"/>
        <pc:sldMkLst>
          <pc:docMk/>
          <pc:sldMk cId="15428375" sldId="492"/>
        </pc:sldMkLst>
        <pc:picChg chg="del">
          <ac:chgData name="Suraj Chopade" userId="S::suraj.chopade@bostoninstituteofanalytics.org::dcc44ee8-6a65-4538-a5e1-c87e14ca7a61" providerId="AD" clId="Web-{42544C3E-FB58-70A6-CC1F-8FE66E61D5EE}" dt="2023-10-09T09:32:26.261" v="131"/>
          <ac:picMkLst>
            <pc:docMk/>
            <pc:sldMk cId="15428375" sldId="492"/>
            <ac:picMk id="6" creationId="{00000000-0000-0000-0000-000000000000}"/>
          </ac:picMkLst>
        </pc:picChg>
      </pc:sldChg>
      <pc:sldChg chg="delSp">
        <pc:chgData name="Suraj Chopade" userId="S::suraj.chopade@bostoninstituteofanalytics.org::dcc44ee8-6a65-4538-a5e1-c87e14ca7a61" providerId="AD" clId="Web-{42544C3E-FB58-70A6-CC1F-8FE66E61D5EE}" dt="2023-10-09T09:32:58.981" v="141"/>
        <pc:sldMkLst>
          <pc:docMk/>
          <pc:sldMk cId="2447148602" sldId="493"/>
        </pc:sldMkLst>
        <pc:picChg chg="del">
          <ac:chgData name="Suraj Chopade" userId="S::suraj.chopade@bostoninstituteofanalytics.org::dcc44ee8-6a65-4538-a5e1-c87e14ca7a61" providerId="AD" clId="Web-{42544C3E-FB58-70A6-CC1F-8FE66E61D5EE}" dt="2023-10-09T09:32:58.981" v="141"/>
          <ac:picMkLst>
            <pc:docMk/>
            <pc:sldMk cId="2447148602" sldId="493"/>
            <ac:picMk id="6" creationId="{00000000-0000-0000-0000-000000000000}"/>
          </ac:picMkLst>
        </pc:picChg>
      </pc:sldChg>
      <pc:sldChg chg="delSp">
        <pc:chgData name="Suraj Chopade" userId="S::suraj.chopade@bostoninstituteofanalytics.org::dcc44ee8-6a65-4538-a5e1-c87e14ca7a61" providerId="AD" clId="Web-{42544C3E-FB58-70A6-CC1F-8FE66E61D5EE}" dt="2023-10-09T09:33:01.903" v="142"/>
        <pc:sldMkLst>
          <pc:docMk/>
          <pc:sldMk cId="3592800487" sldId="494"/>
        </pc:sldMkLst>
        <pc:picChg chg="del">
          <ac:chgData name="Suraj Chopade" userId="S::suraj.chopade@bostoninstituteofanalytics.org::dcc44ee8-6a65-4538-a5e1-c87e14ca7a61" providerId="AD" clId="Web-{42544C3E-FB58-70A6-CC1F-8FE66E61D5EE}" dt="2023-10-09T09:33:01.903" v="142"/>
          <ac:picMkLst>
            <pc:docMk/>
            <pc:sldMk cId="3592800487" sldId="494"/>
            <ac:picMk id="6" creationId="{00000000-0000-0000-0000-000000000000}"/>
          </ac:picMkLst>
        </pc:picChg>
      </pc:sldChg>
      <pc:sldChg chg="delSp">
        <pc:chgData name="Suraj Chopade" userId="S::suraj.chopade@bostoninstituteofanalytics.org::dcc44ee8-6a65-4538-a5e1-c87e14ca7a61" providerId="AD" clId="Web-{42544C3E-FB58-70A6-CC1F-8FE66E61D5EE}" dt="2023-10-09T09:33:04.825" v="143"/>
        <pc:sldMkLst>
          <pc:docMk/>
          <pc:sldMk cId="3469038299" sldId="495"/>
        </pc:sldMkLst>
        <pc:picChg chg="del">
          <ac:chgData name="Suraj Chopade" userId="S::suraj.chopade@bostoninstituteofanalytics.org::dcc44ee8-6a65-4538-a5e1-c87e14ca7a61" providerId="AD" clId="Web-{42544C3E-FB58-70A6-CC1F-8FE66E61D5EE}" dt="2023-10-09T09:33:04.825" v="143"/>
          <ac:picMkLst>
            <pc:docMk/>
            <pc:sldMk cId="3469038299" sldId="495"/>
            <ac:picMk id="6" creationId="{00000000-0000-0000-0000-000000000000}"/>
          </ac:picMkLst>
        </pc:picChg>
      </pc:sldChg>
      <pc:sldChg chg="delSp modSp">
        <pc:chgData name="Suraj Chopade" userId="S::suraj.chopade@bostoninstituteofanalytics.org::dcc44ee8-6a65-4538-a5e1-c87e14ca7a61" providerId="AD" clId="Web-{42544C3E-FB58-70A6-CC1F-8FE66E61D5EE}" dt="2023-10-09T10:16:04.061" v="358" actId="20577"/>
        <pc:sldMkLst>
          <pc:docMk/>
          <pc:sldMk cId="3658381137" sldId="496"/>
        </pc:sldMkLst>
        <pc:spChg chg="mod">
          <ac:chgData name="Suraj Chopade" userId="S::suraj.chopade@bostoninstituteofanalytics.org::dcc44ee8-6a65-4538-a5e1-c87e14ca7a61" providerId="AD" clId="Web-{42544C3E-FB58-70A6-CC1F-8FE66E61D5EE}" dt="2023-10-09T10:16:04.061" v="358" actId="20577"/>
          <ac:spMkLst>
            <pc:docMk/>
            <pc:sldMk cId="3658381137" sldId="496"/>
            <ac:spMk id="2" creationId="{F7761F45-99CF-5094-8BAE-64DDA34139B5}"/>
          </ac:spMkLst>
        </pc:spChg>
        <pc:picChg chg="del">
          <ac:chgData name="Suraj Chopade" userId="S::suraj.chopade@bostoninstituteofanalytics.org::dcc44ee8-6a65-4538-a5e1-c87e14ca7a61" providerId="AD" clId="Web-{42544C3E-FB58-70A6-CC1F-8FE66E61D5EE}" dt="2023-10-09T09:33:08.575" v="144"/>
          <ac:picMkLst>
            <pc:docMk/>
            <pc:sldMk cId="3658381137" sldId="496"/>
            <ac:picMk id="6" creationId="{00000000-0000-0000-0000-000000000000}"/>
          </ac:picMkLst>
        </pc:picChg>
      </pc:sldChg>
      <pc:sldChg chg="addSp delSp modSp add replId">
        <pc:chgData name="Suraj Chopade" userId="S::suraj.chopade@bostoninstituteofanalytics.org::dcc44ee8-6a65-4538-a5e1-c87e14ca7a61" providerId="AD" clId="Web-{42544C3E-FB58-70A6-CC1F-8FE66E61D5EE}" dt="2023-10-09T09:31:56.792" v="129"/>
        <pc:sldMkLst>
          <pc:docMk/>
          <pc:sldMk cId="889843261" sldId="504"/>
        </pc:sldMkLst>
        <pc:spChg chg="mod">
          <ac:chgData name="Suraj Chopade" userId="S::suraj.chopade@bostoninstituteofanalytics.org::dcc44ee8-6a65-4538-a5e1-c87e14ca7a61" providerId="AD" clId="Web-{42544C3E-FB58-70A6-CC1F-8FE66E61D5EE}" dt="2023-10-09T09:25:07.951" v="75" actId="14100"/>
          <ac:spMkLst>
            <pc:docMk/>
            <pc:sldMk cId="889843261" sldId="504"/>
            <ac:spMk id="2" creationId="{F7761F45-99CF-5094-8BAE-64DDA34139B5}"/>
          </ac:spMkLst>
        </pc:spChg>
        <pc:spChg chg="mod">
          <ac:chgData name="Suraj Chopade" userId="S::suraj.chopade@bostoninstituteofanalytics.org::dcc44ee8-6a65-4538-a5e1-c87e14ca7a61" providerId="AD" clId="Web-{42544C3E-FB58-70A6-CC1F-8FE66E61D5EE}" dt="2023-10-09T09:22:31.431" v="29" actId="1076"/>
          <ac:spMkLst>
            <pc:docMk/>
            <pc:sldMk cId="889843261" sldId="504"/>
            <ac:spMk id="9" creationId="{2FDADD92-4E39-7713-520E-D88B1D53A255}"/>
          </ac:spMkLst>
        </pc:spChg>
        <pc:picChg chg="add mod modCrop">
          <ac:chgData name="Suraj Chopade" userId="S::suraj.chopade@bostoninstituteofanalytics.org::dcc44ee8-6a65-4538-a5e1-c87e14ca7a61" providerId="AD" clId="Web-{42544C3E-FB58-70A6-CC1F-8FE66E61D5EE}" dt="2023-10-09T09:26:53.454" v="84" actId="1076"/>
          <ac:picMkLst>
            <pc:docMk/>
            <pc:sldMk cId="889843261" sldId="504"/>
            <ac:picMk id="3" creationId="{58064BE5-9B1B-FD78-B2DA-EBBF92C4CBE9}"/>
          </ac:picMkLst>
        </pc:picChg>
        <pc:picChg chg="del">
          <ac:chgData name="Suraj Chopade" userId="S::suraj.chopade@bostoninstituteofanalytics.org::dcc44ee8-6a65-4538-a5e1-c87e14ca7a61" providerId="AD" clId="Web-{42544C3E-FB58-70A6-CC1F-8FE66E61D5EE}" dt="2023-10-09T09:22:33.337" v="30"/>
          <ac:picMkLst>
            <pc:docMk/>
            <pc:sldMk cId="889843261" sldId="504"/>
            <ac:picMk id="5" creationId="{40C7FF46-B97B-CF57-6999-DAA562307A0E}"/>
          </ac:picMkLst>
        </pc:picChg>
        <pc:picChg chg="del">
          <ac:chgData name="Suraj Chopade" userId="S::suraj.chopade@bostoninstituteofanalytics.org::dcc44ee8-6a65-4538-a5e1-c87e14ca7a61" providerId="AD" clId="Web-{42544C3E-FB58-70A6-CC1F-8FE66E61D5EE}" dt="2023-10-09T09:31:56.792" v="129"/>
          <ac:picMkLst>
            <pc:docMk/>
            <pc:sldMk cId="889843261" sldId="504"/>
            <ac:picMk id="6" creationId="{00000000-0000-0000-0000-000000000000}"/>
          </ac:picMkLst>
        </pc:picChg>
      </pc:sldChg>
      <pc:sldChg chg="addSp delSp modSp add replId">
        <pc:chgData name="Suraj Chopade" userId="S::suraj.chopade@bostoninstituteofanalytics.org::dcc44ee8-6a65-4538-a5e1-c87e14ca7a61" providerId="AD" clId="Web-{42544C3E-FB58-70A6-CC1F-8FE66E61D5EE}" dt="2023-10-09T09:57:50.684" v="150" actId="20577"/>
        <pc:sldMkLst>
          <pc:docMk/>
          <pc:sldMk cId="189096696" sldId="505"/>
        </pc:sldMkLst>
        <pc:spChg chg="mod">
          <ac:chgData name="Suraj Chopade" userId="S::suraj.chopade@bostoninstituteofanalytics.org::dcc44ee8-6a65-4538-a5e1-c87e14ca7a61" providerId="AD" clId="Web-{42544C3E-FB58-70A6-CC1F-8FE66E61D5EE}" dt="2023-10-09T09:57:50.684" v="150" actId="20577"/>
          <ac:spMkLst>
            <pc:docMk/>
            <pc:sldMk cId="189096696" sldId="505"/>
            <ac:spMk id="2" creationId="{F7761F45-99CF-5094-8BAE-64DDA34139B5}"/>
          </ac:spMkLst>
        </pc:spChg>
        <pc:spChg chg="mod">
          <ac:chgData name="Suraj Chopade" userId="S::suraj.chopade@bostoninstituteofanalytics.org::dcc44ee8-6a65-4538-a5e1-c87e14ca7a61" providerId="AD" clId="Web-{42544C3E-FB58-70A6-CC1F-8FE66E61D5EE}" dt="2023-10-09T09:27:14.314" v="93" actId="1076"/>
          <ac:spMkLst>
            <pc:docMk/>
            <pc:sldMk cId="189096696" sldId="505"/>
            <ac:spMk id="9" creationId="{2FDADD92-4E39-7713-520E-D88B1D53A255}"/>
          </ac:spMkLst>
        </pc:spChg>
        <pc:picChg chg="del">
          <ac:chgData name="Suraj Chopade" userId="S::suraj.chopade@bostoninstituteofanalytics.org::dcc44ee8-6a65-4538-a5e1-c87e14ca7a61" providerId="AD" clId="Web-{42544C3E-FB58-70A6-CC1F-8FE66E61D5EE}" dt="2023-10-09T09:27:42.362" v="94"/>
          <ac:picMkLst>
            <pc:docMk/>
            <pc:sldMk cId="189096696" sldId="505"/>
            <ac:picMk id="3" creationId="{58064BE5-9B1B-FD78-B2DA-EBBF92C4CBE9}"/>
          </ac:picMkLst>
        </pc:picChg>
        <pc:picChg chg="add mod modCrop">
          <ac:chgData name="Suraj Chopade" userId="S::suraj.chopade@bostoninstituteofanalytics.org::dcc44ee8-6a65-4538-a5e1-c87e14ca7a61" providerId="AD" clId="Web-{42544C3E-FB58-70A6-CC1F-8FE66E61D5EE}" dt="2023-10-09T09:33:35.842" v="148" actId="1076"/>
          <ac:picMkLst>
            <pc:docMk/>
            <pc:sldMk cId="189096696" sldId="505"/>
            <ac:picMk id="4" creationId="{0EA51E83-AB3F-39B7-2367-8A0833312A5B}"/>
          </ac:picMkLst>
        </pc:picChg>
        <pc:picChg chg="del mod">
          <ac:chgData name="Suraj Chopade" userId="S::suraj.chopade@bostoninstituteofanalytics.org::dcc44ee8-6a65-4538-a5e1-c87e14ca7a61" providerId="AD" clId="Web-{42544C3E-FB58-70A6-CC1F-8FE66E61D5EE}" dt="2023-10-09T09:31:36.651" v="125"/>
          <ac:picMkLst>
            <pc:docMk/>
            <pc:sldMk cId="189096696" sldId="505"/>
            <ac:picMk id="6" creationId="{00000000-0000-0000-0000-000000000000}"/>
          </ac:picMkLst>
        </pc:picChg>
      </pc:sldChg>
      <pc:sldChg chg="delSp modSp add replId">
        <pc:chgData name="Suraj Chopade" userId="S::suraj.chopade@bostoninstituteofanalytics.org::dcc44ee8-6a65-4538-a5e1-c87e14ca7a61" providerId="AD" clId="Web-{42544C3E-FB58-70A6-CC1F-8FE66E61D5EE}" dt="2023-10-09T09:59:35.343" v="189" actId="20577"/>
        <pc:sldMkLst>
          <pc:docMk/>
          <pc:sldMk cId="3932013374" sldId="506"/>
        </pc:sldMkLst>
        <pc:spChg chg="mod">
          <ac:chgData name="Suraj Chopade" userId="S::suraj.chopade@bostoninstituteofanalytics.org::dcc44ee8-6a65-4538-a5e1-c87e14ca7a61" providerId="AD" clId="Web-{42544C3E-FB58-70A6-CC1F-8FE66E61D5EE}" dt="2023-10-09T09:59:35.343" v="189" actId="20577"/>
          <ac:spMkLst>
            <pc:docMk/>
            <pc:sldMk cId="3932013374" sldId="506"/>
            <ac:spMk id="2" creationId="{F7761F45-99CF-5094-8BAE-64DDA34139B5}"/>
          </ac:spMkLst>
        </pc:spChg>
        <pc:picChg chg="del">
          <ac:chgData name="Suraj Chopade" userId="S::suraj.chopade@bostoninstituteofanalytics.org::dcc44ee8-6a65-4538-a5e1-c87e14ca7a61" providerId="AD" clId="Web-{42544C3E-FB58-70A6-CC1F-8FE66E61D5EE}" dt="2023-10-09T09:57:57.340" v="152"/>
          <ac:picMkLst>
            <pc:docMk/>
            <pc:sldMk cId="3932013374" sldId="506"/>
            <ac:picMk id="4" creationId="{0EA51E83-AB3F-39B7-2367-8A0833312A5B}"/>
          </ac:picMkLst>
        </pc:picChg>
      </pc:sldChg>
      <pc:sldChg chg="modSp add replId">
        <pc:chgData name="Suraj Chopade" userId="S::suraj.chopade@bostoninstituteofanalytics.org::dcc44ee8-6a65-4538-a5e1-c87e14ca7a61" providerId="AD" clId="Web-{42544C3E-FB58-70A6-CC1F-8FE66E61D5EE}" dt="2023-10-09T09:59:59.672" v="200" actId="20577"/>
        <pc:sldMkLst>
          <pc:docMk/>
          <pc:sldMk cId="4290452773" sldId="507"/>
        </pc:sldMkLst>
        <pc:spChg chg="mod">
          <ac:chgData name="Suraj Chopade" userId="S::suraj.chopade@bostoninstituteofanalytics.org::dcc44ee8-6a65-4538-a5e1-c87e14ca7a61" providerId="AD" clId="Web-{42544C3E-FB58-70A6-CC1F-8FE66E61D5EE}" dt="2023-10-09T09:59:59.672" v="200" actId="20577"/>
          <ac:spMkLst>
            <pc:docMk/>
            <pc:sldMk cId="4290452773" sldId="507"/>
            <ac:spMk id="2" creationId="{F7761F45-99CF-5094-8BAE-64DDA34139B5}"/>
          </ac:spMkLst>
        </pc:spChg>
      </pc:sldChg>
      <pc:sldChg chg="modSp add replId">
        <pc:chgData name="Suraj Chopade" userId="S::suraj.chopade@bostoninstituteofanalytics.org::dcc44ee8-6a65-4538-a5e1-c87e14ca7a61" providerId="AD" clId="Web-{42544C3E-FB58-70A6-CC1F-8FE66E61D5EE}" dt="2023-10-09T10:14:35.840" v="334" actId="1076"/>
        <pc:sldMkLst>
          <pc:docMk/>
          <pc:sldMk cId="39558220" sldId="508"/>
        </pc:sldMkLst>
        <pc:spChg chg="mod">
          <ac:chgData name="Suraj Chopade" userId="S::suraj.chopade@bostoninstituteofanalytics.org::dcc44ee8-6a65-4538-a5e1-c87e14ca7a61" providerId="AD" clId="Web-{42544C3E-FB58-70A6-CC1F-8FE66E61D5EE}" dt="2023-10-09T10:14:35.840" v="334" actId="1076"/>
          <ac:spMkLst>
            <pc:docMk/>
            <pc:sldMk cId="39558220" sldId="508"/>
            <ac:spMk id="2" creationId="{F7761F45-99CF-5094-8BAE-64DDA34139B5}"/>
          </ac:spMkLst>
        </pc:spChg>
        <pc:spChg chg="mod">
          <ac:chgData name="Suraj Chopade" userId="S::suraj.chopade@bostoninstituteofanalytics.org::dcc44ee8-6a65-4538-a5e1-c87e14ca7a61" providerId="AD" clId="Web-{42544C3E-FB58-70A6-CC1F-8FE66E61D5EE}" dt="2023-10-09T10:08:29.656" v="210" actId="20577"/>
          <ac:spMkLst>
            <pc:docMk/>
            <pc:sldMk cId="39558220" sldId="508"/>
            <ac:spMk id="9" creationId="{2FDADD92-4E39-7713-520E-D88B1D53A255}"/>
          </ac:spMkLst>
        </pc:spChg>
      </pc:sldChg>
      <pc:sldChg chg="delSp modSp add replId">
        <pc:chgData name="Suraj Chopade" userId="S::suraj.chopade@bostoninstituteofanalytics.org::dcc44ee8-6a65-4538-a5e1-c87e14ca7a61" providerId="AD" clId="Web-{42544C3E-FB58-70A6-CC1F-8FE66E61D5EE}" dt="2023-10-09T10:14:51.106" v="336" actId="20577"/>
        <pc:sldMkLst>
          <pc:docMk/>
          <pc:sldMk cId="4287738320" sldId="509"/>
        </pc:sldMkLst>
        <pc:spChg chg="del">
          <ac:chgData name="Suraj Chopade" userId="S::suraj.chopade@bostoninstituteofanalytics.org::dcc44ee8-6a65-4538-a5e1-c87e14ca7a61" providerId="AD" clId="Web-{42544C3E-FB58-70A6-CC1F-8FE66E61D5EE}" dt="2023-10-09T10:10:44.786" v="263"/>
          <ac:spMkLst>
            <pc:docMk/>
            <pc:sldMk cId="4287738320" sldId="509"/>
            <ac:spMk id="2" creationId="{F7761F45-99CF-5094-8BAE-64DDA34139B5}"/>
          </ac:spMkLst>
        </pc:spChg>
        <pc:spChg chg="mod">
          <ac:chgData name="Suraj Chopade" userId="S::suraj.chopade@bostoninstituteofanalytics.org::dcc44ee8-6a65-4538-a5e1-c87e14ca7a61" providerId="AD" clId="Web-{42544C3E-FB58-70A6-CC1F-8FE66E61D5EE}" dt="2023-10-09T10:14:51.106" v="336" actId="20577"/>
          <ac:spMkLst>
            <pc:docMk/>
            <pc:sldMk cId="4287738320" sldId="509"/>
            <ac:spMk id="8" creationId="{437EBE6B-C5A9-D984-0471-B2A5155127E8}"/>
          </ac:spMkLst>
        </pc:spChg>
        <pc:spChg chg="mod">
          <ac:chgData name="Suraj Chopade" userId="S::suraj.chopade@bostoninstituteofanalytics.org::dcc44ee8-6a65-4538-a5e1-c87e14ca7a61" providerId="AD" clId="Web-{42544C3E-FB58-70A6-CC1F-8FE66E61D5EE}" dt="2023-10-09T10:14:12.714" v="329" actId="1076"/>
          <ac:spMkLst>
            <pc:docMk/>
            <pc:sldMk cId="4287738320" sldId="509"/>
            <ac:spMk id="9" creationId="{2FDADD92-4E39-7713-520E-D88B1D53A255}"/>
          </ac:spMkLst>
        </pc:spChg>
        <pc:picChg chg="del">
          <ac:chgData name="Suraj Chopade" userId="S::suraj.chopade@bostoninstituteofanalytics.org::dcc44ee8-6a65-4538-a5e1-c87e14ca7a61" providerId="AD" clId="Web-{42544C3E-FB58-70A6-CC1F-8FE66E61D5EE}" dt="2023-10-09T10:09:30.830" v="233"/>
          <ac:picMkLst>
            <pc:docMk/>
            <pc:sldMk cId="4287738320" sldId="509"/>
            <ac:picMk id="7" creationId="{2D87856E-140B-00DD-1CDC-0ED8280D91AD}"/>
          </ac:picMkLst>
        </pc:picChg>
      </pc:sldChg>
    </pc:docChg>
  </pc:docChgLst>
  <pc:docChgLst>
    <pc:chgData name="Suraj Chopade" userId="S::suraj.chopade@bostoninstituteofanalytics.org::dcc44ee8-6a65-4538-a5e1-c87e14ca7a61" providerId="AD" clId="Web-{6C10DBF1-E01B-70F2-C362-AB92AB362718}"/>
    <pc:docChg chg="addSld delSld modSld sldOrd">
      <pc:chgData name="Suraj Chopade" userId="S::suraj.chopade@bostoninstituteofanalytics.org::dcc44ee8-6a65-4538-a5e1-c87e14ca7a61" providerId="AD" clId="Web-{6C10DBF1-E01B-70F2-C362-AB92AB362718}" dt="2023-10-05T12:01:09.013" v="1263" actId="1076"/>
      <pc:docMkLst>
        <pc:docMk/>
      </pc:docMkLst>
      <pc:sldChg chg="modSp">
        <pc:chgData name="Suraj Chopade" userId="S::suraj.chopade@bostoninstituteofanalytics.org::dcc44ee8-6a65-4538-a5e1-c87e14ca7a61" providerId="AD" clId="Web-{6C10DBF1-E01B-70F2-C362-AB92AB362718}" dt="2023-10-05T11:04:50.552" v="424" actId="20577"/>
        <pc:sldMkLst>
          <pc:docMk/>
          <pc:sldMk cId="4235558439" sldId="287"/>
        </pc:sldMkLst>
        <pc:spChg chg="mod">
          <ac:chgData name="Suraj Chopade" userId="S::suraj.chopade@bostoninstituteofanalytics.org::dcc44ee8-6a65-4538-a5e1-c87e14ca7a61" providerId="AD" clId="Web-{6C10DBF1-E01B-70F2-C362-AB92AB362718}" dt="2023-10-05T11:04:50.552" v="424" actId="20577"/>
          <ac:spMkLst>
            <pc:docMk/>
            <pc:sldMk cId="4235558439" sldId="287"/>
            <ac:spMk id="3" creationId="{5FAF0B8B-2FA0-7D88-B529-85CF2FDB866C}"/>
          </ac:spMkLst>
        </pc:spChg>
        <pc:spChg chg="mod">
          <ac:chgData name="Suraj Chopade" userId="S::suraj.chopade@bostoninstituteofanalytics.org::dcc44ee8-6a65-4538-a5e1-c87e14ca7a61" providerId="AD" clId="Web-{6C10DBF1-E01B-70F2-C362-AB92AB362718}" dt="2023-10-05T10:36:37.587" v="125" actId="20577"/>
          <ac:spMkLst>
            <pc:docMk/>
            <pc:sldMk cId="4235558439" sldId="287"/>
            <ac:spMk id="9" creationId="{2FDADD92-4E39-7713-520E-D88B1D53A255}"/>
          </ac:spMkLst>
        </pc:spChg>
      </pc:sldChg>
      <pc:sldChg chg="delSp modSp">
        <pc:chgData name="Suraj Chopade" userId="S::suraj.chopade@bostoninstituteofanalytics.org::dcc44ee8-6a65-4538-a5e1-c87e14ca7a61" providerId="AD" clId="Web-{6C10DBF1-E01B-70F2-C362-AB92AB362718}" dt="2023-10-05T10:40:24.376" v="155" actId="14100"/>
        <pc:sldMkLst>
          <pc:docMk/>
          <pc:sldMk cId="1726830" sldId="314"/>
        </pc:sldMkLst>
        <pc:spChg chg="mod">
          <ac:chgData name="Suraj Chopade" userId="S::suraj.chopade@bostoninstituteofanalytics.org::dcc44ee8-6a65-4538-a5e1-c87e14ca7a61" providerId="AD" clId="Web-{6C10DBF1-E01B-70F2-C362-AB92AB362718}" dt="2023-10-05T10:40:07.422" v="149" actId="1076"/>
          <ac:spMkLst>
            <pc:docMk/>
            <pc:sldMk cId="1726830" sldId="314"/>
            <ac:spMk id="2" creationId="{F7761F45-99CF-5094-8BAE-64DDA34139B5}"/>
          </ac:spMkLst>
        </pc:spChg>
        <pc:spChg chg="mod">
          <ac:chgData name="Suraj Chopade" userId="S::suraj.chopade@bostoninstituteofanalytics.org::dcc44ee8-6a65-4538-a5e1-c87e14ca7a61" providerId="AD" clId="Web-{6C10DBF1-E01B-70F2-C362-AB92AB362718}" dt="2023-10-05T10:40:24.376" v="155" actId="14100"/>
          <ac:spMkLst>
            <pc:docMk/>
            <pc:sldMk cId="1726830" sldId="314"/>
            <ac:spMk id="9" creationId="{2FDADD92-4E39-7713-520E-D88B1D53A255}"/>
          </ac:spMkLst>
        </pc:spChg>
        <pc:picChg chg="del">
          <ac:chgData name="Suraj Chopade" userId="S::suraj.chopade@bostoninstituteofanalytics.org::dcc44ee8-6a65-4538-a5e1-c87e14ca7a61" providerId="AD" clId="Web-{6C10DBF1-E01B-70F2-C362-AB92AB362718}" dt="2023-10-05T10:39:33.265" v="137"/>
          <ac:picMkLst>
            <pc:docMk/>
            <pc:sldMk cId="1726830" sldId="314"/>
            <ac:picMk id="3" creationId="{A72BC3AD-E280-FE3B-7BCF-AAB945570761}"/>
          </ac:picMkLst>
        </pc:picChg>
      </pc:sldChg>
      <pc:sldChg chg="del">
        <pc:chgData name="Suraj Chopade" userId="S::suraj.chopade@bostoninstituteofanalytics.org::dcc44ee8-6a65-4538-a5e1-c87e14ca7a61" providerId="AD" clId="Web-{6C10DBF1-E01B-70F2-C362-AB92AB362718}" dt="2023-10-05T11:53:24.481" v="1125"/>
        <pc:sldMkLst>
          <pc:docMk/>
          <pc:sldMk cId="4253125332" sldId="316"/>
        </pc:sldMkLst>
      </pc:sldChg>
      <pc:sldChg chg="del">
        <pc:chgData name="Suraj Chopade" userId="S::suraj.chopade@bostoninstituteofanalytics.org::dcc44ee8-6a65-4538-a5e1-c87e14ca7a61" providerId="AD" clId="Web-{6C10DBF1-E01B-70F2-C362-AB92AB362718}" dt="2023-10-05T11:53:24.466" v="1124"/>
        <pc:sldMkLst>
          <pc:docMk/>
          <pc:sldMk cId="693713431" sldId="332"/>
        </pc:sldMkLst>
      </pc:sldChg>
      <pc:sldChg chg="del">
        <pc:chgData name="Suraj Chopade" userId="S::suraj.chopade@bostoninstituteofanalytics.org::dcc44ee8-6a65-4538-a5e1-c87e14ca7a61" providerId="AD" clId="Web-{6C10DBF1-E01B-70F2-C362-AB92AB362718}" dt="2023-10-05T11:29:15.650" v="679"/>
        <pc:sldMkLst>
          <pc:docMk/>
          <pc:sldMk cId="4254827648" sldId="333"/>
        </pc:sldMkLst>
      </pc:sldChg>
      <pc:sldChg chg="delSp modSp">
        <pc:chgData name="Suraj Chopade" userId="S::suraj.chopade@bostoninstituteofanalytics.org::dcc44ee8-6a65-4538-a5e1-c87e14ca7a61" providerId="AD" clId="Web-{6C10DBF1-E01B-70F2-C362-AB92AB362718}" dt="2023-10-05T10:43:54.680" v="190" actId="1076"/>
        <pc:sldMkLst>
          <pc:docMk/>
          <pc:sldMk cId="3709622772" sldId="342"/>
        </pc:sldMkLst>
        <pc:spChg chg="mod">
          <ac:chgData name="Suraj Chopade" userId="S::suraj.chopade@bostoninstituteofanalytics.org::dcc44ee8-6a65-4538-a5e1-c87e14ca7a61" providerId="AD" clId="Web-{6C10DBF1-E01B-70F2-C362-AB92AB362718}" dt="2023-10-05T10:43:54.680" v="190" actId="1076"/>
          <ac:spMkLst>
            <pc:docMk/>
            <pc:sldMk cId="3709622772" sldId="342"/>
            <ac:spMk id="2" creationId="{F7761F45-99CF-5094-8BAE-64DDA34139B5}"/>
          </ac:spMkLst>
        </pc:spChg>
        <pc:spChg chg="mod">
          <ac:chgData name="Suraj Chopade" userId="S::suraj.chopade@bostoninstituteofanalytics.org::dcc44ee8-6a65-4538-a5e1-c87e14ca7a61" providerId="AD" clId="Web-{6C10DBF1-E01B-70F2-C362-AB92AB362718}" dt="2023-10-05T10:43:46.071" v="189" actId="1076"/>
          <ac:spMkLst>
            <pc:docMk/>
            <pc:sldMk cId="3709622772" sldId="342"/>
            <ac:spMk id="9" creationId="{2FDADD92-4E39-7713-520E-D88B1D53A255}"/>
          </ac:spMkLst>
        </pc:spChg>
        <pc:picChg chg="del">
          <ac:chgData name="Suraj Chopade" userId="S::suraj.chopade@bostoninstituteofanalytics.org::dcc44ee8-6a65-4538-a5e1-c87e14ca7a61" providerId="AD" clId="Web-{6C10DBF1-E01B-70F2-C362-AB92AB362718}" dt="2023-10-05T10:42:42.162" v="170"/>
          <ac:picMkLst>
            <pc:docMk/>
            <pc:sldMk cId="3709622772" sldId="342"/>
            <ac:picMk id="4" creationId="{3D9DFF31-940B-B7E4-0D73-1911D551E929}"/>
          </ac:picMkLst>
        </pc:picChg>
      </pc:sldChg>
      <pc:sldChg chg="addSp delSp modSp">
        <pc:chgData name="Suraj Chopade" userId="S::suraj.chopade@bostoninstituteofanalytics.org::dcc44ee8-6a65-4538-a5e1-c87e14ca7a61" providerId="AD" clId="Web-{6C10DBF1-E01B-70F2-C362-AB92AB362718}" dt="2023-10-05T11:28:47.289" v="669" actId="1076"/>
        <pc:sldMkLst>
          <pc:docMk/>
          <pc:sldMk cId="998055449" sldId="343"/>
        </pc:sldMkLst>
        <pc:spChg chg="del">
          <ac:chgData name="Suraj Chopade" userId="S::suraj.chopade@bostoninstituteofanalytics.org::dcc44ee8-6a65-4538-a5e1-c87e14ca7a61" providerId="AD" clId="Web-{6C10DBF1-E01B-70F2-C362-AB92AB362718}" dt="2023-10-05T11:25:43.892" v="626"/>
          <ac:spMkLst>
            <pc:docMk/>
            <pc:sldMk cId="998055449" sldId="343"/>
            <ac:spMk id="2" creationId="{F7761F45-99CF-5094-8BAE-64DDA34139B5}"/>
          </ac:spMkLst>
        </pc:spChg>
        <pc:spChg chg="mod">
          <ac:chgData name="Suraj Chopade" userId="S::suraj.chopade@bostoninstituteofanalytics.org::dcc44ee8-6a65-4538-a5e1-c87e14ca7a61" providerId="AD" clId="Web-{6C10DBF1-E01B-70F2-C362-AB92AB362718}" dt="2023-10-05T11:28:47.289" v="669" actId="1076"/>
          <ac:spMkLst>
            <pc:docMk/>
            <pc:sldMk cId="998055449" sldId="343"/>
            <ac:spMk id="9" creationId="{2FDADD92-4E39-7713-520E-D88B1D53A255}"/>
          </ac:spMkLst>
        </pc:spChg>
        <pc:graphicFrameChg chg="add mod modGraphic">
          <ac:chgData name="Suraj Chopade" userId="S::suraj.chopade@bostoninstituteofanalytics.org::dcc44ee8-6a65-4538-a5e1-c87e14ca7a61" providerId="AD" clId="Web-{6C10DBF1-E01B-70F2-C362-AB92AB362718}" dt="2023-10-05T11:27:19.677" v="648"/>
          <ac:graphicFrameMkLst>
            <pc:docMk/>
            <pc:sldMk cId="998055449" sldId="343"/>
            <ac:graphicFrameMk id="4" creationId="{86ABE871-821B-2387-C14B-0483D7BD4BB7}"/>
          </ac:graphicFrameMkLst>
        </pc:graphicFrameChg>
      </pc:sldChg>
      <pc:sldChg chg="del">
        <pc:chgData name="Suraj Chopade" userId="S::suraj.chopade@bostoninstituteofanalytics.org::dcc44ee8-6a65-4538-a5e1-c87e14ca7a61" providerId="AD" clId="Web-{6C10DBF1-E01B-70F2-C362-AB92AB362718}" dt="2023-10-05T11:53:24.497" v="1135"/>
        <pc:sldMkLst>
          <pc:docMk/>
          <pc:sldMk cId="3211538988" sldId="344"/>
        </pc:sldMkLst>
      </pc:sldChg>
      <pc:sldChg chg="del">
        <pc:chgData name="Suraj Chopade" userId="S::suraj.chopade@bostoninstituteofanalytics.org::dcc44ee8-6a65-4538-a5e1-c87e14ca7a61" providerId="AD" clId="Web-{6C10DBF1-E01B-70F2-C362-AB92AB362718}" dt="2023-10-05T11:53:24.497" v="1134"/>
        <pc:sldMkLst>
          <pc:docMk/>
          <pc:sldMk cId="1589054290" sldId="345"/>
        </pc:sldMkLst>
      </pc:sldChg>
      <pc:sldChg chg="del">
        <pc:chgData name="Suraj Chopade" userId="S::suraj.chopade@bostoninstituteofanalytics.org::dcc44ee8-6a65-4538-a5e1-c87e14ca7a61" providerId="AD" clId="Web-{6C10DBF1-E01B-70F2-C362-AB92AB362718}" dt="2023-10-05T11:53:24.497" v="1133"/>
        <pc:sldMkLst>
          <pc:docMk/>
          <pc:sldMk cId="2822367668" sldId="346"/>
        </pc:sldMkLst>
      </pc:sldChg>
      <pc:sldChg chg="del">
        <pc:chgData name="Suraj Chopade" userId="S::suraj.chopade@bostoninstituteofanalytics.org::dcc44ee8-6a65-4538-a5e1-c87e14ca7a61" providerId="AD" clId="Web-{6C10DBF1-E01B-70F2-C362-AB92AB362718}" dt="2023-10-05T11:53:24.481" v="1132"/>
        <pc:sldMkLst>
          <pc:docMk/>
          <pc:sldMk cId="2851047092" sldId="347"/>
        </pc:sldMkLst>
      </pc:sldChg>
      <pc:sldChg chg="del">
        <pc:chgData name="Suraj Chopade" userId="S::suraj.chopade@bostoninstituteofanalytics.org::dcc44ee8-6a65-4538-a5e1-c87e14ca7a61" providerId="AD" clId="Web-{6C10DBF1-E01B-70F2-C362-AB92AB362718}" dt="2023-10-05T11:53:24.481" v="1131"/>
        <pc:sldMkLst>
          <pc:docMk/>
          <pc:sldMk cId="2195828354" sldId="348"/>
        </pc:sldMkLst>
      </pc:sldChg>
      <pc:sldChg chg="del">
        <pc:chgData name="Suraj Chopade" userId="S::suraj.chopade@bostoninstituteofanalytics.org::dcc44ee8-6a65-4538-a5e1-c87e14ca7a61" providerId="AD" clId="Web-{6C10DBF1-E01B-70F2-C362-AB92AB362718}" dt="2023-10-05T11:53:24.481" v="1130"/>
        <pc:sldMkLst>
          <pc:docMk/>
          <pc:sldMk cId="2280237744" sldId="349"/>
        </pc:sldMkLst>
      </pc:sldChg>
      <pc:sldChg chg="del">
        <pc:chgData name="Suraj Chopade" userId="S::suraj.chopade@bostoninstituteofanalytics.org::dcc44ee8-6a65-4538-a5e1-c87e14ca7a61" providerId="AD" clId="Web-{6C10DBF1-E01B-70F2-C362-AB92AB362718}" dt="2023-10-05T11:53:24.481" v="1129"/>
        <pc:sldMkLst>
          <pc:docMk/>
          <pc:sldMk cId="1145284372" sldId="350"/>
        </pc:sldMkLst>
      </pc:sldChg>
      <pc:sldChg chg="del">
        <pc:chgData name="Suraj Chopade" userId="S::suraj.chopade@bostoninstituteofanalytics.org::dcc44ee8-6a65-4538-a5e1-c87e14ca7a61" providerId="AD" clId="Web-{6C10DBF1-E01B-70F2-C362-AB92AB362718}" dt="2023-10-05T11:53:24.481" v="1128"/>
        <pc:sldMkLst>
          <pc:docMk/>
          <pc:sldMk cId="3488034501" sldId="351"/>
        </pc:sldMkLst>
      </pc:sldChg>
      <pc:sldChg chg="del">
        <pc:chgData name="Suraj Chopade" userId="S::suraj.chopade@bostoninstituteofanalytics.org::dcc44ee8-6a65-4538-a5e1-c87e14ca7a61" providerId="AD" clId="Web-{6C10DBF1-E01B-70F2-C362-AB92AB362718}" dt="2023-10-05T11:53:24.481" v="1127"/>
        <pc:sldMkLst>
          <pc:docMk/>
          <pc:sldMk cId="3822785467" sldId="352"/>
        </pc:sldMkLst>
      </pc:sldChg>
      <pc:sldChg chg="del">
        <pc:chgData name="Suraj Chopade" userId="S::suraj.chopade@bostoninstituteofanalytics.org::dcc44ee8-6a65-4538-a5e1-c87e14ca7a61" providerId="AD" clId="Web-{6C10DBF1-E01B-70F2-C362-AB92AB362718}" dt="2023-10-05T11:53:24.481" v="1126"/>
        <pc:sldMkLst>
          <pc:docMk/>
          <pc:sldMk cId="2383408920" sldId="353"/>
        </pc:sldMkLst>
      </pc:sldChg>
      <pc:sldChg chg="del">
        <pc:chgData name="Suraj Chopade" userId="S::suraj.chopade@bostoninstituteofanalytics.org::dcc44ee8-6a65-4538-a5e1-c87e14ca7a61" providerId="AD" clId="Web-{6C10DBF1-E01B-70F2-C362-AB92AB362718}" dt="2023-10-05T11:53:24.466" v="1123"/>
        <pc:sldMkLst>
          <pc:docMk/>
          <pc:sldMk cId="1637956367" sldId="354"/>
        </pc:sldMkLst>
      </pc:sldChg>
      <pc:sldChg chg="del">
        <pc:chgData name="Suraj Chopade" userId="S::suraj.chopade@bostoninstituteofanalytics.org::dcc44ee8-6a65-4538-a5e1-c87e14ca7a61" providerId="AD" clId="Web-{6C10DBF1-E01B-70F2-C362-AB92AB362718}" dt="2023-10-05T11:29:15.650" v="681"/>
        <pc:sldMkLst>
          <pc:docMk/>
          <pc:sldMk cId="543563370" sldId="355"/>
        </pc:sldMkLst>
      </pc:sldChg>
      <pc:sldChg chg="del">
        <pc:chgData name="Suraj Chopade" userId="S::suraj.chopade@bostoninstituteofanalytics.org::dcc44ee8-6a65-4538-a5e1-c87e14ca7a61" providerId="AD" clId="Web-{6C10DBF1-E01B-70F2-C362-AB92AB362718}" dt="2023-10-05T11:29:15.650" v="680"/>
        <pc:sldMkLst>
          <pc:docMk/>
          <pc:sldMk cId="3509703634" sldId="356"/>
        </pc:sldMkLst>
      </pc:sldChg>
      <pc:sldChg chg="del">
        <pc:chgData name="Suraj Chopade" userId="S::suraj.chopade@bostoninstituteofanalytics.org::dcc44ee8-6a65-4538-a5e1-c87e14ca7a61" providerId="AD" clId="Web-{6C10DBF1-E01B-70F2-C362-AB92AB362718}" dt="2023-10-05T11:29:15.650" v="678"/>
        <pc:sldMkLst>
          <pc:docMk/>
          <pc:sldMk cId="3979241048" sldId="357"/>
        </pc:sldMkLst>
      </pc:sldChg>
      <pc:sldChg chg="del">
        <pc:chgData name="Suraj Chopade" userId="S::suraj.chopade@bostoninstituteofanalytics.org::dcc44ee8-6a65-4538-a5e1-c87e14ca7a61" providerId="AD" clId="Web-{6C10DBF1-E01B-70F2-C362-AB92AB362718}" dt="2023-10-05T11:29:15.650" v="677"/>
        <pc:sldMkLst>
          <pc:docMk/>
          <pc:sldMk cId="1574886388" sldId="358"/>
        </pc:sldMkLst>
      </pc:sldChg>
      <pc:sldChg chg="del">
        <pc:chgData name="Suraj Chopade" userId="S::suraj.chopade@bostoninstituteofanalytics.org::dcc44ee8-6a65-4538-a5e1-c87e14ca7a61" providerId="AD" clId="Web-{6C10DBF1-E01B-70F2-C362-AB92AB362718}" dt="2023-10-05T11:29:15.650" v="676"/>
        <pc:sldMkLst>
          <pc:docMk/>
          <pc:sldMk cId="3275230534" sldId="359"/>
        </pc:sldMkLst>
      </pc:sldChg>
      <pc:sldChg chg="del">
        <pc:chgData name="Suraj Chopade" userId="S::suraj.chopade@bostoninstituteofanalytics.org::dcc44ee8-6a65-4538-a5e1-c87e14ca7a61" providerId="AD" clId="Web-{6C10DBF1-E01B-70F2-C362-AB92AB362718}" dt="2023-10-05T11:29:15.650" v="675"/>
        <pc:sldMkLst>
          <pc:docMk/>
          <pc:sldMk cId="3209345293" sldId="360"/>
        </pc:sldMkLst>
      </pc:sldChg>
      <pc:sldChg chg="del">
        <pc:chgData name="Suraj Chopade" userId="S::suraj.chopade@bostoninstituteofanalytics.org::dcc44ee8-6a65-4538-a5e1-c87e14ca7a61" providerId="AD" clId="Web-{6C10DBF1-E01B-70F2-C362-AB92AB362718}" dt="2023-10-05T11:29:15.634" v="674"/>
        <pc:sldMkLst>
          <pc:docMk/>
          <pc:sldMk cId="3052401839" sldId="361"/>
        </pc:sldMkLst>
      </pc:sldChg>
      <pc:sldChg chg="del">
        <pc:chgData name="Suraj Chopade" userId="S::suraj.chopade@bostoninstituteofanalytics.org::dcc44ee8-6a65-4538-a5e1-c87e14ca7a61" providerId="AD" clId="Web-{6C10DBF1-E01B-70F2-C362-AB92AB362718}" dt="2023-10-05T11:29:15.634" v="673"/>
        <pc:sldMkLst>
          <pc:docMk/>
          <pc:sldMk cId="1604005518" sldId="362"/>
        </pc:sldMkLst>
      </pc:sldChg>
      <pc:sldChg chg="del">
        <pc:chgData name="Suraj Chopade" userId="S::suraj.chopade@bostoninstituteofanalytics.org::dcc44ee8-6a65-4538-a5e1-c87e14ca7a61" providerId="AD" clId="Web-{6C10DBF1-E01B-70F2-C362-AB92AB362718}" dt="2023-10-05T11:29:15.634" v="672"/>
        <pc:sldMkLst>
          <pc:docMk/>
          <pc:sldMk cId="246319354" sldId="363"/>
        </pc:sldMkLst>
      </pc:sldChg>
      <pc:sldChg chg="del">
        <pc:chgData name="Suraj Chopade" userId="S::suraj.chopade@bostoninstituteofanalytics.org::dcc44ee8-6a65-4538-a5e1-c87e14ca7a61" providerId="AD" clId="Web-{6C10DBF1-E01B-70F2-C362-AB92AB362718}" dt="2023-10-05T11:29:15.634" v="670"/>
        <pc:sldMkLst>
          <pc:docMk/>
          <pc:sldMk cId="39136322" sldId="364"/>
        </pc:sldMkLst>
      </pc:sldChg>
      <pc:sldChg chg="del">
        <pc:chgData name="Suraj Chopade" userId="S::suraj.chopade@bostoninstituteofanalytics.org::dcc44ee8-6a65-4538-a5e1-c87e14ca7a61" providerId="AD" clId="Web-{6C10DBF1-E01B-70F2-C362-AB92AB362718}" dt="2023-10-05T11:29:15.634" v="671"/>
        <pc:sldMkLst>
          <pc:docMk/>
          <pc:sldMk cId="189908799" sldId="365"/>
        </pc:sldMkLst>
      </pc:sldChg>
      <pc:sldChg chg="add">
        <pc:chgData name="Suraj Chopade" userId="S::suraj.chopade@bostoninstituteofanalytics.org::dcc44ee8-6a65-4538-a5e1-c87e14ca7a61" providerId="AD" clId="Web-{6C10DBF1-E01B-70F2-C362-AB92AB362718}" dt="2023-10-05T10:30:34.293" v="31"/>
        <pc:sldMkLst>
          <pc:docMk/>
          <pc:sldMk cId="3428756411" sldId="366"/>
        </pc:sldMkLst>
      </pc:sldChg>
      <pc:sldChg chg="addSp delSp modSp add">
        <pc:chgData name="Suraj Chopade" userId="S::suraj.chopade@bostoninstituteofanalytics.org::dcc44ee8-6a65-4538-a5e1-c87e14ca7a61" providerId="AD" clId="Web-{6C10DBF1-E01B-70F2-C362-AB92AB362718}" dt="2023-10-05T10:36:20.336" v="120"/>
        <pc:sldMkLst>
          <pc:docMk/>
          <pc:sldMk cId="4006553666" sldId="367"/>
        </pc:sldMkLst>
        <pc:spChg chg="mod">
          <ac:chgData name="Suraj Chopade" userId="S::suraj.chopade@bostoninstituteofanalytics.org::dcc44ee8-6a65-4538-a5e1-c87e14ca7a61" providerId="AD" clId="Web-{6C10DBF1-E01B-70F2-C362-AB92AB362718}" dt="2023-10-05T10:31:03.091" v="38" actId="14100"/>
          <ac:spMkLst>
            <pc:docMk/>
            <pc:sldMk cId="4006553666" sldId="367"/>
            <ac:spMk id="9" creationId="{2FDADD92-4E39-7713-520E-D88B1D53A255}"/>
          </ac:spMkLst>
        </pc:spChg>
        <pc:graphicFrameChg chg="mod modGraphic">
          <ac:chgData name="Suraj Chopade" userId="S::suraj.chopade@bostoninstituteofanalytics.org::dcc44ee8-6a65-4538-a5e1-c87e14ca7a61" providerId="AD" clId="Web-{6C10DBF1-E01B-70F2-C362-AB92AB362718}" dt="2023-10-05T10:36:20.336" v="120"/>
          <ac:graphicFrameMkLst>
            <pc:docMk/>
            <pc:sldMk cId="4006553666" sldId="367"/>
            <ac:graphicFrameMk id="7" creationId="{FBF120AC-CEA3-E6FB-1F60-5853288C1B5C}"/>
          </ac:graphicFrameMkLst>
        </pc:graphicFrameChg>
        <pc:graphicFrameChg chg="add del mod">
          <ac:chgData name="Suraj Chopade" userId="S::suraj.chopade@bostoninstituteofanalytics.org::dcc44ee8-6a65-4538-a5e1-c87e14ca7a61" providerId="AD" clId="Web-{6C10DBF1-E01B-70F2-C362-AB92AB362718}" dt="2023-10-05T10:35:10.084" v="57"/>
          <ac:graphicFrameMkLst>
            <pc:docMk/>
            <pc:sldMk cId="4006553666" sldId="367"/>
            <ac:graphicFrameMk id="12" creationId="{030ED8BA-F340-C04E-463E-9CCF5BE2C81F}"/>
          </ac:graphicFrameMkLst>
        </pc:graphicFrameChg>
        <pc:picChg chg="add del mod">
          <ac:chgData name="Suraj Chopade" userId="S::suraj.chopade@bostoninstituteofanalytics.org::dcc44ee8-6a65-4538-a5e1-c87e14ca7a61" providerId="AD" clId="Web-{6C10DBF1-E01B-70F2-C362-AB92AB362718}" dt="2023-10-05T10:33:22.689" v="43"/>
          <ac:picMkLst>
            <pc:docMk/>
            <pc:sldMk cId="4006553666" sldId="367"/>
            <ac:picMk id="2" creationId="{6505076B-183F-52A9-547D-F65009D423CA}"/>
          </ac:picMkLst>
        </pc:picChg>
        <pc:picChg chg="add del mod">
          <ac:chgData name="Suraj Chopade" userId="S::suraj.chopade@bostoninstituteofanalytics.org::dcc44ee8-6a65-4538-a5e1-c87e14ca7a61" providerId="AD" clId="Web-{6C10DBF1-E01B-70F2-C362-AB92AB362718}" dt="2023-10-05T10:33:23.393" v="44"/>
          <ac:picMkLst>
            <pc:docMk/>
            <pc:sldMk cId="4006553666" sldId="367"/>
            <ac:picMk id="3" creationId="{98844D34-BF54-8DA1-23F3-F195D9B99B19}"/>
          </ac:picMkLst>
        </pc:picChg>
        <pc:picChg chg="add del mod">
          <ac:chgData name="Suraj Chopade" userId="S::suraj.chopade@bostoninstituteofanalytics.org::dcc44ee8-6a65-4538-a5e1-c87e14ca7a61" providerId="AD" clId="Web-{6C10DBF1-E01B-70F2-C362-AB92AB362718}" dt="2023-10-05T10:33:38.299" v="46"/>
          <ac:picMkLst>
            <pc:docMk/>
            <pc:sldMk cId="4006553666" sldId="367"/>
            <ac:picMk id="5" creationId="{3AA7B2F5-E9B8-F1E3-E018-12B8824D0053}"/>
          </ac:picMkLst>
        </pc:picChg>
        <pc:picChg chg="add mod">
          <ac:chgData name="Suraj Chopade" userId="S::suraj.chopade@bostoninstituteofanalytics.org::dcc44ee8-6a65-4538-a5e1-c87e14ca7a61" providerId="AD" clId="Web-{6C10DBF1-E01B-70F2-C362-AB92AB362718}" dt="2023-10-05T10:34:47.036" v="49" actId="1076"/>
          <ac:picMkLst>
            <pc:docMk/>
            <pc:sldMk cId="4006553666" sldId="367"/>
            <ac:picMk id="10" creationId="{435505EB-777D-FBFC-33FE-32AE1D201F0F}"/>
          </ac:picMkLst>
        </pc:picChg>
        <pc:picChg chg="del">
          <ac:chgData name="Suraj Chopade" userId="S::suraj.chopade@bostoninstituteofanalytics.org::dcc44ee8-6a65-4538-a5e1-c87e14ca7a61" providerId="AD" clId="Web-{6C10DBF1-E01B-70F2-C362-AB92AB362718}" dt="2023-10-05T10:31:04.966" v="39"/>
          <ac:picMkLst>
            <pc:docMk/>
            <pc:sldMk cId="4006553666" sldId="367"/>
            <ac:picMk id="2050" creationId="{C935F535-396C-A8C5-B5DA-A7B2F3D535C0}"/>
          </ac:picMkLst>
        </pc:picChg>
      </pc:sldChg>
      <pc:sldChg chg="modSp add replId">
        <pc:chgData name="Suraj Chopade" userId="S::suraj.chopade@bostoninstituteofanalytics.org::dcc44ee8-6a65-4538-a5e1-c87e14ca7a61" providerId="AD" clId="Web-{6C10DBF1-E01B-70F2-C362-AB92AB362718}" dt="2023-10-05T10:48:29.158" v="266" actId="20577"/>
        <pc:sldMkLst>
          <pc:docMk/>
          <pc:sldMk cId="689801169" sldId="368"/>
        </pc:sldMkLst>
        <pc:spChg chg="mod">
          <ac:chgData name="Suraj Chopade" userId="S::suraj.chopade@bostoninstituteofanalytics.org::dcc44ee8-6a65-4538-a5e1-c87e14ca7a61" providerId="AD" clId="Web-{6C10DBF1-E01B-70F2-C362-AB92AB362718}" dt="2023-10-05T10:48:29.158" v="266" actId="20577"/>
          <ac:spMkLst>
            <pc:docMk/>
            <pc:sldMk cId="689801169" sldId="368"/>
            <ac:spMk id="2" creationId="{F7761F45-99CF-5094-8BAE-64DDA34139B5}"/>
          </ac:spMkLst>
        </pc:spChg>
        <pc:spChg chg="mod">
          <ac:chgData name="Suraj Chopade" userId="S::suraj.chopade@bostoninstituteofanalytics.org::dcc44ee8-6a65-4538-a5e1-c87e14ca7a61" providerId="AD" clId="Web-{6C10DBF1-E01B-70F2-C362-AB92AB362718}" dt="2023-10-05T10:45:15.964" v="209" actId="1076"/>
          <ac:spMkLst>
            <pc:docMk/>
            <pc:sldMk cId="689801169" sldId="368"/>
            <ac:spMk id="9" creationId="{2FDADD92-4E39-7713-520E-D88B1D53A255}"/>
          </ac:spMkLst>
        </pc:spChg>
      </pc:sldChg>
      <pc:sldChg chg="modSp add replId">
        <pc:chgData name="Suraj Chopade" userId="S::suraj.chopade@bostoninstituteofanalytics.org::dcc44ee8-6a65-4538-a5e1-c87e14ca7a61" providerId="AD" clId="Web-{6C10DBF1-E01B-70F2-C362-AB92AB362718}" dt="2023-10-05T10:52:26.995" v="340" actId="20577"/>
        <pc:sldMkLst>
          <pc:docMk/>
          <pc:sldMk cId="3124109817" sldId="369"/>
        </pc:sldMkLst>
        <pc:spChg chg="mod">
          <ac:chgData name="Suraj Chopade" userId="S::suraj.chopade@bostoninstituteofanalytics.org::dcc44ee8-6a65-4538-a5e1-c87e14ca7a61" providerId="AD" clId="Web-{6C10DBF1-E01B-70F2-C362-AB92AB362718}" dt="2023-10-05T10:52:26.995" v="340" actId="20577"/>
          <ac:spMkLst>
            <pc:docMk/>
            <pc:sldMk cId="3124109817" sldId="369"/>
            <ac:spMk id="2" creationId="{F7761F45-99CF-5094-8BAE-64DDA34139B5}"/>
          </ac:spMkLst>
        </pc:spChg>
        <pc:spChg chg="mod">
          <ac:chgData name="Suraj Chopade" userId="S::suraj.chopade@bostoninstituteofanalytics.org::dcc44ee8-6a65-4538-a5e1-c87e14ca7a61" providerId="AD" clId="Web-{6C10DBF1-E01B-70F2-C362-AB92AB362718}" dt="2023-10-05T10:50:32.335" v="281" actId="1076"/>
          <ac:spMkLst>
            <pc:docMk/>
            <pc:sldMk cId="3124109817" sldId="369"/>
            <ac:spMk id="9" creationId="{2FDADD92-4E39-7713-520E-D88B1D53A255}"/>
          </ac:spMkLst>
        </pc:spChg>
      </pc:sldChg>
      <pc:sldChg chg="modSp add replId">
        <pc:chgData name="Suraj Chopade" userId="S::suraj.chopade@bostoninstituteofanalytics.org::dcc44ee8-6a65-4538-a5e1-c87e14ca7a61" providerId="AD" clId="Web-{6C10DBF1-E01B-70F2-C362-AB92AB362718}" dt="2023-10-05T10:59:48.963" v="406" actId="20577"/>
        <pc:sldMkLst>
          <pc:docMk/>
          <pc:sldMk cId="4260842086" sldId="370"/>
        </pc:sldMkLst>
        <pc:spChg chg="mod">
          <ac:chgData name="Suraj Chopade" userId="S::suraj.chopade@bostoninstituteofanalytics.org::dcc44ee8-6a65-4538-a5e1-c87e14ca7a61" providerId="AD" clId="Web-{6C10DBF1-E01B-70F2-C362-AB92AB362718}" dt="2023-10-05T10:59:48.963" v="406" actId="20577"/>
          <ac:spMkLst>
            <pc:docMk/>
            <pc:sldMk cId="4260842086" sldId="370"/>
            <ac:spMk id="2" creationId="{F7761F45-99CF-5094-8BAE-64DDA34139B5}"/>
          </ac:spMkLst>
        </pc:spChg>
        <pc:spChg chg="mod">
          <ac:chgData name="Suraj Chopade" userId="S::suraj.chopade@bostoninstituteofanalytics.org::dcc44ee8-6a65-4538-a5e1-c87e14ca7a61" providerId="AD" clId="Web-{6C10DBF1-E01B-70F2-C362-AB92AB362718}" dt="2023-10-05T10:56:54.270" v="351" actId="1076"/>
          <ac:spMkLst>
            <pc:docMk/>
            <pc:sldMk cId="4260842086" sldId="370"/>
            <ac:spMk id="9" creationId="{2FDADD92-4E39-7713-520E-D88B1D53A255}"/>
          </ac:spMkLst>
        </pc:spChg>
      </pc:sldChg>
      <pc:sldChg chg="modSp add replId">
        <pc:chgData name="Suraj Chopade" userId="S::suraj.chopade@bostoninstituteofanalytics.org::dcc44ee8-6a65-4538-a5e1-c87e14ca7a61" providerId="AD" clId="Web-{6C10DBF1-E01B-70F2-C362-AB92AB362718}" dt="2023-10-05T11:07:41.199" v="464" actId="20577"/>
        <pc:sldMkLst>
          <pc:docMk/>
          <pc:sldMk cId="1367509122" sldId="371"/>
        </pc:sldMkLst>
        <pc:spChg chg="mod">
          <ac:chgData name="Suraj Chopade" userId="S::suraj.chopade@bostoninstituteofanalytics.org::dcc44ee8-6a65-4538-a5e1-c87e14ca7a61" providerId="AD" clId="Web-{6C10DBF1-E01B-70F2-C362-AB92AB362718}" dt="2023-10-05T11:07:41.199" v="464" actId="20577"/>
          <ac:spMkLst>
            <pc:docMk/>
            <pc:sldMk cId="1367509122" sldId="371"/>
            <ac:spMk id="2" creationId="{F7761F45-99CF-5094-8BAE-64DDA34139B5}"/>
          </ac:spMkLst>
        </pc:spChg>
        <pc:spChg chg="mod">
          <ac:chgData name="Suraj Chopade" userId="S::suraj.chopade@bostoninstituteofanalytics.org::dcc44ee8-6a65-4538-a5e1-c87e14ca7a61" providerId="AD" clId="Web-{6C10DBF1-E01B-70F2-C362-AB92AB362718}" dt="2023-10-05T11:06:35.603" v="433" actId="1076"/>
          <ac:spMkLst>
            <pc:docMk/>
            <pc:sldMk cId="1367509122" sldId="371"/>
            <ac:spMk id="9" creationId="{2FDADD92-4E39-7713-520E-D88B1D53A255}"/>
          </ac:spMkLst>
        </pc:spChg>
      </pc:sldChg>
      <pc:sldChg chg="addSp modSp add replId">
        <pc:chgData name="Suraj Chopade" userId="S::suraj.chopade@bostoninstituteofanalytics.org::dcc44ee8-6a65-4538-a5e1-c87e14ca7a61" providerId="AD" clId="Web-{6C10DBF1-E01B-70F2-C362-AB92AB362718}" dt="2023-10-05T11:09:59.781" v="492" actId="1076"/>
        <pc:sldMkLst>
          <pc:docMk/>
          <pc:sldMk cId="1839542696" sldId="372"/>
        </pc:sldMkLst>
        <pc:spChg chg="mod">
          <ac:chgData name="Suraj Chopade" userId="S::suraj.chopade@bostoninstituteofanalytics.org::dcc44ee8-6a65-4538-a5e1-c87e14ca7a61" providerId="AD" clId="Web-{6C10DBF1-E01B-70F2-C362-AB92AB362718}" dt="2023-10-05T11:09:56.266" v="491" actId="1076"/>
          <ac:spMkLst>
            <pc:docMk/>
            <pc:sldMk cId="1839542696" sldId="372"/>
            <ac:spMk id="2" creationId="{F7761F45-99CF-5094-8BAE-64DDA34139B5}"/>
          </ac:spMkLst>
        </pc:spChg>
        <pc:spChg chg="add mod">
          <ac:chgData name="Suraj Chopade" userId="S::suraj.chopade@bostoninstituteofanalytics.org::dcc44ee8-6a65-4538-a5e1-c87e14ca7a61" providerId="AD" clId="Web-{6C10DBF1-E01B-70F2-C362-AB92AB362718}" dt="2023-10-05T11:09:59.781" v="492" actId="1076"/>
          <ac:spMkLst>
            <pc:docMk/>
            <pc:sldMk cId="1839542696" sldId="372"/>
            <ac:spMk id="3" creationId="{3C39FCF5-8CF2-D460-5BA7-724C581AA236}"/>
          </ac:spMkLst>
        </pc:spChg>
      </pc:sldChg>
      <pc:sldChg chg="addSp delSp modSp add replId">
        <pc:chgData name="Suraj Chopade" userId="S::suraj.chopade@bostoninstituteofanalytics.org::dcc44ee8-6a65-4538-a5e1-c87e14ca7a61" providerId="AD" clId="Web-{6C10DBF1-E01B-70F2-C362-AB92AB362718}" dt="2023-10-05T11:19:55.880" v="545" actId="1076"/>
        <pc:sldMkLst>
          <pc:docMk/>
          <pc:sldMk cId="3813123597" sldId="373"/>
        </pc:sldMkLst>
        <pc:spChg chg="mod">
          <ac:chgData name="Suraj Chopade" userId="S::suraj.chopade@bostoninstituteofanalytics.org::dcc44ee8-6a65-4538-a5e1-c87e14ca7a61" providerId="AD" clId="Web-{6C10DBF1-E01B-70F2-C362-AB92AB362718}" dt="2023-10-05T11:18:44.190" v="536" actId="14100"/>
          <ac:spMkLst>
            <pc:docMk/>
            <pc:sldMk cId="3813123597" sldId="373"/>
            <ac:spMk id="2" creationId="{F7761F45-99CF-5094-8BAE-64DDA34139B5}"/>
          </ac:spMkLst>
        </pc:spChg>
        <pc:spChg chg="del">
          <ac:chgData name="Suraj Chopade" userId="S::suraj.chopade@bostoninstituteofanalytics.org::dcc44ee8-6a65-4538-a5e1-c87e14ca7a61" providerId="AD" clId="Web-{6C10DBF1-E01B-70F2-C362-AB92AB362718}" dt="2023-10-05T11:14:51.104" v="517"/>
          <ac:spMkLst>
            <pc:docMk/>
            <pc:sldMk cId="3813123597" sldId="373"/>
            <ac:spMk id="3" creationId="{3C39FCF5-8CF2-D460-5BA7-724C581AA236}"/>
          </ac:spMkLst>
        </pc:spChg>
        <pc:spChg chg="mod">
          <ac:chgData name="Suraj Chopade" userId="S::suraj.chopade@bostoninstituteofanalytics.org::dcc44ee8-6a65-4538-a5e1-c87e14ca7a61" providerId="AD" clId="Web-{6C10DBF1-E01B-70F2-C362-AB92AB362718}" dt="2023-10-05T11:14:08.962" v="503" actId="1076"/>
          <ac:spMkLst>
            <pc:docMk/>
            <pc:sldMk cId="3813123597" sldId="373"/>
            <ac:spMk id="9" creationId="{2FDADD92-4E39-7713-520E-D88B1D53A255}"/>
          </ac:spMkLst>
        </pc:spChg>
        <pc:picChg chg="add mod">
          <ac:chgData name="Suraj Chopade" userId="S::suraj.chopade@bostoninstituteofanalytics.org::dcc44ee8-6a65-4538-a5e1-c87e14ca7a61" providerId="AD" clId="Web-{6C10DBF1-E01B-70F2-C362-AB92AB362718}" dt="2023-10-05T11:18:48.847" v="537" actId="1076"/>
          <ac:picMkLst>
            <pc:docMk/>
            <pc:sldMk cId="3813123597" sldId="373"/>
            <ac:picMk id="4" creationId="{64408DA2-F67B-7BE9-0B54-AAD5E7A5B3FC}"/>
          </ac:picMkLst>
        </pc:picChg>
        <pc:picChg chg="add mod">
          <ac:chgData name="Suraj Chopade" userId="S::suraj.chopade@bostoninstituteofanalytics.org::dcc44ee8-6a65-4538-a5e1-c87e14ca7a61" providerId="AD" clId="Web-{6C10DBF1-E01B-70F2-C362-AB92AB362718}" dt="2023-10-05T11:19:55.880" v="545" actId="1076"/>
          <ac:picMkLst>
            <pc:docMk/>
            <pc:sldMk cId="3813123597" sldId="373"/>
            <ac:picMk id="5" creationId="{D799C0DB-240F-7B3B-4605-57D32C8E6EB4}"/>
          </ac:picMkLst>
        </pc:picChg>
      </pc:sldChg>
      <pc:sldChg chg="addSp delSp modSp add ord replId">
        <pc:chgData name="Suraj Chopade" userId="S::suraj.chopade@bostoninstituteofanalytics.org::dcc44ee8-6a65-4538-a5e1-c87e14ca7a61" providerId="AD" clId="Web-{6C10DBF1-E01B-70F2-C362-AB92AB362718}" dt="2023-10-05T11:23:56.029" v="619" actId="1076"/>
        <pc:sldMkLst>
          <pc:docMk/>
          <pc:sldMk cId="1224501499" sldId="374"/>
        </pc:sldMkLst>
        <pc:spChg chg="mod">
          <ac:chgData name="Suraj Chopade" userId="S::suraj.chopade@bostoninstituteofanalytics.org::dcc44ee8-6a65-4538-a5e1-c87e14ca7a61" providerId="AD" clId="Web-{6C10DBF1-E01B-70F2-C362-AB92AB362718}" dt="2023-10-05T11:23:38.232" v="614" actId="1076"/>
          <ac:spMkLst>
            <pc:docMk/>
            <pc:sldMk cId="1224501499" sldId="374"/>
            <ac:spMk id="2" creationId="{F7761F45-99CF-5094-8BAE-64DDA34139B5}"/>
          </ac:spMkLst>
        </pc:spChg>
        <pc:spChg chg="mod">
          <ac:chgData name="Suraj Chopade" userId="S::suraj.chopade@bostoninstituteofanalytics.org::dcc44ee8-6a65-4538-a5e1-c87e14ca7a61" providerId="AD" clId="Web-{6C10DBF1-E01B-70F2-C362-AB92AB362718}" dt="2023-10-05T11:23:56.029" v="619" actId="1076"/>
          <ac:spMkLst>
            <pc:docMk/>
            <pc:sldMk cId="1224501499" sldId="374"/>
            <ac:spMk id="3" creationId="{3C39FCF5-8CF2-D460-5BA7-724C581AA236}"/>
          </ac:spMkLst>
        </pc:spChg>
        <pc:spChg chg="add mod">
          <ac:chgData name="Suraj Chopade" userId="S::suraj.chopade@bostoninstituteofanalytics.org::dcc44ee8-6a65-4538-a5e1-c87e14ca7a61" providerId="AD" clId="Web-{6C10DBF1-E01B-70F2-C362-AB92AB362718}" dt="2023-10-05T11:23:51.592" v="618" actId="1076"/>
          <ac:spMkLst>
            <pc:docMk/>
            <pc:sldMk cId="1224501499" sldId="374"/>
            <ac:spMk id="4" creationId="{C49B0641-452D-D21F-B076-0FE2F6F2FE50}"/>
          </ac:spMkLst>
        </pc:spChg>
        <pc:picChg chg="del">
          <ac:chgData name="Suraj Chopade" userId="S::suraj.chopade@bostoninstituteofanalytics.org::dcc44ee8-6a65-4538-a5e1-c87e14ca7a61" providerId="AD" clId="Web-{6C10DBF1-E01B-70F2-C362-AB92AB362718}" dt="2023-10-05T11:23:47.045" v="617"/>
          <ac:picMkLst>
            <pc:docMk/>
            <pc:sldMk cId="1224501499" sldId="374"/>
            <ac:picMk id="8" creationId="{00000000-0000-0000-0000-000000000000}"/>
          </ac:picMkLst>
        </pc:picChg>
      </pc:sldChg>
      <pc:sldChg chg="modSp add ord replId">
        <pc:chgData name="Suraj Chopade" userId="S::suraj.chopade@bostoninstituteofanalytics.org::dcc44ee8-6a65-4538-a5e1-c87e14ca7a61" providerId="AD" clId="Web-{6C10DBF1-E01B-70F2-C362-AB92AB362718}" dt="2023-10-05T11:33:52.909" v="728"/>
        <pc:sldMkLst>
          <pc:docMk/>
          <pc:sldMk cId="4224219877" sldId="375"/>
        </pc:sldMkLst>
        <pc:spChg chg="mod">
          <ac:chgData name="Suraj Chopade" userId="S::suraj.chopade@bostoninstituteofanalytics.org::dcc44ee8-6a65-4538-a5e1-c87e14ca7a61" providerId="AD" clId="Web-{6C10DBF1-E01B-70F2-C362-AB92AB362718}" dt="2023-10-05T11:33:52.909" v="728"/>
          <ac:spMkLst>
            <pc:docMk/>
            <pc:sldMk cId="4224219877" sldId="375"/>
            <ac:spMk id="2" creationId="{F7761F45-99CF-5094-8BAE-64DDA34139B5}"/>
          </ac:spMkLst>
        </pc:spChg>
        <pc:spChg chg="mod">
          <ac:chgData name="Suraj Chopade" userId="S::suraj.chopade@bostoninstituteofanalytics.org::dcc44ee8-6a65-4538-a5e1-c87e14ca7a61" providerId="AD" clId="Web-{6C10DBF1-E01B-70F2-C362-AB92AB362718}" dt="2023-10-05T11:32:23.359" v="702" actId="1076"/>
          <ac:spMkLst>
            <pc:docMk/>
            <pc:sldMk cId="4224219877" sldId="375"/>
            <ac:spMk id="9" creationId="{2FDADD92-4E39-7713-520E-D88B1D53A255}"/>
          </ac:spMkLst>
        </pc:spChg>
      </pc:sldChg>
      <pc:sldChg chg="addSp modSp add replId">
        <pc:chgData name="Suraj Chopade" userId="S::suraj.chopade@bostoninstituteofanalytics.org::dcc44ee8-6a65-4538-a5e1-c87e14ca7a61" providerId="AD" clId="Web-{6C10DBF1-E01B-70F2-C362-AB92AB362718}" dt="2023-10-05T11:38:14.012" v="874" actId="1076"/>
        <pc:sldMkLst>
          <pc:docMk/>
          <pc:sldMk cId="940285765" sldId="376"/>
        </pc:sldMkLst>
        <pc:spChg chg="mod">
          <ac:chgData name="Suraj Chopade" userId="S::suraj.chopade@bostoninstituteofanalytics.org::dcc44ee8-6a65-4538-a5e1-c87e14ca7a61" providerId="AD" clId="Web-{6C10DBF1-E01B-70F2-C362-AB92AB362718}" dt="2023-10-05T11:36:59.947" v="854" actId="20577"/>
          <ac:spMkLst>
            <pc:docMk/>
            <pc:sldMk cId="940285765" sldId="376"/>
            <ac:spMk id="2" creationId="{F7761F45-99CF-5094-8BAE-64DDA34139B5}"/>
          </ac:spMkLst>
        </pc:spChg>
        <pc:spChg chg="add mod">
          <ac:chgData name="Suraj Chopade" userId="S::suraj.chopade@bostoninstituteofanalytics.org::dcc44ee8-6a65-4538-a5e1-c87e14ca7a61" providerId="AD" clId="Web-{6C10DBF1-E01B-70F2-C362-AB92AB362718}" dt="2023-10-05T11:38:08.653" v="873" actId="1076"/>
          <ac:spMkLst>
            <pc:docMk/>
            <pc:sldMk cId="940285765" sldId="376"/>
            <ac:spMk id="4" creationId="{47C25F63-E39C-4759-3830-05988167B4F8}"/>
          </ac:spMkLst>
        </pc:spChg>
        <pc:spChg chg="mod">
          <ac:chgData name="Suraj Chopade" userId="S::suraj.chopade@bostoninstituteofanalytics.org::dcc44ee8-6a65-4538-a5e1-c87e14ca7a61" providerId="AD" clId="Web-{6C10DBF1-E01B-70F2-C362-AB92AB362718}" dt="2023-10-05T11:38:14.012" v="874" actId="1076"/>
          <ac:spMkLst>
            <pc:docMk/>
            <pc:sldMk cId="940285765" sldId="376"/>
            <ac:spMk id="9" creationId="{2FDADD92-4E39-7713-520E-D88B1D53A255}"/>
          </ac:spMkLst>
        </pc:spChg>
        <pc:graphicFrameChg chg="add mod modGraphic">
          <ac:chgData name="Suraj Chopade" userId="S::suraj.chopade@bostoninstituteofanalytics.org::dcc44ee8-6a65-4538-a5e1-c87e14ca7a61" providerId="AD" clId="Web-{6C10DBF1-E01B-70F2-C362-AB92AB362718}" dt="2023-10-05T11:36:32.728" v="841" actId="1076"/>
          <ac:graphicFrameMkLst>
            <pc:docMk/>
            <pc:sldMk cId="940285765" sldId="376"/>
            <ac:graphicFrameMk id="3" creationId="{C6E4851F-3F72-D3B9-2AF9-9AE75A6B929E}"/>
          </ac:graphicFrameMkLst>
        </pc:graphicFrameChg>
        <pc:picChg chg="mod">
          <ac:chgData name="Suraj Chopade" userId="S::suraj.chopade@bostoninstituteofanalytics.org::dcc44ee8-6a65-4538-a5e1-c87e14ca7a61" providerId="AD" clId="Web-{6C10DBF1-E01B-70F2-C362-AB92AB362718}" dt="2023-10-05T11:37:59.059" v="871" actId="1076"/>
          <ac:picMkLst>
            <pc:docMk/>
            <pc:sldMk cId="940285765" sldId="376"/>
            <ac:picMk id="6" creationId="{00000000-0000-0000-0000-000000000000}"/>
          </ac:picMkLst>
        </pc:picChg>
      </pc:sldChg>
      <pc:sldChg chg="addSp delSp modSp add ord replId">
        <pc:chgData name="Suraj Chopade" userId="S::suraj.chopade@bostoninstituteofanalytics.org::dcc44ee8-6a65-4538-a5e1-c87e14ca7a61" providerId="AD" clId="Web-{6C10DBF1-E01B-70F2-C362-AB92AB362718}" dt="2023-10-05T11:48:07.720" v="1049" actId="20577"/>
        <pc:sldMkLst>
          <pc:docMk/>
          <pc:sldMk cId="1101274761" sldId="377"/>
        </pc:sldMkLst>
        <pc:spChg chg="mod">
          <ac:chgData name="Suraj Chopade" userId="S::suraj.chopade@bostoninstituteofanalytics.org::dcc44ee8-6a65-4538-a5e1-c87e14ca7a61" providerId="AD" clId="Web-{6C10DBF1-E01B-70F2-C362-AB92AB362718}" dt="2023-10-05T11:48:07.720" v="1049" actId="20577"/>
          <ac:spMkLst>
            <pc:docMk/>
            <pc:sldMk cId="1101274761" sldId="377"/>
            <ac:spMk id="2" creationId="{F7761F45-99CF-5094-8BAE-64DDA34139B5}"/>
          </ac:spMkLst>
        </pc:spChg>
        <pc:spChg chg="add del mod">
          <ac:chgData name="Suraj Chopade" userId="S::suraj.chopade@bostoninstituteofanalytics.org::dcc44ee8-6a65-4538-a5e1-c87e14ca7a61" providerId="AD" clId="Web-{6C10DBF1-E01B-70F2-C362-AB92AB362718}" dt="2023-10-05T11:40:38.064" v="913"/>
          <ac:spMkLst>
            <pc:docMk/>
            <pc:sldMk cId="1101274761" sldId="377"/>
            <ac:spMk id="3" creationId="{FFF67077-F838-8688-5E28-40DB078888BF}"/>
          </ac:spMkLst>
        </pc:spChg>
        <pc:spChg chg="add del mod">
          <ac:chgData name="Suraj Chopade" userId="S::suraj.chopade@bostoninstituteofanalytics.org::dcc44ee8-6a65-4538-a5e1-c87e14ca7a61" providerId="AD" clId="Web-{6C10DBF1-E01B-70F2-C362-AB92AB362718}" dt="2023-10-05T11:40:20.298" v="903" actId="1076"/>
          <ac:spMkLst>
            <pc:docMk/>
            <pc:sldMk cId="1101274761" sldId="377"/>
            <ac:spMk id="9" creationId="{2FDADD92-4E39-7713-520E-D88B1D53A255}"/>
          </ac:spMkLst>
        </pc:spChg>
        <pc:picChg chg="mod">
          <ac:chgData name="Suraj Chopade" userId="S::suraj.chopade@bostoninstituteofanalytics.org::dcc44ee8-6a65-4538-a5e1-c87e14ca7a61" providerId="AD" clId="Web-{6C10DBF1-E01B-70F2-C362-AB92AB362718}" dt="2023-10-05T11:43:11.038" v="973" actId="1076"/>
          <ac:picMkLst>
            <pc:docMk/>
            <pc:sldMk cId="1101274761" sldId="377"/>
            <ac:picMk id="6" creationId="{00000000-0000-0000-0000-000000000000}"/>
          </ac:picMkLst>
        </pc:picChg>
      </pc:sldChg>
      <pc:sldChg chg="addSp modSp add replId">
        <pc:chgData name="Suraj Chopade" userId="S::suraj.chopade@bostoninstituteofanalytics.org::dcc44ee8-6a65-4538-a5e1-c87e14ca7a61" providerId="AD" clId="Web-{6C10DBF1-E01B-70F2-C362-AB92AB362718}" dt="2023-10-05T11:48:27.549" v="1052" actId="14100"/>
        <pc:sldMkLst>
          <pc:docMk/>
          <pc:sldMk cId="1574334419" sldId="378"/>
        </pc:sldMkLst>
        <pc:spChg chg="mod">
          <ac:chgData name="Suraj Chopade" userId="S::suraj.chopade@bostoninstituteofanalytics.org::dcc44ee8-6a65-4538-a5e1-c87e14ca7a61" providerId="AD" clId="Web-{6C10DBF1-E01B-70F2-C362-AB92AB362718}" dt="2023-10-05T11:46:41.717" v="1035" actId="20577"/>
          <ac:spMkLst>
            <pc:docMk/>
            <pc:sldMk cId="1574334419" sldId="378"/>
            <ac:spMk id="2" creationId="{F7761F45-99CF-5094-8BAE-64DDA34139B5}"/>
          </ac:spMkLst>
        </pc:spChg>
        <pc:spChg chg="add mod">
          <ac:chgData name="Suraj Chopade" userId="S::suraj.chopade@bostoninstituteofanalytics.org::dcc44ee8-6a65-4538-a5e1-c87e14ca7a61" providerId="AD" clId="Web-{6C10DBF1-E01B-70F2-C362-AB92AB362718}" dt="2023-10-05T11:48:27.549" v="1052" actId="14100"/>
          <ac:spMkLst>
            <pc:docMk/>
            <pc:sldMk cId="1574334419" sldId="378"/>
            <ac:spMk id="3" creationId="{3EFCA987-A66E-41E9-E273-EDA2DE227F1F}"/>
          </ac:spMkLst>
        </pc:spChg>
        <pc:spChg chg="mod">
          <ac:chgData name="Suraj Chopade" userId="S::suraj.chopade@bostoninstituteofanalytics.org::dcc44ee8-6a65-4538-a5e1-c87e14ca7a61" providerId="AD" clId="Web-{6C10DBF1-E01B-70F2-C362-AB92AB362718}" dt="2023-10-05T11:44:38.104" v="989" actId="14100"/>
          <ac:spMkLst>
            <pc:docMk/>
            <pc:sldMk cId="1574334419" sldId="378"/>
            <ac:spMk id="9" creationId="{2FDADD92-4E39-7713-520E-D88B1D53A255}"/>
          </ac:spMkLst>
        </pc:spChg>
      </pc:sldChg>
      <pc:sldChg chg="add del replId">
        <pc:chgData name="Suraj Chopade" userId="S::suraj.chopade@bostoninstituteofanalytics.org::dcc44ee8-6a65-4538-a5e1-c87e14ca7a61" providerId="AD" clId="Web-{6C10DBF1-E01B-70F2-C362-AB92AB362718}" dt="2023-10-05T11:39:26.640" v="881"/>
        <pc:sldMkLst>
          <pc:docMk/>
          <pc:sldMk cId="2699399544" sldId="378"/>
        </pc:sldMkLst>
      </pc:sldChg>
      <pc:sldChg chg="modSp add replId">
        <pc:chgData name="Suraj Chopade" userId="S::suraj.chopade@bostoninstituteofanalytics.org::dcc44ee8-6a65-4538-a5e1-c87e14ca7a61" providerId="AD" clId="Web-{6C10DBF1-E01B-70F2-C362-AB92AB362718}" dt="2023-10-05T11:52:19.776" v="1122"/>
        <pc:sldMkLst>
          <pc:docMk/>
          <pc:sldMk cId="2074956151" sldId="379"/>
        </pc:sldMkLst>
        <pc:spChg chg="mod">
          <ac:chgData name="Suraj Chopade" userId="S::suraj.chopade@bostoninstituteofanalytics.org::dcc44ee8-6a65-4538-a5e1-c87e14ca7a61" providerId="AD" clId="Web-{6C10DBF1-E01B-70F2-C362-AB92AB362718}" dt="2023-10-05T11:52:11.651" v="1121"/>
          <ac:spMkLst>
            <pc:docMk/>
            <pc:sldMk cId="2074956151" sldId="379"/>
            <ac:spMk id="2" creationId="{F7761F45-99CF-5094-8BAE-64DDA34139B5}"/>
          </ac:spMkLst>
        </pc:spChg>
        <pc:spChg chg="mod">
          <ac:chgData name="Suraj Chopade" userId="S::suraj.chopade@bostoninstituteofanalytics.org::dcc44ee8-6a65-4538-a5e1-c87e14ca7a61" providerId="AD" clId="Web-{6C10DBF1-E01B-70F2-C362-AB92AB362718}" dt="2023-10-05T11:52:19.776" v="1122"/>
          <ac:spMkLst>
            <pc:docMk/>
            <pc:sldMk cId="2074956151" sldId="379"/>
            <ac:spMk id="3" creationId="{3EFCA987-A66E-41E9-E273-EDA2DE227F1F}"/>
          </ac:spMkLst>
        </pc:spChg>
        <pc:spChg chg="mod">
          <ac:chgData name="Suraj Chopade" userId="S::suraj.chopade@bostoninstituteofanalytics.org::dcc44ee8-6a65-4538-a5e1-c87e14ca7a61" providerId="AD" clId="Web-{6C10DBF1-E01B-70F2-C362-AB92AB362718}" dt="2023-10-05T11:49:33.817" v="1065" actId="1076"/>
          <ac:spMkLst>
            <pc:docMk/>
            <pc:sldMk cId="2074956151" sldId="379"/>
            <ac:spMk id="9" creationId="{2FDADD92-4E39-7713-520E-D88B1D53A255}"/>
          </ac:spMkLst>
        </pc:spChg>
      </pc:sldChg>
      <pc:sldChg chg="add del replId">
        <pc:chgData name="Suraj Chopade" userId="S::suraj.chopade@bostoninstituteofanalytics.org::dcc44ee8-6a65-4538-a5e1-c87e14ca7a61" providerId="AD" clId="Web-{6C10DBF1-E01B-70F2-C362-AB92AB362718}" dt="2023-10-05T11:44:10.790" v="976"/>
        <pc:sldMkLst>
          <pc:docMk/>
          <pc:sldMk cId="2999154365" sldId="379"/>
        </pc:sldMkLst>
      </pc:sldChg>
      <pc:sldChg chg="modSp add replId">
        <pc:chgData name="Suraj Chopade" userId="S::suraj.chopade@bostoninstituteofanalytics.org::dcc44ee8-6a65-4538-a5e1-c87e14ca7a61" providerId="AD" clId="Web-{6C10DBF1-E01B-70F2-C362-AB92AB362718}" dt="2023-10-05T11:56:25.972" v="1198" actId="1076"/>
        <pc:sldMkLst>
          <pc:docMk/>
          <pc:sldMk cId="2077649857" sldId="380"/>
        </pc:sldMkLst>
        <pc:spChg chg="mod">
          <ac:chgData name="Suraj Chopade" userId="S::suraj.chopade@bostoninstituteofanalytics.org::dcc44ee8-6a65-4538-a5e1-c87e14ca7a61" providerId="AD" clId="Web-{6C10DBF1-E01B-70F2-C362-AB92AB362718}" dt="2023-10-05T11:56:25.972" v="1198" actId="1076"/>
          <ac:spMkLst>
            <pc:docMk/>
            <pc:sldMk cId="2077649857" sldId="380"/>
            <ac:spMk id="2" creationId="{F7761F45-99CF-5094-8BAE-64DDA34139B5}"/>
          </ac:spMkLst>
        </pc:spChg>
        <pc:spChg chg="mod">
          <ac:chgData name="Suraj Chopade" userId="S::suraj.chopade@bostoninstituteofanalytics.org::dcc44ee8-6a65-4538-a5e1-c87e14ca7a61" providerId="AD" clId="Web-{6C10DBF1-E01B-70F2-C362-AB92AB362718}" dt="2023-10-05T11:56:14.691" v="1197" actId="20577"/>
          <ac:spMkLst>
            <pc:docMk/>
            <pc:sldMk cId="2077649857" sldId="380"/>
            <ac:spMk id="3" creationId="{3EFCA987-A66E-41E9-E273-EDA2DE227F1F}"/>
          </ac:spMkLst>
        </pc:spChg>
        <pc:spChg chg="mod">
          <ac:chgData name="Suraj Chopade" userId="S::suraj.chopade@bostoninstituteofanalytics.org::dcc44ee8-6a65-4538-a5e1-c87e14ca7a61" providerId="AD" clId="Web-{6C10DBF1-E01B-70F2-C362-AB92AB362718}" dt="2023-10-05T11:53:58.280" v="1150" actId="1076"/>
          <ac:spMkLst>
            <pc:docMk/>
            <pc:sldMk cId="2077649857" sldId="380"/>
            <ac:spMk id="9" creationId="{2FDADD92-4E39-7713-520E-D88B1D53A255}"/>
          </ac:spMkLst>
        </pc:spChg>
      </pc:sldChg>
      <pc:sldChg chg="addSp modSp add replId">
        <pc:chgData name="Suraj Chopade" userId="S::suraj.chopade@bostoninstituteofanalytics.org::dcc44ee8-6a65-4538-a5e1-c87e14ca7a61" providerId="AD" clId="Web-{6C10DBF1-E01B-70F2-C362-AB92AB362718}" dt="2023-10-05T12:01:09.013" v="1263" actId="1076"/>
        <pc:sldMkLst>
          <pc:docMk/>
          <pc:sldMk cId="3225030936" sldId="381"/>
        </pc:sldMkLst>
        <pc:spChg chg="mod">
          <ac:chgData name="Suraj Chopade" userId="S::suraj.chopade@bostoninstituteofanalytics.org::dcc44ee8-6a65-4538-a5e1-c87e14ca7a61" providerId="AD" clId="Web-{6C10DBF1-E01B-70F2-C362-AB92AB362718}" dt="2023-10-05T12:01:05.169" v="1262" actId="1076"/>
          <ac:spMkLst>
            <pc:docMk/>
            <pc:sldMk cId="3225030936" sldId="381"/>
            <ac:spMk id="2" creationId="{F7761F45-99CF-5094-8BAE-64DDA34139B5}"/>
          </ac:spMkLst>
        </pc:spChg>
        <pc:spChg chg="add mod">
          <ac:chgData name="Suraj Chopade" userId="S::suraj.chopade@bostoninstituteofanalytics.org::dcc44ee8-6a65-4538-a5e1-c87e14ca7a61" providerId="AD" clId="Web-{6C10DBF1-E01B-70F2-C362-AB92AB362718}" dt="2023-10-05T12:01:09.013" v="1263" actId="1076"/>
          <ac:spMkLst>
            <pc:docMk/>
            <pc:sldMk cId="3225030936" sldId="381"/>
            <ac:spMk id="3" creationId="{BC329A15-4B0B-5D03-EE6D-7C57ABE8055F}"/>
          </ac:spMkLst>
        </pc:spChg>
        <pc:spChg chg="mod">
          <ac:chgData name="Suraj Chopade" userId="S::suraj.chopade@bostoninstituteofanalytics.org::dcc44ee8-6a65-4538-a5e1-c87e14ca7a61" providerId="AD" clId="Web-{6C10DBF1-E01B-70F2-C362-AB92AB362718}" dt="2023-10-05T11:58:02.382" v="1213" actId="1076"/>
          <ac:spMkLst>
            <pc:docMk/>
            <pc:sldMk cId="3225030936" sldId="381"/>
            <ac:spMk id="9" creationId="{2FDADD92-4E39-7713-520E-D88B1D53A255}"/>
          </ac:spMkLst>
        </pc:spChg>
      </pc:sldChg>
    </pc:docChg>
  </pc:docChgLst>
  <pc:docChgLst>
    <pc:chgData name="Suraj Chopade" userId="S::suraj.chopade@bostoninstituteofanalytics.org::dcc44ee8-6a65-4538-a5e1-c87e14ca7a61" providerId="AD" clId="Web-{A8A5AB48-3311-B43A-3631-9F462C1E44C8}"/>
    <pc:docChg chg="addSld delSld modSld sldOrd">
      <pc:chgData name="Suraj Chopade" userId="S::suraj.chopade@bostoninstituteofanalytics.org::dcc44ee8-6a65-4538-a5e1-c87e14ca7a61" providerId="AD" clId="Web-{A8A5AB48-3311-B43A-3631-9F462C1E44C8}" dt="2023-10-06T13:39:54.319" v="2266" actId="14100"/>
      <pc:docMkLst>
        <pc:docMk/>
      </pc:docMkLst>
      <pc:sldChg chg="modSp">
        <pc:chgData name="Suraj Chopade" userId="S::suraj.chopade@bostoninstituteofanalytics.org::dcc44ee8-6a65-4538-a5e1-c87e14ca7a61" providerId="AD" clId="Web-{A8A5AB48-3311-B43A-3631-9F462C1E44C8}" dt="2023-10-06T09:36:43.219" v="20" actId="14100"/>
        <pc:sldMkLst>
          <pc:docMk/>
          <pc:sldMk cId="4235558439" sldId="287"/>
        </pc:sldMkLst>
        <pc:spChg chg="mod">
          <ac:chgData name="Suraj Chopade" userId="S::suraj.chopade@bostoninstituteofanalytics.org::dcc44ee8-6a65-4538-a5e1-c87e14ca7a61" providerId="AD" clId="Web-{A8A5AB48-3311-B43A-3631-9F462C1E44C8}" dt="2023-10-06T09:36:43.219" v="20" actId="14100"/>
          <ac:spMkLst>
            <pc:docMk/>
            <pc:sldMk cId="4235558439" sldId="287"/>
            <ac:spMk id="3" creationId="{5FAF0B8B-2FA0-7D88-B529-85CF2FDB866C}"/>
          </ac:spMkLst>
        </pc:spChg>
        <pc:spChg chg="mod">
          <ac:chgData name="Suraj Chopade" userId="S::suraj.chopade@bostoninstituteofanalytics.org::dcc44ee8-6a65-4538-a5e1-c87e14ca7a61" providerId="AD" clId="Web-{A8A5AB48-3311-B43A-3631-9F462C1E44C8}" dt="2023-10-06T09:34:00.728" v="2" actId="20577"/>
          <ac:spMkLst>
            <pc:docMk/>
            <pc:sldMk cId="4235558439" sldId="287"/>
            <ac:spMk id="9" creationId="{2FDADD92-4E39-7713-520E-D88B1D53A255}"/>
          </ac:spMkLst>
        </pc:spChg>
      </pc:sldChg>
      <pc:sldChg chg="delSp modSp">
        <pc:chgData name="Suraj Chopade" userId="S::suraj.chopade@bostoninstituteofanalytics.org::dcc44ee8-6a65-4538-a5e1-c87e14ca7a61" providerId="AD" clId="Web-{A8A5AB48-3311-B43A-3631-9F462C1E44C8}" dt="2023-10-06T09:41:54.466" v="80" actId="1076"/>
        <pc:sldMkLst>
          <pc:docMk/>
          <pc:sldMk cId="1726830" sldId="314"/>
        </pc:sldMkLst>
        <pc:spChg chg="mod">
          <ac:chgData name="Suraj Chopade" userId="S::suraj.chopade@bostoninstituteofanalytics.org::dcc44ee8-6a65-4538-a5e1-c87e14ca7a61" providerId="AD" clId="Web-{A8A5AB48-3311-B43A-3631-9F462C1E44C8}" dt="2023-10-06T09:41:54.466" v="80" actId="1076"/>
          <ac:spMkLst>
            <pc:docMk/>
            <pc:sldMk cId="1726830" sldId="314"/>
            <ac:spMk id="2" creationId="{F7761F45-99CF-5094-8BAE-64DDA34139B5}"/>
          </ac:spMkLst>
        </pc:spChg>
        <pc:spChg chg="mod">
          <ac:chgData name="Suraj Chopade" userId="S::suraj.chopade@bostoninstituteofanalytics.org::dcc44ee8-6a65-4538-a5e1-c87e14ca7a61" providerId="AD" clId="Web-{A8A5AB48-3311-B43A-3631-9F462C1E44C8}" dt="2023-10-06T09:38:25.707" v="36" actId="1076"/>
          <ac:spMkLst>
            <pc:docMk/>
            <pc:sldMk cId="1726830" sldId="314"/>
            <ac:spMk id="9" creationId="{2FDADD92-4E39-7713-520E-D88B1D53A255}"/>
          </ac:spMkLst>
        </pc:spChg>
        <pc:picChg chg="del">
          <ac:chgData name="Suraj Chopade" userId="S::suraj.chopade@bostoninstituteofanalytics.org::dcc44ee8-6a65-4538-a5e1-c87e14ca7a61" providerId="AD" clId="Web-{A8A5AB48-3311-B43A-3631-9F462C1E44C8}" dt="2023-10-06T09:38:28.051" v="37"/>
          <ac:picMkLst>
            <pc:docMk/>
            <pc:sldMk cId="1726830" sldId="314"/>
            <ac:picMk id="4" creationId="{5EA61A63-65C1-FED2-3A4B-00628A98ACD7}"/>
          </ac:picMkLst>
        </pc:picChg>
      </pc:sldChg>
      <pc:sldChg chg="del">
        <pc:chgData name="Suraj Chopade" userId="S::suraj.chopade@bostoninstituteofanalytics.org::dcc44ee8-6a65-4538-a5e1-c87e14ca7a61" providerId="AD" clId="Web-{A8A5AB48-3311-B43A-3631-9F462C1E44C8}" dt="2023-10-06T09:33:57.994" v="0"/>
        <pc:sldMkLst>
          <pc:docMk/>
          <pc:sldMk cId="876099985" sldId="409"/>
        </pc:sldMkLst>
      </pc:sldChg>
      <pc:sldChg chg="del">
        <pc:chgData name="Suraj Chopade" userId="S::suraj.chopade@bostoninstituteofanalytics.org::dcc44ee8-6a65-4538-a5e1-c87e14ca7a61" providerId="AD" clId="Web-{A8A5AB48-3311-B43A-3631-9F462C1E44C8}" dt="2023-10-06T09:33:58.009" v="1"/>
        <pc:sldMkLst>
          <pc:docMk/>
          <pc:sldMk cId="2926612377" sldId="410"/>
        </pc:sldMkLst>
      </pc:sldChg>
      <pc:sldChg chg="del">
        <pc:chgData name="Suraj Chopade" userId="S::suraj.chopade@bostoninstituteofanalytics.org::dcc44ee8-6a65-4538-a5e1-c87e14ca7a61" providerId="AD" clId="Web-{A8A5AB48-3311-B43A-3631-9F462C1E44C8}" dt="2023-10-06T10:11:23.160" v="559"/>
        <pc:sldMkLst>
          <pc:docMk/>
          <pc:sldMk cId="1716880795" sldId="412"/>
        </pc:sldMkLst>
      </pc:sldChg>
      <pc:sldChg chg="del">
        <pc:chgData name="Suraj Chopade" userId="S::suraj.chopade@bostoninstituteofanalytics.org::dcc44ee8-6a65-4538-a5e1-c87e14ca7a61" providerId="AD" clId="Web-{A8A5AB48-3311-B43A-3631-9F462C1E44C8}" dt="2023-10-06T10:11:23.160" v="558"/>
        <pc:sldMkLst>
          <pc:docMk/>
          <pc:sldMk cId="2788898658" sldId="413"/>
        </pc:sldMkLst>
      </pc:sldChg>
      <pc:sldChg chg="del">
        <pc:chgData name="Suraj Chopade" userId="S::suraj.chopade@bostoninstituteofanalytics.org::dcc44ee8-6a65-4538-a5e1-c87e14ca7a61" providerId="AD" clId="Web-{A8A5AB48-3311-B43A-3631-9F462C1E44C8}" dt="2023-10-06T10:11:23.160" v="556"/>
        <pc:sldMkLst>
          <pc:docMk/>
          <pc:sldMk cId="3599271236" sldId="414"/>
        </pc:sldMkLst>
      </pc:sldChg>
      <pc:sldChg chg="del">
        <pc:chgData name="Suraj Chopade" userId="S::suraj.chopade@bostoninstituteofanalytics.org::dcc44ee8-6a65-4538-a5e1-c87e14ca7a61" providerId="AD" clId="Web-{A8A5AB48-3311-B43A-3631-9F462C1E44C8}" dt="2023-10-06T10:11:23.160" v="555"/>
        <pc:sldMkLst>
          <pc:docMk/>
          <pc:sldMk cId="1862185736" sldId="415"/>
        </pc:sldMkLst>
      </pc:sldChg>
      <pc:sldChg chg="del">
        <pc:chgData name="Suraj Chopade" userId="S::suraj.chopade@bostoninstituteofanalytics.org::dcc44ee8-6a65-4538-a5e1-c87e14ca7a61" providerId="AD" clId="Web-{A8A5AB48-3311-B43A-3631-9F462C1E44C8}" dt="2023-10-06T10:11:23.160" v="554"/>
        <pc:sldMkLst>
          <pc:docMk/>
          <pc:sldMk cId="473788288" sldId="416"/>
        </pc:sldMkLst>
      </pc:sldChg>
      <pc:sldChg chg="del">
        <pc:chgData name="Suraj Chopade" userId="S::suraj.chopade@bostoninstituteofanalytics.org::dcc44ee8-6a65-4538-a5e1-c87e14ca7a61" providerId="AD" clId="Web-{A8A5AB48-3311-B43A-3631-9F462C1E44C8}" dt="2023-10-06T10:11:23.160" v="557"/>
        <pc:sldMkLst>
          <pc:docMk/>
          <pc:sldMk cId="1830556282" sldId="417"/>
        </pc:sldMkLst>
      </pc:sldChg>
      <pc:sldChg chg="del">
        <pc:chgData name="Suraj Chopade" userId="S::suraj.chopade@bostoninstituteofanalytics.org::dcc44ee8-6a65-4538-a5e1-c87e14ca7a61" providerId="AD" clId="Web-{A8A5AB48-3311-B43A-3631-9F462C1E44C8}" dt="2023-10-06T10:11:23.160" v="553"/>
        <pc:sldMkLst>
          <pc:docMk/>
          <pc:sldMk cId="3759979835" sldId="418"/>
        </pc:sldMkLst>
      </pc:sldChg>
      <pc:sldChg chg="del">
        <pc:chgData name="Suraj Chopade" userId="S::suraj.chopade@bostoninstituteofanalytics.org::dcc44ee8-6a65-4538-a5e1-c87e14ca7a61" providerId="AD" clId="Web-{A8A5AB48-3311-B43A-3631-9F462C1E44C8}" dt="2023-10-06T10:11:23.145" v="552"/>
        <pc:sldMkLst>
          <pc:docMk/>
          <pc:sldMk cId="2206983601" sldId="420"/>
        </pc:sldMkLst>
      </pc:sldChg>
      <pc:sldChg chg="del">
        <pc:chgData name="Suraj Chopade" userId="S::suraj.chopade@bostoninstituteofanalytics.org::dcc44ee8-6a65-4538-a5e1-c87e14ca7a61" providerId="AD" clId="Web-{A8A5AB48-3311-B43A-3631-9F462C1E44C8}" dt="2023-10-06T10:11:23.145" v="551"/>
        <pc:sldMkLst>
          <pc:docMk/>
          <pc:sldMk cId="2201374662" sldId="421"/>
        </pc:sldMkLst>
      </pc:sldChg>
      <pc:sldChg chg="del">
        <pc:chgData name="Suraj Chopade" userId="S::suraj.chopade@bostoninstituteofanalytics.org::dcc44ee8-6a65-4538-a5e1-c87e14ca7a61" providerId="AD" clId="Web-{A8A5AB48-3311-B43A-3631-9F462C1E44C8}" dt="2023-10-06T10:11:23.145" v="550"/>
        <pc:sldMkLst>
          <pc:docMk/>
          <pc:sldMk cId="3628698905" sldId="422"/>
        </pc:sldMkLst>
      </pc:sldChg>
      <pc:sldChg chg="del">
        <pc:chgData name="Suraj Chopade" userId="S::suraj.chopade@bostoninstituteofanalytics.org::dcc44ee8-6a65-4538-a5e1-c87e14ca7a61" providerId="AD" clId="Web-{A8A5AB48-3311-B43A-3631-9F462C1E44C8}" dt="2023-10-06T10:11:23.145" v="548"/>
        <pc:sldMkLst>
          <pc:docMk/>
          <pc:sldMk cId="3719171295" sldId="423"/>
        </pc:sldMkLst>
      </pc:sldChg>
      <pc:sldChg chg="del">
        <pc:chgData name="Suraj Chopade" userId="S::suraj.chopade@bostoninstituteofanalytics.org::dcc44ee8-6a65-4538-a5e1-c87e14ca7a61" providerId="AD" clId="Web-{A8A5AB48-3311-B43A-3631-9F462C1E44C8}" dt="2023-10-06T10:11:23.145" v="549"/>
        <pc:sldMkLst>
          <pc:docMk/>
          <pc:sldMk cId="3099422123" sldId="424"/>
        </pc:sldMkLst>
      </pc:sldChg>
      <pc:sldChg chg="del">
        <pc:chgData name="Suraj Chopade" userId="S::suraj.chopade@bostoninstituteofanalytics.org::dcc44ee8-6a65-4538-a5e1-c87e14ca7a61" providerId="AD" clId="Web-{A8A5AB48-3311-B43A-3631-9F462C1E44C8}" dt="2023-10-06T10:11:23.145" v="547"/>
        <pc:sldMkLst>
          <pc:docMk/>
          <pc:sldMk cId="4285754358" sldId="425"/>
        </pc:sldMkLst>
      </pc:sldChg>
      <pc:sldChg chg="del">
        <pc:chgData name="Suraj Chopade" userId="S::suraj.chopade@bostoninstituteofanalytics.org::dcc44ee8-6a65-4538-a5e1-c87e14ca7a61" providerId="AD" clId="Web-{A8A5AB48-3311-B43A-3631-9F462C1E44C8}" dt="2023-10-06T10:11:23.145" v="546"/>
        <pc:sldMkLst>
          <pc:docMk/>
          <pc:sldMk cId="3130724772" sldId="426"/>
        </pc:sldMkLst>
      </pc:sldChg>
      <pc:sldChg chg="del">
        <pc:chgData name="Suraj Chopade" userId="S::suraj.chopade@bostoninstituteofanalytics.org::dcc44ee8-6a65-4538-a5e1-c87e14ca7a61" providerId="AD" clId="Web-{A8A5AB48-3311-B43A-3631-9F462C1E44C8}" dt="2023-10-06T10:11:23.129" v="545"/>
        <pc:sldMkLst>
          <pc:docMk/>
          <pc:sldMk cId="534715058" sldId="427"/>
        </pc:sldMkLst>
      </pc:sldChg>
      <pc:sldChg chg="del">
        <pc:chgData name="Suraj Chopade" userId="S::suraj.chopade@bostoninstituteofanalytics.org::dcc44ee8-6a65-4538-a5e1-c87e14ca7a61" providerId="AD" clId="Web-{A8A5AB48-3311-B43A-3631-9F462C1E44C8}" dt="2023-10-06T10:11:23.129" v="544"/>
        <pc:sldMkLst>
          <pc:docMk/>
          <pc:sldMk cId="2012388065" sldId="428"/>
        </pc:sldMkLst>
      </pc:sldChg>
      <pc:sldChg chg="del">
        <pc:chgData name="Suraj Chopade" userId="S::suraj.chopade@bostoninstituteofanalytics.org::dcc44ee8-6a65-4538-a5e1-c87e14ca7a61" providerId="AD" clId="Web-{A8A5AB48-3311-B43A-3631-9F462C1E44C8}" dt="2023-10-06T10:11:23.129" v="543"/>
        <pc:sldMkLst>
          <pc:docMk/>
          <pc:sldMk cId="437294114" sldId="429"/>
        </pc:sldMkLst>
      </pc:sldChg>
      <pc:sldChg chg="del">
        <pc:chgData name="Suraj Chopade" userId="S::suraj.chopade@bostoninstituteofanalytics.org::dcc44ee8-6a65-4538-a5e1-c87e14ca7a61" providerId="AD" clId="Web-{A8A5AB48-3311-B43A-3631-9F462C1E44C8}" dt="2023-10-06T10:11:23.129" v="542"/>
        <pc:sldMkLst>
          <pc:docMk/>
          <pc:sldMk cId="2327297602" sldId="430"/>
        </pc:sldMkLst>
      </pc:sldChg>
      <pc:sldChg chg="del">
        <pc:chgData name="Suraj Chopade" userId="S::suraj.chopade@bostoninstituteofanalytics.org::dcc44ee8-6a65-4538-a5e1-c87e14ca7a61" providerId="AD" clId="Web-{A8A5AB48-3311-B43A-3631-9F462C1E44C8}" dt="2023-10-06T10:11:23.114" v="541"/>
        <pc:sldMkLst>
          <pc:docMk/>
          <pc:sldMk cId="1635862421" sldId="431"/>
        </pc:sldMkLst>
      </pc:sldChg>
      <pc:sldChg chg="del">
        <pc:chgData name="Suraj Chopade" userId="S::suraj.chopade@bostoninstituteofanalytics.org::dcc44ee8-6a65-4538-a5e1-c87e14ca7a61" providerId="AD" clId="Web-{A8A5AB48-3311-B43A-3631-9F462C1E44C8}" dt="2023-10-06T10:11:23.114" v="540"/>
        <pc:sldMkLst>
          <pc:docMk/>
          <pc:sldMk cId="728911902" sldId="432"/>
        </pc:sldMkLst>
      </pc:sldChg>
      <pc:sldChg chg="del">
        <pc:chgData name="Suraj Chopade" userId="S::suraj.chopade@bostoninstituteofanalytics.org::dcc44ee8-6a65-4538-a5e1-c87e14ca7a61" providerId="AD" clId="Web-{A8A5AB48-3311-B43A-3631-9F462C1E44C8}" dt="2023-10-06T10:11:23.114" v="539"/>
        <pc:sldMkLst>
          <pc:docMk/>
          <pc:sldMk cId="2124791131" sldId="433"/>
        </pc:sldMkLst>
      </pc:sldChg>
      <pc:sldChg chg="del">
        <pc:chgData name="Suraj Chopade" userId="S::suraj.chopade@bostoninstituteofanalytics.org::dcc44ee8-6a65-4538-a5e1-c87e14ca7a61" providerId="AD" clId="Web-{A8A5AB48-3311-B43A-3631-9F462C1E44C8}" dt="2023-10-06T10:11:23.114" v="538"/>
        <pc:sldMkLst>
          <pc:docMk/>
          <pc:sldMk cId="1863556272" sldId="434"/>
        </pc:sldMkLst>
      </pc:sldChg>
      <pc:sldChg chg="del">
        <pc:chgData name="Suraj Chopade" userId="S::suraj.chopade@bostoninstituteofanalytics.org::dcc44ee8-6a65-4538-a5e1-c87e14ca7a61" providerId="AD" clId="Web-{A8A5AB48-3311-B43A-3631-9F462C1E44C8}" dt="2023-10-06T10:11:23.114" v="536"/>
        <pc:sldMkLst>
          <pc:docMk/>
          <pc:sldMk cId="411251168" sldId="435"/>
        </pc:sldMkLst>
      </pc:sldChg>
      <pc:sldChg chg="del">
        <pc:chgData name="Suraj Chopade" userId="S::suraj.chopade@bostoninstituteofanalytics.org::dcc44ee8-6a65-4538-a5e1-c87e14ca7a61" providerId="AD" clId="Web-{A8A5AB48-3311-B43A-3631-9F462C1E44C8}" dt="2023-10-06T10:11:23.114" v="537"/>
        <pc:sldMkLst>
          <pc:docMk/>
          <pc:sldMk cId="3427110777" sldId="436"/>
        </pc:sldMkLst>
      </pc:sldChg>
      <pc:sldChg chg="del">
        <pc:chgData name="Suraj Chopade" userId="S::suraj.chopade@bostoninstituteofanalytics.org::dcc44ee8-6a65-4538-a5e1-c87e14ca7a61" providerId="AD" clId="Web-{A8A5AB48-3311-B43A-3631-9F462C1E44C8}" dt="2023-10-06T10:11:23.114" v="535"/>
        <pc:sldMkLst>
          <pc:docMk/>
          <pc:sldMk cId="2873889658" sldId="437"/>
        </pc:sldMkLst>
      </pc:sldChg>
      <pc:sldChg chg="addSp modSp add replId">
        <pc:chgData name="Suraj Chopade" userId="S::suraj.chopade@bostoninstituteofanalytics.org::dcc44ee8-6a65-4538-a5e1-c87e14ca7a61" providerId="AD" clId="Web-{A8A5AB48-3311-B43A-3631-9F462C1E44C8}" dt="2023-10-06T09:43:44.517" v="102" actId="1076"/>
        <pc:sldMkLst>
          <pc:docMk/>
          <pc:sldMk cId="1541896332" sldId="438"/>
        </pc:sldMkLst>
        <pc:spChg chg="mod">
          <ac:chgData name="Suraj Chopade" userId="S::suraj.chopade@bostoninstituteofanalytics.org::dcc44ee8-6a65-4538-a5e1-c87e14ca7a61" providerId="AD" clId="Web-{A8A5AB48-3311-B43A-3631-9F462C1E44C8}" dt="2023-10-06T09:42:16.716" v="88" actId="20577"/>
          <ac:spMkLst>
            <pc:docMk/>
            <pc:sldMk cId="1541896332" sldId="438"/>
            <ac:spMk id="2" creationId="{F7761F45-99CF-5094-8BAE-64DDA34139B5}"/>
          </ac:spMkLst>
        </pc:spChg>
        <pc:spChg chg="mod">
          <ac:chgData name="Suraj Chopade" userId="S::suraj.chopade@bostoninstituteofanalytics.org::dcc44ee8-6a65-4538-a5e1-c87e14ca7a61" providerId="AD" clId="Web-{A8A5AB48-3311-B43A-3631-9F462C1E44C8}" dt="2023-10-06T09:42:13.169" v="86" actId="1076"/>
          <ac:spMkLst>
            <pc:docMk/>
            <pc:sldMk cId="1541896332" sldId="438"/>
            <ac:spMk id="9" creationId="{2FDADD92-4E39-7713-520E-D88B1D53A255}"/>
          </ac:spMkLst>
        </pc:spChg>
        <pc:picChg chg="add mod modCrop">
          <ac:chgData name="Suraj Chopade" userId="S::suraj.chopade@bostoninstituteofanalytics.org::dcc44ee8-6a65-4538-a5e1-c87e14ca7a61" providerId="AD" clId="Web-{A8A5AB48-3311-B43A-3631-9F462C1E44C8}" dt="2023-10-06T09:43:44.517" v="102" actId="1076"/>
          <ac:picMkLst>
            <pc:docMk/>
            <pc:sldMk cId="1541896332" sldId="438"/>
            <ac:picMk id="3" creationId="{5633E976-90BB-9A85-DBB5-FE5C9897EB51}"/>
          </ac:picMkLst>
        </pc:picChg>
      </pc:sldChg>
      <pc:sldChg chg="modSp add ord replId">
        <pc:chgData name="Suraj Chopade" userId="S::suraj.chopade@bostoninstituteofanalytics.org::dcc44ee8-6a65-4538-a5e1-c87e14ca7a61" providerId="AD" clId="Web-{A8A5AB48-3311-B43A-3631-9F462C1E44C8}" dt="2023-10-06T09:51:37.879" v="270" actId="20577"/>
        <pc:sldMkLst>
          <pc:docMk/>
          <pc:sldMk cId="4217551723" sldId="439"/>
        </pc:sldMkLst>
        <pc:spChg chg="mod">
          <ac:chgData name="Suraj Chopade" userId="S::suraj.chopade@bostoninstituteofanalytics.org::dcc44ee8-6a65-4538-a5e1-c87e14ca7a61" providerId="AD" clId="Web-{A8A5AB48-3311-B43A-3631-9F462C1E44C8}" dt="2023-10-06T09:51:37.879" v="270" actId="20577"/>
          <ac:spMkLst>
            <pc:docMk/>
            <pc:sldMk cId="4217551723" sldId="439"/>
            <ac:spMk id="2" creationId="{F7761F45-99CF-5094-8BAE-64DDA34139B5}"/>
          </ac:spMkLst>
        </pc:spChg>
      </pc:sldChg>
      <pc:sldChg chg="modSp add replId">
        <pc:chgData name="Suraj Chopade" userId="S::suraj.chopade@bostoninstituteofanalytics.org::dcc44ee8-6a65-4538-a5e1-c87e14ca7a61" providerId="AD" clId="Web-{A8A5AB48-3311-B43A-3631-9F462C1E44C8}" dt="2023-10-06T10:55:46.939" v="799" actId="20577"/>
        <pc:sldMkLst>
          <pc:docMk/>
          <pc:sldMk cId="3445395743" sldId="440"/>
        </pc:sldMkLst>
        <pc:spChg chg="mod">
          <ac:chgData name="Suraj Chopade" userId="S::suraj.chopade@bostoninstituteofanalytics.org::dcc44ee8-6a65-4538-a5e1-c87e14ca7a61" providerId="AD" clId="Web-{A8A5AB48-3311-B43A-3631-9F462C1E44C8}" dt="2023-10-06T10:55:46.939" v="799" actId="20577"/>
          <ac:spMkLst>
            <pc:docMk/>
            <pc:sldMk cId="3445395743" sldId="440"/>
            <ac:spMk id="2" creationId="{F7761F45-99CF-5094-8BAE-64DDA34139B5}"/>
          </ac:spMkLst>
        </pc:spChg>
      </pc:sldChg>
      <pc:sldChg chg="modSp add ord replId">
        <pc:chgData name="Suraj Chopade" userId="S::suraj.chopade@bostoninstituteofanalytics.org::dcc44ee8-6a65-4538-a5e1-c87e14ca7a61" providerId="AD" clId="Web-{A8A5AB48-3311-B43A-3631-9F462C1E44C8}" dt="2023-10-06T09:58:40.474" v="457"/>
        <pc:sldMkLst>
          <pc:docMk/>
          <pc:sldMk cId="4159333918" sldId="441"/>
        </pc:sldMkLst>
        <pc:spChg chg="mod">
          <ac:chgData name="Suraj Chopade" userId="S::suraj.chopade@bostoninstituteofanalytics.org::dcc44ee8-6a65-4538-a5e1-c87e14ca7a61" providerId="AD" clId="Web-{A8A5AB48-3311-B43A-3631-9F462C1E44C8}" dt="2023-10-06T09:58:25.005" v="456" actId="20577"/>
          <ac:spMkLst>
            <pc:docMk/>
            <pc:sldMk cId="4159333918" sldId="441"/>
            <ac:spMk id="2" creationId="{F7761F45-99CF-5094-8BAE-64DDA34139B5}"/>
          </ac:spMkLst>
        </pc:spChg>
      </pc:sldChg>
      <pc:sldChg chg="addSp modSp add ord replId">
        <pc:chgData name="Suraj Chopade" userId="S::suraj.chopade@bostoninstituteofanalytics.org::dcc44ee8-6a65-4538-a5e1-c87e14ca7a61" providerId="AD" clId="Web-{A8A5AB48-3311-B43A-3631-9F462C1E44C8}" dt="2023-10-06T10:13:12.477" v="561"/>
        <pc:sldMkLst>
          <pc:docMk/>
          <pc:sldMk cId="1579541125" sldId="442"/>
        </pc:sldMkLst>
        <pc:spChg chg="mod">
          <ac:chgData name="Suraj Chopade" userId="S::suraj.chopade@bostoninstituteofanalytics.org::dcc44ee8-6a65-4538-a5e1-c87e14ca7a61" providerId="AD" clId="Web-{A8A5AB48-3311-B43A-3631-9F462C1E44C8}" dt="2023-10-06T10:09:38.297" v="533" actId="20577"/>
          <ac:spMkLst>
            <pc:docMk/>
            <pc:sldMk cId="1579541125" sldId="442"/>
            <ac:spMk id="2" creationId="{F7761F45-99CF-5094-8BAE-64DDA34139B5}"/>
          </ac:spMkLst>
        </pc:spChg>
        <pc:spChg chg="mod">
          <ac:chgData name="Suraj Chopade" userId="S::suraj.chopade@bostoninstituteofanalytics.org::dcc44ee8-6a65-4538-a5e1-c87e14ca7a61" providerId="AD" clId="Web-{A8A5AB48-3311-B43A-3631-9F462C1E44C8}" dt="2023-10-06T10:09:24.078" v="532"/>
          <ac:spMkLst>
            <pc:docMk/>
            <pc:sldMk cId="1579541125" sldId="442"/>
            <ac:spMk id="9" creationId="{2FDADD92-4E39-7713-520E-D88B1D53A255}"/>
          </ac:spMkLst>
        </pc:spChg>
        <pc:picChg chg="add mod">
          <ac:chgData name="Suraj Chopade" userId="S::suraj.chopade@bostoninstituteofanalytics.org::dcc44ee8-6a65-4538-a5e1-c87e14ca7a61" providerId="AD" clId="Web-{A8A5AB48-3311-B43A-3631-9F462C1E44C8}" dt="2023-10-06T10:10:38.956" v="534" actId="1076"/>
          <ac:picMkLst>
            <pc:docMk/>
            <pc:sldMk cId="1579541125" sldId="442"/>
            <ac:picMk id="3" creationId="{67F9BE3B-EE6C-271E-3660-59CE093222CD}"/>
          </ac:picMkLst>
        </pc:picChg>
      </pc:sldChg>
      <pc:sldChg chg="add del replId">
        <pc:chgData name="Suraj Chopade" userId="S::suraj.chopade@bostoninstituteofanalytics.org::dcc44ee8-6a65-4538-a5e1-c87e14ca7a61" providerId="AD" clId="Web-{A8A5AB48-3311-B43A-3631-9F462C1E44C8}" dt="2023-10-06T09:57:15.252" v="376"/>
        <pc:sldMkLst>
          <pc:docMk/>
          <pc:sldMk cId="4079971453" sldId="442"/>
        </pc:sldMkLst>
      </pc:sldChg>
      <pc:sldChg chg="add del replId">
        <pc:chgData name="Suraj Chopade" userId="S::suraj.chopade@bostoninstituteofanalytics.org::dcc44ee8-6a65-4538-a5e1-c87e14ca7a61" providerId="AD" clId="Web-{A8A5AB48-3311-B43A-3631-9F462C1E44C8}" dt="2023-10-06T10:05:30.209" v="476"/>
        <pc:sldMkLst>
          <pc:docMk/>
          <pc:sldMk cId="2420606577" sldId="443"/>
        </pc:sldMkLst>
      </pc:sldChg>
      <pc:sldChg chg="addSp delSp modSp add replId">
        <pc:chgData name="Suraj Chopade" userId="S::suraj.chopade@bostoninstituteofanalytics.org::dcc44ee8-6a65-4538-a5e1-c87e14ca7a61" providerId="AD" clId="Web-{A8A5AB48-3311-B43A-3631-9F462C1E44C8}" dt="2023-10-06T10:19:22.679" v="608" actId="1076"/>
        <pc:sldMkLst>
          <pc:docMk/>
          <pc:sldMk cId="3168653105" sldId="443"/>
        </pc:sldMkLst>
        <pc:spChg chg="mod">
          <ac:chgData name="Suraj Chopade" userId="S::suraj.chopade@bostoninstituteofanalytics.org::dcc44ee8-6a65-4538-a5e1-c87e14ca7a61" providerId="AD" clId="Web-{A8A5AB48-3311-B43A-3631-9F462C1E44C8}" dt="2023-10-06T10:19:00.882" v="607" actId="1076"/>
          <ac:spMkLst>
            <pc:docMk/>
            <pc:sldMk cId="3168653105" sldId="443"/>
            <ac:spMk id="2" creationId="{F7761F45-99CF-5094-8BAE-64DDA34139B5}"/>
          </ac:spMkLst>
        </pc:spChg>
        <pc:spChg chg="add del mod">
          <ac:chgData name="Suraj Chopade" userId="S::suraj.chopade@bostoninstituteofanalytics.org::dcc44ee8-6a65-4538-a5e1-c87e14ca7a61" providerId="AD" clId="Web-{A8A5AB48-3311-B43A-3631-9F462C1E44C8}" dt="2023-10-06T10:19:22.679" v="608" actId="1076"/>
          <ac:spMkLst>
            <pc:docMk/>
            <pc:sldMk cId="3168653105" sldId="443"/>
            <ac:spMk id="9" creationId="{2FDADD92-4E39-7713-520E-D88B1D53A255}"/>
          </ac:spMkLst>
        </pc:spChg>
        <pc:picChg chg="del">
          <ac:chgData name="Suraj Chopade" userId="S::suraj.chopade@bostoninstituteofanalytics.org::dcc44ee8-6a65-4538-a5e1-c87e14ca7a61" providerId="AD" clId="Web-{A8A5AB48-3311-B43A-3631-9F462C1E44C8}" dt="2023-10-06T10:16:10.359" v="585"/>
          <ac:picMkLst>
            <pc:docMk/>
            <pc:sldMk cId="3168653105" sldId="443"/>
            <ac:picMk id="3" creationId="{67F9BE3B-EE6C-271E-3660-59CE093222CD}"/>
          </ac:picMkLst>
        </pc:picChg>
      </pc:sldChg>
      <pc:sldChg chg="modSp add replId">
        <pc:chgData name="Suraj Chopade" userId="S::suraj.chopade@bostoninstituteofanalytics.org::dcc44ee8-6a65-4538-a5e1-c87e14ca7a61" providerId="AD" clId="Web-{A8A5AB48-3311-B43A-3631-9F462C1E44C8}" dt="2023-10-06T10:21:21.059" v="629" actId="1076"/>
        <pc:sldMkLst>
          <pc:docMk/>
          <pc:sldMk cId="1096674608" sldId="444"/>
        </pc:sldMkLst>
        <pc:spChg chg="mod">
          <ac:chgData name="Suraj Chopade" userId="S::suraj.chopade@bostoninstituteofanalytics.org::dcc44ee8-6a65-4538-a5e1-c87e14ca7a61" providerId="AD" clId="Web-{A8A5AB48-3311-B43A-3631-9F462C1E44C8}" dt="2023-10-06T10:21:21.059" v="629" actId="1076"/>
          <ac:spMkLst>
            <pc:docMk/>
            <pc:sldMk cId="1096674608" sldId="444"/>
            <ac:spMk id="2" creationId="{F7761F45-99CF-5094-8BAE-64DDA34139B5}"/>
          </ac:spMkLst>
        </pc:spChg>
        <pc:spChg chg="mod">
          <ac:chgData name="Suraj Chopade" userId="S::suraj.chopade@bostoninstituteofanalytics.org::dcc44ee8-6a65-4538-a5e1-c87e14ca7a61" providerId="AD" clId="Web-{A8A5AB48-3311-B43A-3631-9F462C1E44C8}" dt="2023-10-06T10:20:17.666" v="627" actId="1076"/>
          <ac:spMkLst>
            <pc:docMk/>
            <pc:sldMk cId="1096674608" sldId="444"/>
            <ac:spMk id="9" creationId="{2FDADD92-4E39-7713-520E-D88B1D53A255}"/>
          </ac:spMkLst>
        </pc:spChg>
      </pc:sldChg>
      <pc:sldChg chg="modSp add replId">
        <pc:chgData name="Suraj Chopade" userId="S::suraj.chopade@bostoninstituteofanalytics.org::dcc44ee8-6a65-4538-a5e1-c87e14ca7a61" providerId="AD" clId="Web-{A8A5AB48-3311-B43A-3631-9F462C1E44C8}" dt="2023-10-06T10:25:50.195" v="665" actId="1076"/>
        <pc:sldMkLst>
          <pc:docMk/>
          <pc:sldMk cId="2576935323" sldId="445"/>
        </pc:sldMkLst>
        <pc:spChg chg="mod">
          <ac:chgData name="Suraj Chopade" userId="S::suraj.chopade@bostoninstituteofanalytics.org::dcc44ee8-6a65-4538-a5e1-c87e14ca7a61" providerId="AD" clId="Web-{A8A5AB48-3311-B43A-3631-9F462C1E44C8}" dt="2023-10-06T10:25:50.195" v="665" actId="1076"/>
          <ac:spMkLst>
            <pc:docMk/>
            <pc:sldMk cId="2576935323" sldId="445"/>
            <ac:spMk id="2" creationId="{F7761F45-99CF-5094-8BAE-64DDA34139B5}"/>
          </ac:spMkLst>
        </pc:spChg>
        <pc:spChg chg="mod">
          <ac:chgData name="Suraj Chopade" userId="S::suraj.chopade@bostoninstituteofanalytics.org::dcc44ee8-6a65-4538-a5e1-c87e14ca7a61" providerId="AD" clId="Web-{A8A5AB48-3311-B43A-3631-9F462C1E44C8}" dt="2023-10-06T10:25:26.413" v="657" actId="1076"/>
          <ac:spMkLst>
            <pc:docMk/>
            <pc:sldMk cId="2576935323" sldId="445"/>
            <ac:spMk id="9" creationId="{2FDADD92-4E39-7713-520E-D88B1D53A255}"/>
          </ac:spMkLst>
        </pc:spChg>
      </pc:sldChg>
      <pc:sldChg chg="add del replId">
        <pc:chgData name="Suraj Chopade" userId="S::suraj.chopade@bostoninstituteofanalytics.org::dcc44ee8-6a65-4538-a5e1-c87e14ca7a61" providerId="AD" clId="Web-{A8A5AB48-3311-B43A-3631-9F462C1E44C8}" dt="2023-10-06T10:26:06.773" v="667"/>
        <pc:sldMkLst>
          <pc:docMk/>
          <pc:sldMk cId="3954385333" sldId="446"/>
        </pc:sldMkLst>
      </pc:sldChg>
      <pc:sldChg chg="modSp add replId">
        <pc:chgData name="Suraj Chopade" userId="S::suraj.chopade@bostoninstituteofanalytics.org::dcc44ee8-6a65-4538-a5e1-c87e14ca7a61" providerId="AD" clId="Web-{A8A5AB48-3311-B43A-3631-9F462C1E44C8}" dt="2023-10-06T10:26:40.478" v="681" actId="1076"/>
        <pc:sldMkLst>
          <pc:docMk/>
          <pc:sldMk cId="1173246912" sldId="447"/>
        </pc:sldMkLst>
        <pc:spChg chg="mod">
          <ac:chgData name="Suraj Chopade" userId="S::suraj.chopade@bostoninstituteofanalytics.org::dcc44ee8-6a65-4538-a5e1-c87e14ca7a61" providerId="AD" clId="Web-{A8A5AB48-3311-B43A-3631-9F462C1E44C8}" dt="2023-10-06T10:26:40.478" v="681" actId="1076"/>
          <ac:spMkLst>
            <pc:docMk/>
            <pc:sldMk cId="1173246912" sldId="447"/>
            <ac:spMk id="2" creationId="{F7761F45-99CF-5094-8BAE-64DDA34139B5}"/>
          </ac:spMkLst>
        </pc:spChg>
      </pc:sldChg>
      <pc:sldChg chg="modSp add replId">
        <pc:chgData name="Suraj Chopade" userId="S::suraj.chopade@bostoninstituteofanalytics.org::dcc44ee8-6a65-4538-a5e1-c87e14ca7a61" providerId="AD" clId="Web-{A8A5AB48-3311-B43A-3631-9F462C1E44C8}" dt="2023-10-06T10:49:01.766" v="710" actId="20577"/>
        <pc:sldMkLst>
          <pc:docMk/>
          <pc:sldMk cId="1067643113" sldId="448"/>
        </pc:sldMkLst>
        <pc:spChg chg="mod">
          <ac:chgData name="Suraj Chopade" userId="S::suraj.chopade@bostoninstituteofanalytics.org::dcc44ee8-6a65-4538-a5e1-c87e14ca7a61" providerId="AD" clId="Web-{A8A5AB48-3311-B43A-3631-9F462C1E44C8}" dt="2023-10-06T10:49:01.766" v="710" actId="20577"/>
          <ac:spMkLst>
            <pc:docMk/>
            <pc:sldMk cId="1067643113" sldId="448"/>
            <ac:spMk id="2" creationId="{F7761F45-99CF-5094-8BAE-64DDA34139B5}"/>
          </ac:spMkLst>
        </pc:spChg>
        <pc:spChg chg="mod">
          <ac:chgData name="Suraj Chopade" userId="S::suraj.chopade@bostoninstituteofanalytics.org::dcc44ee8-6a65-4538-a5e1-c87e14ca7a61" providerId="AD" clId="Web-{A8A5AB48-3311-B43A-3631-9F462C1E44C8}" dt="2023-10-06T10:48:27.671" v="696" actId="1076"/>
          <ac:spMkLst>
            <pc:docMk/>
            <pc:sldMk cId="1067643113" sldId="448"/>
            <ac:spMk id="9" creationId="{2FDADD92-4E39-7713-520E-D88B1D53A255}"/>
          </ac:spMkLst>
        </pc:spChg>
      </pc:sldChg>
      <pc:sldChg chg="modSp add replId">
        <pc:chgData name="Suraj Chopade" userId="S::suraj.chopade@bostoninstituteofanalytics.org::dcc44ee8-6a65-4538-a5e1-c87e14ca7a61" providerId="AD" clId="Web-{A8A5AB48-3311-B43A-3631-9F462C1E44C8}" dt="2023-10-06T10:50:53.989" v="744" actId="20577"/>
        <pc:sldMkLst>
          <pc:docMk/>
          <pc:sldMk cId="1674932042" sldId="449"/>
        </pc:sldMkLst>
        <pc:spChg chg="mod">
          <ac:chgData name="Suraj Chopade" userId="S::suraj.chopade@bostoninstituteofanalytics.org::dcc44ee8-6a65-4538-a5e1-c87e14ca7a61" providerId="AD" clId="Web-{A8A5AB48-3311-B43A-3631-9F462C1E44C8}" dt="2023-10-06T10:50:53.989" v="744" actId="20577"/>
          <ac:spMkLst>
            <pc:docMk/>
            <pc:sldMk cId="1674932042" sldId="449"/>
            <ac:spMk id="2" creationId="{F7761F45-99CF-5094-8BAE-64DDA34139B5}"/>
          </ac:spMkLst>
        </pc:spChg>
      </pc:sldChg>
      <pc:sldChg chg="addSp modSp add replId">
        <pc:chgData name="Suraj Chopade" userId="S::suraj.chopade@bostoninstituteofanalytics.org::dcc44ee8-6a65-4538-a5e1-c87e14ca7a61" providerId="AD" clId="Web-{A8A5AB48-3311-B43A-3631-9F462C1E44C8}" dt="2023-10-06T10:54:20.435" v="790" actId="1076"/>
        <pc:sldMkLst>
          <pc:docMk/>
          <pc:sldMk cId="4206720302" sldId="450"/>
        </pc:sldMkLst>
        <pc:spChg chg="mod">
          <ac:chgData name="Suraj Chopade" userId="S::suraj.chopade@bostoninstituteofanalytics.org::dcc44ee8-6a65-4538-a5e1-c87e14ca7a61" providerId="AD" clId="Web-{A8A5AB48-3311-B43A-3631-9F462C1E44C8}" dt="2023-10-06T10:54:16.341" v="788" actId="20577"/>
          <ac:spMkLst>
            <pc:docMk/>
            <pc:sldMk cId="4206720302" sldId="450"/>
            <ac:spMk id="2" creationId="{F7761F45-99CF-5094-8BAE-64DDA34139B5}"/>
          </ac:spMkLst>
        </pc:spChg>
        <pc:picChg chg="add mod">
          <ac:chgData name="Suraj Chopade" userId="S::suraj.chopade@bostoninstituteofanalytics.org::dcc44ee8-6a65-4538-a5e1-c87e14ca7a61" providerId="AD" clId="Web-{A8A5AB48-3311-B43A-3631-9F462C1E44C8}" dt="2023-10-06T10:54:20.435" v="790" actId="1076"/>
          <ac:picMkLst>
            <pc:docMk/>
            <pc:sldMk cId="4206720302" sldId="450"/>
            <ac:picMk id="3" creationId="{03EEBF63-FF83-3F9A-F8E1-9B9C02099AF0}"/>
          </ac:picMkLst>
        </pc:picChg>
      </pc:sldChg>
      <pc:sldChg chg="delSp modSp add replId">
        <pc:chgData name="Suraj Chopade" userId="S::suraj.chopade@bostoninstituteofanalytics.org::dcc44ee8-6a65-4538-a5e1-c87e14ca7a61" providerId="AD" clId="Web-{A8A5AB48-3311-B43A-3631-9F462C1E44C8}" dt="2023-10-06T10:54:34.670" v="794" actId="20577"/>
        <pc:sldMkLst>
          <pc:docMk/>
          <pc:sldMk cId="323007175" sldId="451"/>
        </pc:sldMkLst>
        <pc:spChg chg="mod">
          <ac:chgData name="Suraj Chopade" userId="S::suraj.chopade@bostoninstituteofanalytics.org::dcc44ee8-6a65-4538-a5e1-c87e14ca7a61" providerId="AD" clId="Web-{A8A5AB48-3311-B43A-3631-9F462C1E44C8}" dt="2023-10-06T10:54:34.670" v="794" actId="20577"/>
          <ac:spMkLst>
            <pc:docMk/>
            <pc:sldMk cId="323007175" sldId="451"/>
            <ac:spMk id="2" creationId="{F7761F45-99CF-5094-8BAE-64DDA34139B5}"/>
          </ac:spMkLst>
        </pc:spChg>
        <pc:picChg chg="del">
          <ac:chgData name="Suraj Chopade" userId="S::suraj.chopade@bostoninstituteofanalytics.org::dcc44ee8-6a65-4538-a5e1-c87e14ca7a61" providerId="AD" clId="Web-{A8A5AB48-3311-B43A-3631-9F462C1E44C8}" dt="2023-10-06T10:54:31.201" v="793"/>
          <ac:picMkLst>
            <pc:docMk/>
            <pc:sldMk cId="323007175" sldId="451"/>
            <ac:picMk id="3" creationId="{03EEBF63-FF83-3F9A-F8E1-9B9C02099AF0}"/>
          </ac:picMkLst>
        </pc:picChg>
      </pc:sldChg>
      <pc:sldChg chg="addSp delSp modSp add replId">
        <pc:chgData name="Suraj Chopade" userId="S::suraj.chopade@bostoninstituteofanalytics.org::dcc44ee8-6a65-4538-a5e1-c87e14ca7a61" providerId="AD" clId="Web-{A8A5AB48-3311-B43A-3631-9F462C1E44C8}" dt="2023-10-06T11:05:08.727" v="854" actId="1076"/>
        <pc:sldMkLst>
          <pc:docMk/>
          <pc:sldMk cId="1595534070" sldId="452"/>
        </pc:sldMkLst>
        <pc:spChg chg="mod">
          <ac:chgData name="Suraj Chopade" userId="S::suraj.chopade@bostoninstituteofanalytics.org::dcc44ee8-6a65-4538-a5e1-c87e14ca7a61" providerId="AD" clId="Web-{A8A5AB48-3311-B43A-3631-9F462C1E44C8}" dt="2023-10-06T11:04:38.538" v="849" actId="1076"/>
          <ac:spMkLst>
            <pc:docMk/>
            <pc:sldMk cId="1595534070" sldId="452"/>
            <ac:spMk id="2" creationId="{F7761F45-99CF-5094-8BAE-64DDA34139B5}"/>
          </ac:spMkLst>
        </pc:spChg>
        <pc:spChg chg="mod">
          <ac:chgData name="Suraj Chopade" userId="S::suraj.chopade@bostoninstituteofanalytics.org::dcc44ee8-6a65-4538-a5e1-c87e14ca7a61" providerId="AD" clId="Web-{A8A5AB48-3311-B43A-3631-9F462C1E44C8}" dt="2023-10-06T11:05:08.727" v="854" actId="1076"/>
          <ac:spMkLst>
            <pc:docMk/>
            <pc:sldMk cId="1595534070" sldId="452"/>
            <ac:spMk id="9" creationId="{2FDADD92-4E39-7713-520E-D88B1D53A255}"/>
          </ac:spMkLst>
        </pc:spChg>
        <pc:picChg chg="add del mod">
          <ac:chgData name="Suraj Chopade" userId="S::suraj.chopade@bostoninstituteofanalytics.org::dcc44ee8-6a65-4538-a5e1-c87e14ca7a61" providerId="AD" clId="Web-{A8A5AB48-3311-B43A-3631-9F462C1E44C8}" dt="2023-10-06T11:02:44.612" v="833"/>
          <ac:picMkLst>
            <pc:docMk/>
            <pc:sldMk cId="1595534070" sldId="452"/>
            <ac:picMk id="3" creationId="{3281B23C-98DB-24FA-0BF1-D1FD70E47974}"/>
          </ac:picMkLst>
        </pc:picChg>
        <pc:picChg chg="add del mod modCrop">
          <ac:chgData name="Suraj Chopade" userId="S::suraj.chopade@bostoninstituteofanalytics.org::dcc44ee8-6a65-4538-a5e1-c87e14ca7a61" providerId="AD" clId="Web-{A8A5AB48-3311-B43A-3631-9F462C1E44C8}" dt="2023-10-06T11:04:24.538" v="845"/>
          <ac:picMkLst>
            <pc:docMk/>
            <pc:sldMk cId="1595534070" sldId="452"/>
            <ac:picMk id="4" creationId="{13019247-C240-FA26-56EB-58206266461D}"/>
          </ac:picMkLst>
        </pc:picChg>
        <pc:picChg chg="add mod">
          <ac:chgData name="Suraj Chopade" userId="S::suraj.chopade@bostoninstituteofanalytics.org::dcc44ee8-6a65-4538-a5e1-c87e14ca7a61" providerId="AD" clId="Web-{A8A5AB48-3311-B43A-3631-9F462C1E44C8}" dt="2023-10-06T11:04:56.367" v="853" actId="1076"/>
          <ac:picMkLst>
            <pc:docMk/>
            <pc:sldMk cId="1595534070" sldId="452"/>
            <ac:picMk id="5" creationId="{F516BAE0-4E7C-C893-0745-96E97294631E}"/>
          </ac:picMkLst>
        </pc:picChg>
      </pc:sldChg>
      <pc:sldChg chg="delSp modSp add replId">
        <pc:chgData name="Suraj Chopade" userId="S::suraj.chopade@bostoninstituteofanalytics.org::dcc44ee8-6a65-4538-a5e1-c87e14ca7a61" providerId="AD" clId="Web-{A8A5AB48-3311-B43A-3631-9F462C1E44C8}" dt="2023-10-06T11:10:18.817" v="900" actId="1076"/>
        <pc:sldMkLst>
          <pc:docMk/>
          <pc:sldMk cId="1591311205" sldId="453"/>
        </pc:sldMkLst>
        <pc:spChg chg="mod">
          <ac:chgData name="Suraj Chopade" userId="S::suraj.chopade@bostoninstituteofanalytics.org::dcc44ee8-6a65-4538-a5e1-c87e14ca7a61" providerId="AD" clId="Web-{A8A5AB48-3311-B43A-3631-9F462C1E44C8}" dt="2023-10-06T11:10:18.817" v="900" actId="1076"/>
          <ac:spMkLst>
            <pc:docMk/>
            <pc:sldMk cId="1591311205" sldId="453"/>
            <ac:spMk id="2" creationId="{F7761F45-99CF-5094-8BAE-64DDA34139B5}"/>
          </ac:spMkLst>
        </pc:spChg>
        <pc:spChg chg="mod">
          <ac:chgData name="Suraj Chopade" userId="S::suraj.chopade@bostoninstituteofanalytics.org::dcc44ee8-6a65-4538-a5e1-c87e14ca7a61" providerId="AD" clId="Web-{A8A5AB48-3311-B43A-3631-9F462C1E44C8}" dt="2023-10-06T11:10:02.098" v="894" actId="1076"/>
          <ac:spMkLst>
            <pc:docMk/>
            <pc:sldMk cId="1591311205" sldId="453"/>
            <ac:spMk id="9" creationId="{2FDADD92-4E39-7713-520E-D88B1D53A255}"/>
          </ac:spMkLst>
        </pc:spChg>
        <pc:picChg chg="del">
          <ac:chgData name="Suraj Chopade" userId="S::suraj.chopade@bostoninstituteofanalytics.org::dcc44ee8-6a65-4538-a5e1-c87e14ca7a61" providerId="AD" clId="Web-{A8A5AB48-3311-B43A-3631-9F462C1E44C8}" dt="2023-10-06T11:08:31.282" v="856"/>
          <ac:picMkLst>
            <pc:docMk/>
            <pc:sldMk cId="1591311205" sldId="453"/>
            <ac:picMk id="5" creationId="{F516BAE0-4E7C-C893-0745-96E97294631E}"/>
          </ac:picMkLst>
        </pc:picChg>
      </pc:sldChg>
      <pc:sldChg chg="addSp delSp modSp add replId">
        <pc:chgData name="Suraj Chopade" userId="S::suraj.chopade@bostoninstituteofanalytics.org::dcc44ee8-6a65-4538-a5e1-c87e14ca7a61" providerId="AD" clId="Web-{A8A5AB48-3311-B43A-3631-9F462C1E44C8}" dt="2023-10-06T11:20:33.389" v="1008" actId="1076"/>
        <pc:sldMkLst>
          <pc:docMk/>
          <pc:sldMk cId="2861796006" sldId="454"/>
        </pc:sldMkLst>
        <pc:spChg chg="mod">
          <ac:chgData name="Suraj Chopade" userId="S::suraj.chopade@bostoninstituteofanalytics.org::dcc44ee8-6a65-4538-a5e1-c87e14ca7a61" providerId="AD" clId="Web-{A8A5AB48-3311-B43A-3631-9F462C1E44C8}" dt="2023-10-06T11:20:33.389" v="1008" actId="1076"/>
          <ac:spMkLst>
            <pc:docMk/>
            <pc:sldMk cId="2861796006" sldId="454"/>
            <ac:spMk id="2" creationId="{F7761F45-99CF-5094-8BAE-64DDA34139B5}"/>
          </ac:spMkLst>
        </pc:spChg>
        <pc:spChg chg="add del mod">
          <ac:chgData name="Suraj Chopade" userId="S::suraj.chopade@bostoninstituteofanalytics.org::dcc44ee8-6a65-4538-a5e1-c87e14ca7a61" providerId="AD" clId="Web-{A8A5AB48-3311-B43A-3631-9F462C1E44C8}" dt="2023-10-06T11:19:19.230" v="982"/>
          <ac:spMkLst>
            <pc:docMk/>
            <pc:sldMk cId="2861796006" sldId="454"/>
            <ac:spMk id="5" creationId="{9A378F9A-2043-5BE3-EC44-6521FEBA7EE1}"/>
          </ac:spMkLst>
        </pc:spChg>
        <pc:spChg chg="mod">
          <ac:chgData name="Suraj Chopade" userId="S::suraj.chopade@bostoninstituteofanalytics.org::dcc44ee8-6a65-4538-a5e1-c87e14ca7a61" providerId="AD" clId="Web-{A8A5AB48-3311-B43A-3631-9F462C1E44C8}" dt="2023-10-06T11:11:25.789" v="916" actId="1076"/>
          <ac:spMkLst>
            <pc:docMk/>
            <pc:sldMk cId="2861796006" sldId="454"/>
            <ac:spMk id="9" creationId="{2FDADD92-4E39-7713-520E-D88B1D53A255}"/>
          </ac:spMkLst>
        </pc:spChg>
        <pc:graphicFrameChg chg="add mod modGraphic">
          <ac:chgData name="Suraj Chopade" userId="S::suraj.chopade@bostoninstituteofanalytics.org::dcc44ee8-6a65-4538-a5e1-c87e14ca7a61" providerId="AD" clId="Web-{A8A5AB48-3311-B43A-3631-9F462C1E44C8}" dt="2023-10-06T11:20:26.857" v="1007" actId="1076"/>
          <ac:graphicFrameMkLst>
            <pc:docMk/>
            <pc:sldMk cId="2861796006" sldId="454"/>
            <ac:graphicFrameMk id="4" creationId="{094F84DF-F9CC-9CC8-F08E-B80EB171E9A3}"/>
          </ac:graphicFrameMkLst>
        </pc:graphicFrameChg>
      </pc:sldChg>
      <pc:sldChg chg="addSp delSp modSp add replId">
        <pc:chgData name="Suraj Chopade" userId="S::suraj.chopade@bostoninstituteofanalytics.org::dcc44ee8-6a65-4538-a5e1-c87e14ca7a61" providerId="AD" clId="Web-{A8A5AB48-3311-B43A-3631-9F462C1E44C8}" dt="2023-10-06T11:23:10.129" v="1039" actId="1076"/>
        <pc:sldMkLst>
          <pc:docMk/>
          <pc:sldMk cId="1858385530" sldId="455"/>
        </pc:sldMkLst>
        <pc:spChg chg="del mod">
          <ac:chgData name="Suraj Chopade" userId="S::suraj.chopade@bostoninstituteofanalytics.org::dcc44ee8-6a65-4538-a5e1-c87e14ca7a61" providerId="AD" clId="Web-{A8A5AB48-3311-B43A-3631-9F462C1E44C8}" dt="2023-10-06T11:20:47.780" v="1011"/>
          <ac:spMkLst>
            <pc:docMk/>
            <pc:sldMk cId="1858385530" sldId="455"/>
            <ac:spMk id="2" creationId="{F7761F45-99CF-5094-8BAE-64DDA34139B5}"/>
          </ac:spMkLst>
        </pc:spChg>
        <pc:spChg chg="mod">
          <ac:chgData name="Suraj Chopade" userId="S::suraj.chopade@bostoninstituteofanalytics.org::dcc44ee8-6a65-4538-a5e1-c87e14ca7a61" providerId="AD" clId="Web-{A8A5AB48-3311-B43A-3631-9F462C1E44C8}" dt="2023-10-06T11:22:45.144" v="1038" actId="14100"/>
          <ac:spMkLst>
            <pc:docMk/>
            <pc:sldMk cId="1858385530" sldId="455"/>
            <ac:spMk id="5" creationId="{9A378F9A-2043-5BE3-EC44-6521FEBA7EE1}"/>
          </ac:spMkLst>
        </pc:spChg>
        <pc:graphicFrameChg chg="del">
          <ac:chgData name="Suraj Chopade" userId="S::suraj.chopade@bostoninstituteofanalytics.org::dcc44ee8-6a65-4538-a5e1-c87e14ca7a61" providerId="AD" clId="Web-{A8A5AB48-3311-B43A-3631-9F462C1E44C8}" dt="2023-10-06T11:20:57.280" v="1013"/>
          <ac:graphicFrameMkLst>
            <pc:docMk/>
            <pc:sldMk cId="1858385530" sldId="455"/>
            <ac:graphicFrameMk id="4" creationId="{094F84DF-F9CC-9CC8-F08E-B80EB171E9A3}"/>
          </ac:graphicFrameMkLst>
        </pc:graphicFrameChg>
        <pc:picChg chg="add mod">
          <ac:chgData name="Suraj Chopade" userId="S::suraj.chopade@bostoninstituteofanalytics.org::dcc44ee8-6a65-4538-a5e1-c87e14ca7a61" providerId="AD" clId="Web-{A8A5AB48-3311-B43A-3631-9F462C1E44C8}" dt="2023-10-06T11:23:10.129" v="1039" actId="1076"/>
          <ac:picMkLst>
            <pc:docMk/>
            <pc:sldMk cId="1858385530" sldId="455"/>
            <ac:picMk id="3" creationId="{4932EDBE-A5F0-885D-8F9F-1364A8906F4D}"/>
          </ac:picMkLst>
        </pc:picChg>
      </pc:sldChg>
      <pc:sldChg chg="delSp modSp add replId">
        <pc:chgData name="Suraj Chopade" userId="S::suraj.chopade@bostoninstituteofanalytics.org::dcc44ee8-6a65-4538-a5e1-c87e14ca7a61" providerId="AD" clId="Web-{A8A5AB48-3311-B43A-3631-9F462C1E44C8}" dt="2023-10-06T11:33:30.889" v="1083" actId="1076"/>
        <pc:sldMkLst>
          <pc:docMk/>
          <pc:sldMk cId="1887600283" sldId="456"/>
        </pc:sldMkLst>
        <pc:spChg chg="mod">
          <ac:chgData name="Suraj Chopade" userId="S::suraj.chopade@bostoninstituteofanalytics.org::dcc44ee8-6a65-4538-a5e1-c87e14ca7a61" providerId="AD" clId="Web-{A8A5AB48-3311-B43A-3631-9F462C1E44C8}" dt="2023-10-06T11:33:30.889" v="1083" actId="1076"/>
          <ac:spMkLst>
            <pc:docMk/>
            <pc:sldMk cId="1887600283" sldId="456"/>
            <ac:spMk id="5" creationId="{9A378F9A-2043-5BE3-EC44-6521FEBA7EE1}"/>
          </ac:spMkLst>
        </pc:spChg>
        <pc:spChg chg="mod">
          <ac:chgData name="Suraj Chopade" userId="S::suraj.chopade@bostoninstituteofanalytics.org::dcc44ee8-6a65-4538-a5e1-c87e14ca7a61" providerId="AD" clId="Web-{A8A5AB48-3311-B43A-3631-9F462C1E44C8}" dt="2023-10-06T11:32:04.948" v="1050" actId="1076"/>
          <ac:spMkLst>
            <pc:docMk/>
            <pc:sldMk cId="1887600283" sldId="456"/>
            <ac:spMk id="9" creationId="{2FDADD92-4E39-7713-520E-D88B1D53A255}"/>
          </ac:spMkLst>
        </pc:spChg>
        <pc:picChg chg="del">
          <ac:chgData name="Suraj Chopade" userId="S::suraj.chopade@bostoninstituteofanalytics.org::dcc44ee8-6a65-4538-a5e1-c87e14ca7a61" providerId="AD" clId="Web-{A8A5AB48-3311-B43A-3631-9F462C1E44C8}" dt="2023-10-06T11:32:17.573" v="1051"/>
          <ac:picMkLst>
            <pc:docMk/>
            <pc:sldMk cId="1887600283" sldId="456"/>
            <ac:picMk id="3" creationId="{4932EDBE-A5F0-885D-8F9F-1364A8906F4D}"/>
          </ac:picMkLst>
        </pc:picChg>
      </pc:sldChg>
      <pc:sldChg chg="modSp add replId">
        <pc:chgData name="Suraj Chopade" userId="S::suraj.chopade@bostoninstituteofanalytics.org::dcc44ee8-6a65-4538-a5e1-c87e14ca7a61" providerId="AD" clId="Web-{A8A5AB48-3311-B43A-3631-9F462C1E44C8}" dt="2023-10-06T11:36:22.005" v="1131" actId="14100"/>
        <pc:sldMkLst>
          <pc:docMk/>
          <pc:sldMk cId="712815863" sldId="457"/>
        </pc:sldMkLst>
        <pc:spChg chg="mod">
          <ac:chgData name="Suraj Chopade" userId="S::suraj.chopade@bostoninstituteofanalytics.org::dcc44ee8-6a65-4538-a5e1-c87e14ca7a61" providerId="AD" clId="Web-{A8A5AB48-3311-B43A-3631-9F462C1E44C8}" dt="2023-10-06T11:34:39.329" v="1099" actId="20577"/>
          <ac:spMkLst>
            <pc:docMk/>
            <pc:sldMk cId="712815863" sldId="457"/>
            <ac:spMk id="5" creationId="{9A378F9A-2043-5BE3-EC44-6521FEBA7EE1}"/>
          </ac:spMkLst>
        </pc:spChg>
        <pc:spChg chg="mod">
          <ac:chgData name="Suraj Chopade" userId="S::suraj.chopade@bostoninstituteofanalytics.org::dcc44ee8-6a65-4538-a5e1-c87e14ca7a61" providerId="AD" clId="Web-{A8A5AB48-3311-B43A-3631-9F462C1E44C8}" dt="2023-10-06T11:36:22.005" v="1131" actId="14100"/>
          <ac:spMkLst>
            <pc:docMk/>
            <pc:sldMk cId="712815863" sldId="457"/>
            <ac:spMk id="9" creationId="{2FDADD92-4E39-7713-520E-D88B1D53A255}"/>
          </ac:spMkLst>
        </pc:spChg>
      </pc:sldChg>
      <pc:sldChg chg="addSp delSp modSp add replId">
        <pc:chgData name="Suraj Chopade" userId="S::suraj.chopade@bostoninstituteofanalytics.org::dcc44ee8-6a65-4538-a5e1-c87e14ca7a61" providerId="AD" clId="Web-{A8A5AB48-3311-B43A-3631-9F462C1E44C8}" dt="2023-10-06T11:41:53.174" v="1139" actId="20577"/>
        <pc:sldMkLst>
          <pc:docMk/>
          <pc:sldMk cId="1830708" sldId="458"/>
        </pc:sldMkLst>
        <pc:spChg chg="add del mod">
          <ac:chgData name="Suraj Chopade" userId="S::suraj.chopade@bostoninstituteofanalytics.org::dcc44ee8-6a65-4538-a5e1-c87e14ca7a61" providerId="AD" clId="Web-{A8A5AB48-3311-B43A-3631-9F462C1E44C8}" dt="2023-10-06T11:36:36.115" v="1136"/>
          <ac:spMkLst>
            <pc:docMk/>
            <pc:sldMk cId="1830708" sldId="458"/>
            <ac:spMk id="2" creationId="{82E4D020-C4C2-62DA-8C4F-EEA27AF39A3A}"/>
          </ac:spMkLst>
        </pc:spChg>
        <pc:spChg chg="add">
          <ac:chgData name="Suraj Chopade" userId="S::suraj.chopade@bostoninstituteofanalytics.org::dcc44ee8-6a65-4538-a5e1-c87e14ca7a61" providerId="AD" clId="Web-{A8A5AB48-3311-B43A-3631-9F462C1E44C8}" dt="2023-10-06T11:36:42.584" v="1137"/>
          <ac:spMkLst>
            <pc:docMk/>
            <pc:sldMk cId="1830708" sldId="458"/>
            <ac:spMk id="4" creationId="{24019B7A-CFB9-1C55-E819-F70D6D717C91}"/>
          </ac:spMkLst>
        </pc:spChg>
        <pc:spChg chg="mod">
          <ac:chgData name="Suraj Chopade" userId="S::suraj.chopade@bostoninstituteofanalytics.org::dcc44ee8-6a65-4538-a5e1-c87e14ca7a61" providerId="AD" clId="Web-{A8A5AB48-3311-B43A-3631-9F462C1E44C8}" dt="2023-10-06T11:41:53.174" v="1139" actId="20577"/>
          <ac:spMkLst>
            <pc:docMk/>
            <pc:sldMk cId="1830708" sldId="458"/>
            <ac:spMk id="5" creationId="{9A378F9A-2043-5BE3-EC44-6521FEBA7EE1}"/>
          </ac:spMkLst>
        </pc:spChg>
        <pc:spChg chg="del">
          <ac:chgData name="Suraj Chopade" userId="S::suraj.chopade@bostoninstituteofanalytics.org::dcc44ee8-6a65-4538-a5e1-c87e14ca7a61" providerId="AD" clId="Web-{A8A5AB48-3311-B43A-3631-9F462C1E44C8}" dt="2023-10-06T11:36:27.255" v="1132"/>
          <ac:spMkLst>
            <pc:docMk/>
            <pc:sldMk cId="1830708" sldId="458"/>
            <ac:spMk id="9" creationId="{2FDADD92-4E39-7713-520E-D88B1D53A255}"/>
          </ac:spMkLst>
        </pc:spChg>
      </pc:sldChg>
      <pc:sldChg chg="add del replId">
        <pc:chgData name="Suraj Chopade" userId="S::suraj.chopade@bostoninstituteofanalytics.org::dcc44ee8-6a65-4538-a5e1-c87e14ca7a61" providerId="AD" clId="Web-{A8A5AB48-3311-B43A-3631-9F462C1E44C8}" dt="2023-10-06T11:42:15.363" v="1141"/>
        <pc:sldMkLst>
          <pc:docMk/>
          <pc:sldMk cId="3562238873" sldId="459"/>
        </pc:sldMkLst>
      </pc:sldChg>
      <pc:sldChg chg="addSp modSp add replId">
        <pc:chgData name="Suraj Chopade" userId="S::suraj.chopade@bostoninstituteofanalytics.org::dcc44ee8-6a65-4538-a5e1-c87e14ca7a61" providerId="AD" clId="Web-{A8A5AB48-3311-B43A-3631-9F462C1E44C8}" dt="2023-10-06T12:11:07.479" v="1313" actId="20577"/>
        <pc:sldMkLst>
          <pc:docMk/>
          <pc:sldMk cId="2059826743" sldId="460"/>
        </pc:sldMkLst>
        <pc:spChg chg="add mod">
          <ac:chgData name="Suraj Chopade" userId="S::suraj.chopade@bostoninstituteofanalytics.org::dcc44ee8-6a65-4538-a5e1-c87e14ca7a61" providerId="AD" clId="Web-{A8A5AB48-3311-B43A-3631-9F462C1E44C8}" dt="2023-10-06T11:49:49.537" v="1192" actId="1076"/>
          <ac:spMkLst>
            <pc:docMk/>
            <pc:sldMk cId="2059826743" sldId="460"/>
            <ac:spMk id="3" creationId="{AB031079-3BE0-5D30-3308-9AD7955FEC46}"/>
          </ac:spMkLst>
        </pc:spChg>
        <pc:spChg chg="mod">
          <ac:chgData name="Suraj Chopade" userId="S::suraj.chopade@bostoninstituteofanalytics.org::dcc44ee8-6a65-4538-a5e1-c87e14ca7a61" providerId="AD" clId="Web-{A8A5AB48-3311-B43A-3631-9F462C1E44C8}" dt="2023-10-06T12:11:07.479" v="1313" actId="20577"/>
          <ac:spMkLst>
            <pc:docMk/>
            <pc:sldMk cId="2059826743" sldId="460"/>
            <ac:spMk id="4" creationId="{24019B7A-CFB9-1C55-E819-F70D6D717C91}"/>
          </ac:spMkLst>
        </pc:spChg>
        <pc:spChg chg="mod">
          <ac:chgData name="Suraj Chopade" userId="S::suraj.chopade@bostoninstituteofanalytics.org::dcc44ee8-6a65-4538-a5e1-c87e14ca7a61" providerId="AD" clId="Web-{A8A5AB48-3311-B43A-3631-9F462C1E44C8}" dt="2023-10-06T11:50:09.726" v="1199" actId="14100"/>
          <ac:spMkLst>
            <pc:docMk/>
            <pc:sldMk cId="2059826743" sldId="460"/>
            <ac:spMk id="5" creationId="{9A378F9A-2043-5BE3-EC44-6521FEBA7EE1}"/>
          </ac:spMkLst>
        </pc:spChg>
        <pc:picChg chg="add mod">
          <ac:chgData name="Suraj Chopade" userId="S::suraj.chopade@bostoninstituteofanalytics.org::dcc44ee8-6a65-4538-a5e1-c87e14ca7a61" providerId="AD" clId="Web-{A8A5AB48-3311-B43A-3631-9F462C1E44C8}" dt="2023-10-06T11:49:53.538" v="1193" actId="1076"/>
          <ac:picMkLst>
            <pc:docMk/>
            <pc:sldMk cId="2059826743" sldId="460"/>
            <ac:picMk id="2" creationId="{3FB9CDC4-B2C6-91C5-3DBB-B2CD94A6F5E2}"/>
          </ac:picMkLst>
        </pc:picChg>
      </pc:sldChg>
      <pc:sldChg chg="addSp delSp modSp add ord replId">
        <pc:chgData name="Suraj Chopade" userId="S::suraj.chopade@bostoninstituteofanalytics.org::dcc44ee8-6a65-4538-a5e1-c87e14ca7a61" providerId="AD" clId="Web-{A8A5AB48-3311-B43A-3631-9F462C1E44C8}" dt="2023-10-06T12:21:02.582" v="1435"/>
        <pc:sldMkLst>
          <pc:docMk/>
          <pc:sldMk cId="702833047" sldId="461"/>
        </pc:sldMkLst>
        <pc:spChg chg="del">
          <ac:chgData name="Suraj Chopade" userId="S::suraj.chopade@bostoninstituteofanalytics.org::dcc44ee8-6a65-4538-a5e1-c87e14ca7a61" providerId="AD" clId="Web-{A8A5AB48-3311-B43A-3631-9F462C1E44C8}" dt="2023-10-06T11:51:28.213" v="1203"/>
          <ac:spMkLst>
            <pc:docMk/>
            <pc:sldMk cId="702833047" sldId="461"/>
            <ac:spMk id="3" creationId="{AB031079-3BE0-5D30-3308-9AD7955FEC46}"/>
          </ac:spMkLst>
        </pc:spChg>
        <pc:spChg chg="mod">
          <ac:chgData name="Suraj Chopade" userId="S::suraj.chopade@bostoninstituteofanalytics.org::dcc44ee8-6a65-4538-a5e1-c87e14ca7a61" providerId="AD" clId="Web-{A8A5AB48-3311-B43A-3631-9F462C1E44C8}" dt="2023-10-06T12:11:13.433" v="1315" actId="20577"/>
          <ac:spMkLst>
            <pc:docMk/>
            <pc:sldMk cId="702833047" sldId="461"/>
            <ac:spMk id="4" creationId="{24019B7A-CFB9-1C55-E819-F70D6D717C91}"/>
          </ac:spMkLst>
        </pc:spChg>
        <pc:spChg chg="mod">
          <ac:chgData name="Suraj Chopade" userId="S::suraj.chopade@bostoninstituteofanalytics.org::dcc44ee8-6a65-4538-a5e1-c87e14ca7a61" providerId="AD" clId="Web-{A8A5AB48-3311-B43A-3631-9F462C1E44C8}" dt="2023-10-06T12:19:42.547" v="1397" actId="1076"/>
          <ac:spMkLst>
            <pc:docMk/>
            <pc:sldMk cId="702833047" sldId="461"/>
            <ac:spMk id="5" creationId="{9A378F9A-2043-5BE3-EC44-6521FEBA7EE1}"/>
          </ac:spMkLst>
        </pc:spChg>
        <pc:graphicFrameChg chg="add mod modGraphic">
          <ac:chgData name="Suraj Chopade" userId="S::suraj.chopade@bostoninstituteofanalytics.org::dcc44ee8-6a65-4538-a5e1-c87e14ca7a61" providerId="AD" clId="Web-{A8A5AB48-3311-B43A-3631-9F462C1E44C8}" dt="2023-10-06T12:21:02.582" v="1435"/>
          <ac:graphicFrameMkLst>
            <pc:docMk/>
            <pc:sldMk cId="702833047" sldId="461"/>
            <ac:graphicFrameMk id="8" creationId="{79B7F451-491C-2BD7-1C22-FF4C9D86A94A}"/>
          </ac:graphicFrameMkLst>
        </pc:graphicFrameChg>
        <pc:picChg chg="del">
          <ac:chgData name="Suraj Chopade" userId="S::suraj.chopade@bostoninstituteofanalytics.org::dcc44ee8-6a65-4538-a5e1-c87e14ca7a61" providerId="AD" clId="Web-{A8A5AB48-3311-B43A-3631-9F462C1E44C8}" dt="2023-10-06T11:51:24.776" v="1202"/>
          <ac:picMkLst>
            <pc:docMk/>
            <pc:sldMk cId="702833047" sldId="461"/>
            <ac:picMk id="2" creationId="{3FB9CDC4-B2C6-91C5-3DBB-B2CD94A6F5E2}"/>
          </ac:picMkLst>
        </pc:picChg>
        <pc:picChg chg="add del mod">
          <ac:chgData name="Suraj Chopade" userId="S::suraj.chopade@bostoninstituteofanalytics.org::dcc44ee8-6a65-4538-a5e1-c87e14ca7a61" providerId="AD" clId="Web-{A8A5AB48-3311-B43A-3631-9F462C1E44C8}" dt="2023-10-06T12:20:14.533" v="1413"/>
          <ac:picMkLst>
            <pc:docMk/>
            <pc:sldMk cId="702833047" sldId="461"/>
            <ac:picMk id="9" creationId="{BAD1E9C0-EECE-0722-47C6-5D80C3179E38}"/>
          </ac:picMkLst>
        </pc:picChg>
      </pc:sldChg>
      <pc:sldChg chg="delSp modSp add replId">
        <pc:chgData name="Suraj Chopade" userId="S::suraj.chopade@bostoninstituteofanalytics.org::dcc44ee8-6a65-4538-a5e1-c87e14ca7a61" providerId="AD" clId="Web-{A8A5AB48-3311-B43A-3631-9F462C1E44C8}" dt="2023-10-06T12:16:37.227" v="1364" actId="20577"/>
        <pc:sldMkLst>
          <pc:docMk/>
          <pc:sldMk cId="4117235266" sldId="462"/>
        </pc:sldMkLst>
        <pc:spChg chg="mod">
          <ac:chgData name="Suraj Chopade" userId="S::suraj.chopade@bostoninstituteofanalytics.org::dcc44ee8-6a65-4538-a5e1-c87e14ca7a61" providerId="AD" clId="Web-{A8A5AB48-3311-B43A-3631-9F462C1E44C8}" dt="2023-10-06T12:16:37.227" v="1364" actId="20577"/>
          <ac:spMkLst>
            <pc:docMk/>
            <pc:sldMk cId="4117235266" sldId="462"/>
            <ac:spMk id="5" creationId="{9A378F9A-2043-5BE3-EC44-6521FEBA7EE1}"/>
          </ac:spMkLst>
        </pc:spChg>
        <pc:graphicFrameChg chg="del">
          <ac:chgData name="Suraj Chopade" userId="S::suraj.chopade@bostoninstituteofanalytics.org::dcc44ee8-6a65-4538-a5e1-c87e14ca7a61" providerId="AD" clId="Web-{A8A5AB48-3311-B43A-3631-9F462C1E44C8}" dt="2023-10-06T12:12:12.638" v="1321"/>
          <ac:graphicFrameMkLst>
            <pc:docMk/>
            <pc:sldMk cId="4117235266" sldId="462"/>
            <ac:graphicFrameMk id="8" creationId="{79B7F451-491C-2BD7-1C22-FF4C9D86A94A}"/>
          </ac:graphicFrameMkLst>
        </pc:graphicFrameChg>
      </pc:sldChg>
      <pc:sldChg chg="delSp modSp add replId">
        <pc:chgData name="Suraj Chopade" userId="S::suraj.chopade@bostoninstituteofanalytics.org::dcc44ee8-6a65-4538-a5e1-c87e14ca7a61" providerId="AD" clId="Web-{A8A5AB48-3311-B43A-3631-9F462C1E44C8}" dt="2023-10-06T12:24:03.699" v="1462" actId="1076"/>
        <pc:sldMkLst>
          <pc:docMk/>
          <pc:sldMk cId="3850761227" sldId="463"/>
        </pc:sldMkLst>
        <pc:spChg chg="mod">
          <ac:chgData name="Suraj Chopade" userId="S::suraj.chopade@bostoninstituteofanalytics.org::dcc44ee8-6a65-4538-a5e1-c87e14ca7a61" providerId="AD" clId="Web-{A8A5AB48-3311-B43A-3631-9F462C1E44C8}" dt="2023-10-06T12:24:03.699" v="1462" actId="1076"/>
          <ac:spMkLst>
            <pc:docMk/>
            <pc:sldMk cId="3850761227" sldId="463"/>
            <ac:spMk id="5" creationId="{9A378F9A-2043-5BE3-EC44-6521FEBA7EE1}"/>
          </ac:spMkLst>
        </pc:spChg>
        <pc:graphicFrameChg chg="del">
          <ac:chgData name="Suraj Chopade" userId="S::suraj.chopade@bostoninstituteofanalytics.org::dcc44ee8-6a65-4538-a5e1-c87e14ca7a61" providerId="AD" clId="Web-{A8A5AB48-3311-B43A-3631-9F462C1E44C8}" dt="2023-10-06T12:22:17.694" v="1439"/>
          <ac:graphicFrameMkLst>
            <pc:docMk/>
            <pc:sldMk cId="3850761227" sldId="463"/>
            <ac:graphicFrameMk id="8" creationId="{79B7F451-491C-2BD7-1C22-FF4C9D86A94A}"/>
          </ac:graphicFrameMkLst>
        </pc:graphicFrameChg>
      </pc:sldChg>
      <pc:sldChg chg="addSp delSp modSp add replId">
        <pc:chgData name="Suraj Chopade" userId="S::suraj.chopade@bostoninstituteofanalytics.org::dcc44ee8-6a65-4538-a5e1-c87e14ca7a61" providerId="AD" clId="Web-{A8A5AB48-3311-B43A-3631-9F462C1E44C8}" dt="2023-10-06T12:28:37.616" v="1494" actId="14100"/>
        <pc:sldMkLst>
          <pc:docMk/>
          <pc:sldMk cId="835093248" sldId="464"/>
        </pc:sldMkLst>
        <pc:spChg chg="mod">
          <ac:chgData name="Suraj Chopade" userId="S::suraj.chopade@bostoninstituteofanalytics.org::dcc44ee8-6a65-4538-a5e1-c87e14ca7a61" providerId="AD" clId="Web-{A8A5AB48-3311-B43A-3631-9F462C1E44C8}" dt="2023-10-06T12:27:09.613" v="1485" actId="1076"/>
          <ac:spMkLst>
            <pc:docMk/>
            <pc:sldMk cId="835093248" sldId="464"/>
            <ac:spMk id="5" creationId="{9A378F9A-2043-5BE3-EC44-6521FEBA7EE1}"/>
          </ac:spMkLst>
        </pc:spChg>
        <pc:picChg chg="add del mod">
          <ac:chgData name="Suraj Chopade" userId="S::suraj.chopade@bostoninstituteofanalytics.org::dcc44ee8-6a65-4538-a5e1-c87e14ca7a61" providerId="AD" clId="Web-{A8A5AB48-3311-B43A-3631-9F462C1E44C8}" dt="2023-10-06T12:28:22.444" v="1489"/>
          <ac:picMkLst>
            <pc:docMk/>
            <pc:sldMk cId="835093248" sldId="464"/>
            <ac:picMk id="2" creationId="{6187B1F1-882E-D8D4-BE9C-D0B266E58E9D}"/>
          </ac:picMkLst>
        </pc:picChg>
        <pc:picChg chg="add mod">
          <ac:chgData name="Suraj Chopade" userId="S::suraj.chopade@bostoninstituteofanalytics.org::dcc44ee8-6a65-4538-a5e1-c87e14ca7a61" providerId="AD" clId="Web-{A8A5AB48-3311-B43A-3631-9F462C1E44C8}" dt="2023-10-06T12:28:37.616" v="1494" actId="14100"/>
          <ac:picMkLst>
            <pc:docMk/>
            <pc:sldMk cId="835093248" sldId="464"/>
            <ac:picMk id="3" creationId="{7DB8BA04-E16A-6EA0-F03D-D0DE43E0A514}"/>
          </ac:picMkLst>
        </pc:picChg>
      </pc:sldChg>
      <pc:sldChg chg="addSp delSp modSp add replId">
        <pc:chgData name="Suraj Chopade" userId="S::suraj.chopade@bostoninstituteofanalytics.org::dcc44ee8-6a65-4538-a5e1-c87e14ca7a61" providerId="AD" clId="Web-{A8A5AB48-3311-B43A-3631-9F462C1E44C8}" dt="2023-10-06T12:33:22.909" v="1584" actId="20577"/>
        <pc:sldMkLst>
          <pc:docMk/>
          <pc:sldMk cId="1494545723" sldId="465"/>
        </pc:sldMkLst>
        <pc:spChg chg="mod">
          <ac:chgData name="Suraj Chopade" userId="S::suraj.chopade@bostoninstituteofanalytics.org::dcc44ee8-6a65-4538-a5e1-c87e14ca7a61" providerId="AD" clId="Web-{A8A5AB48-3311-B43A-3631-9F462C1E44C8}" dt="2023-10-06T12:33:22.909" v="1584" actId="20577"/>
          <ac:spMkLst>
            <pc:docMk/>
            <pc:sldMk cId="1494545723" sldId="465"/>
            <ac:spMk id="5" creationId="{9A378F9A-2043-5BE3-EC44-6521FEBA7EE1}"/>
          </ac:spMkLst>
        </pc:spChg>
        <pc:picChg chg="add del mod">
          <ac:chgData name="Suraj Chopade" userId="S::suraj.chopade@bostoninstituteofanalytics.org::dcc44ee8-6a65-4538-a5e1-c87e14ca7a61" providerId="AD" clId="Web-{A8A5AB48-3311-B43A-3631-9F462C1E44C8}" dt="2023-10-06T12:32:31.548" v="1551"/>
          <ac:picMkLst>
            <pc:docMk/>
            <pc:sldMk cId="1494545723" sldId="465"/>
            <ac:picMk id="2" creationId="{91D494F2-7DC6-3A89-53B4-3DE4135868A7}"/>
          </ac:picMkLst>
        </pc:picChg>
        <pc:picChg chg="del">
          <ac:chgData name="Suraj Chopade" userId="S::suraj.chopade@bostoninstituteofanalytics.org::dcc44ee8-6a65-4538-a5e1-c87e14ca7a61" providerId="AD" clId="Web-{A8A5AB48-3311-B43A-3631-9F462C1E44C8}" dt="2023-10-06T12:29:55.635" v="1505"/>
          <ac:picMkLst>
            <pc:docMk/>
            <pc:sldMk cId="1494545723" sldId="465"/>
            <ac:picMk id="3" creationId="{7DB8BA04-E16A-6EA0-F03D-D0DE43E0A514}"/>
          </ac:picMkLst>
        </pc:picChg>
      </pc:sldChg>
      <pc:sldChg chg="add del replId">
        <pc:chgData name="Suraj Chopade" userId="S::suraj.chopade@bostoninstituteofanalytics.org::dcc44ee8-6a65-4538-a5e1-c87e14ca7a61" providerId="AD" clId="Web-{A8A5AB48-3311-B43A-3631-9F462C1E44C8}" dt="2023-10-06T12:25:41.406" v="1467"/>
        <pc:sldMkLst>
          <pc:docMk/>
          <pc:sldMk cId="2164602217" sldId="465"/>
        </pc:sldMkLst>
      </pc:sldChg>
      <pc:sldChg chg="modSp add replId">
        <pc:chgData name="Suraj Chopade" userId="S::suraj.chopade@bostoninstituteofanalytics.org::dcc44ee8-6a65-4538-a5e1-c87e14ca7a61" providerId="AD" clId="Web-{A8A5AB48-3311-B43A-3631-9F462C1E44C8}" dt="2023-10-06T12:36:15.322" v="1613" actId="1076"/>
        <pc:sldMkLst>
          <pc:docMk/>
          <pc:sldMk cId="2989528000" sldId="466"/>
        </pc:sldMkLst>
        <pc:spChg chg="mod">
          <ac:chgData name="Suraj Chopade" userId="S::suraj.chopade@bostoninstituteofanalytics.org::dcc44ee8-6a65-4538-a5e1-c87e14ca7a61" providerId="AD" clId="Web-{A8A5AB48-3311-B43A-3631-9F462C1E44C8}" dt="2023-10-06T12:35:25.883" v="1593" actId="1076"/>
          <ac:spMkLst>
            <pc:docMk/>
            <pc:sldMk cId="2989528000" sldId="466"/>
            <ac:spMk id="4" creationId="{24019B7A-CFB9-1C55-E819-F70D6D717C91}"/>
          </ac:spMkLst>
        </pc:spChg>
        <pc:spChg chg="mod">
          <ac:chgData name="Suraj Chopade" userId="S::suraj.chopade@bostoninstituteofanalytics.org::dcc44ee8-6a65-4538-a5e1-c87e14ca7a61" providerId="AD" clId="Web-{A8A5AB48-3311-B43A-3631-9F462C1E44C8}" dt="2023-10-06T12:36:15.322" v="1613" actId="1076"/>
          <ac:spMkLst>
            <pc:docMk/>
            <pc:sldMk cId="2989528000" sldId="466"/>
            <ac:spMk id="5" creationId="{9A378F9A-2043-5BE3-EC44-6521FEBA7EE1}"/>
          </ac:spMkLst>
        </pc:spChg>
      </pc:sldChg>
      <pc:sldChg chg="modSp add replId">
        <pc:chgData name="Suraj Chopade" userId="S::suraj.chopade@bostoninstituteofanalytics.org::dcc44ee8-6a65-4538-a5e1-c87e14ca7a61" providerId="AD" clId="Web-{A8A5AB48-3311-B43A-3631-9F462C1E44C8}" dt="2023-10-06T12:46:29.800" v="1700" actId="20577"/>
        <pc:sldMkLst>
          <pc:docMk/>
          <pc:sldMk cId="2616984097" sldId="467"/>
        </pc:sldMkLst>
        <pc:spChg chg="mod">
          <ac:chgData name="Suraj Chopade" userId="S::suraj.chopade@bostoninstituteofanalytics.org::dcc44ee8-6a65-4538-a5e1-c87e14ca7a61" providerId="AD" clId="Web-{A8A5AB48-3311-B43A-3631-9F462C1E44C8}" dt="2023-10-06T12:46:29.800" v="1700" actId="20577"/>
          <ac:spMkLst>
            <pc:docMk/>
            <pc:sldMk cId="2616984097" sldId="467"/>
            <ac:spMk id="5" creationId="{9A378F9A-2043-5BE3-EC44-6521FEBA7EE1}"/>
          </ac:spMkLst>
        </pc:spChg>
      </pc:sldChg>
      <pc:sldChg chg="addSp delSp modSp add ord replId modNotes">
        <pc:chgData name="Suraj Chopade" userId="S::suraj.chopade@bostoninstituteofanalytics.org::dcc44ee8-6a65-4538-a5e1-c87e14ca7a61" providerId="AD" clId="Web-{A8A5AB48-3311-B43A-3631-9F462C1E44C8}" dt="2023-10-06T12:58:32.251" v="1864"/>
        <pc:sldMkLst>
          <pc:docMk/>
          <pc:sldMk cId="216333241" sldId="468"/>
        </pc:sldMkLst>
        <pc:spChg chg="del">
          <ac:chgData name="Suraj Chopade" userId="S::suraj.chopade@bostoninstituteofanalytics.org::dcc44ee8-6a65-4538-a5e1-c87e14ca7a61" providerId="AD" clId="Web-{A8A5AB48-3311-B43A-3631-9F462C1E44C8}" dt="2023-10-06T12:46:43.707" v="1702"/>
          <ac:spMkLst>
            <pc:docMk/>
            <pc:sldMk cId="216333241" sldId="468"/>
            <ac:spMk id="5" creationId="{9A378F9A-2043-5BE3-EC44-6521FEBA7EE1}"/>
          </ac:spMkLst>
        </pc:spChg>
        <pc:picChg chg="add mod">
          <ac:chgData name="Suraj Chopade" userId="S::suraj.chopade@bostoninstituteofanalytics.org::dcc44ee8-6a65-4538-a5e1-c87e14ca7a61" providerId="AD" clId="Web-{A8A5AB48-3311-B43A-3631-9F462C1E44C8}" dt="2023-10-06T12:47:44.163" v="1712" actId="14100"/>
          <ac:picMkLst>
            <pc:docMk/>
            <pc:sldMk cId="216333241" sldId="468"/>
            <ac:picMk id="2" creationId="{FF6697A2-8FE6-D245-5CDE-245F97B31418}"/>
          </ac:picMkLst>
        </pc:picChg>
      </pc:sldChg>
      <pc:sldChg chg="modSp add del replId">
        <pc:chgData name="Suraj Chopade" userId="S::suraj.chopade@bostoninstituteofanalytics.org::dcc44ee8-6a65-4538-a5e1-c87e14ca7a61" providerId="AD" clId="Web-{A8A5AB48-3311-B43A-3631-9F462C1E44C8}" dt="2023-10-06T12:54:40.398" v="1794" actId="20577"/>
        <pc:sldMkLst>
          <pc:docMk/>
          <pc:sldMk cId="1610639289" sldId="469"/>
        </pc:sldMkLst>
        <pc:spChg chg="mod">
          <ac:chgData name="Suraj Chopade" userId="S::suraj.chopade@bostoninstituteofanalytics.org::dcc44ee8-6a65-4538-a5e1-c87e14ca7a61" providerId="AD" clId="Web-{A8A5AB48-3311-B43A-3631-9F462C1E44C8}" dt="2023-10-06T12:54:40.398" v="1794" actId="20577"/>
          <ac:spMkLst>
            <pc:docMk/>
            <pc:sldMk cId="1610639289" sldId="469"/>
            <ac:spMk id="5" creationId="{9A378F9A-2043-5BE3-EC44-6521FEBA7EE1}"/>
          </ac:spMkLst>
        </pc:spChg>
      </pc:sldChg>
      <pc:sldChg chg="modSp add replId">
        <pc:chgData name="Suraj Chopade" userId="S::suraj.chopade@bostoninstituteofanalytics.org::dcc44ee8-6a65-4538-a5e1-c87e14ca7a61" providerId="AD" clId="Web-{A8A5AB48-3311-B43A-3631-9F462C1E44C8}" dt="2023-10-06T12:56:21.246" v="1826" actId="20577"/>
        <pc:sldMkLst>
          <pc:docMk/>
          <pc:sldMk cId="1739691860" sldId="470"/>
        </pc:sldMkLst>
        <pc:spChg chg="mod">
          <ac:chgData name="Suraj Chopade" userId="S::suraj.chopade@bostoninstituteofanalytics.org::dcc44ee8-6a65-4538-a5e1-c87e14ca7a61" providerId="AD" clId="Web-{A8A5AB48-3311-B43A-3631-9F462C1E44C8}" dt="2023-10-06T12:56:21.246" v="1826" actId="20577"/>
          <ac:spMkLst>
            <pc:docMk/>
            <pc:sldMk cId="1739691860" sldId="470"/>
            <ac:spMk id="5" creationId="{9A378F9A-2043-5BE3-EC44-6521FEBA7EE1}"/>
          </ac:spMkLst>
        </pc:spChg>
      </pc:sldChg>
      <pc:sldChg chg="modSp add replId">
        <pc:chgData name="Suraj Chopade" userId="S::suraj.chopade@bostoninstituteofanalytics.org::dcc44ee8-6a65-4538-a5e1-c87e14ca7a61" providerId="AD" clId="Web-{A8A5AB48-3311-B43A-3631-9F462C1E44C8}" dt="2023-10-06T12:57:55.468" v="1863" actId="20577"/>
        <pc:sldMkLst>
          <pc:docMk/>
          <pc:sldMk cId="3125042556" sldId="471"/>
        </pc:sldMkLst>
        <pc:spChg chg="mod">
          <ac:chgData name="Suraj Chopade" userId="S::suraj.chopade@bostoninstituteofanalytics.org::dcc44ee8-6a65-4538-a5e1-c87e14ca7a61" providerId="AD" clId="Web-{A8A5AB48-3311-B43A-3631-9F462C1E44C8}" dt="2023-10-06T12:57:55.468" v="1863" actId="20577"/>
          <ac:spMkLst>
            <pc:docMk/>
            <pc:sldMk cId="3125042556" sldId="471"/>
            <ac:spMk id="5" creationId="{9A378F9A-2043-5BE3-EC44-6521FEBA7EE1}"/>
          </ac:spMkLst>
        </pc:spChg>
      </pc:sldChg>
      <pc:sldChg chg="modSp add replId">
        <pc:chgData name="Suraj Chopade" userId="S::suraj.chopade@bostoninstituteofanalytics.org::dcc44ee8-6a65-4538-a5e1-c87e14ca7a61" providerId="AD" clId="Web-{A8A5AB48-3311-B43A-3631-9F462C1E44C8}" dt="2023-10-06T13:04:29.906" v="1885" actId="1076"/>
        <pc:sldMkLst>
          <pc:docMk/>
          <pc:sldMk cId="153477659" sldId="472"/>
        </pc:sldMkLst>
        <pc:spChg chg="mod">
          <ac:chgData name="Suraj Chopade" userId="S::suraj.chopade@bostoninstituteofanalytics.org::dcc44ee8-6a65-4538-a5e1-c87e14ca7a61" providerId="AD" clId="Web-{A8A5AB48-3311-B43A-3631-9F462C1E44C8}" dt="2023-10-06T13:04:14.921" v="1884" actId="1076"/>
          <ac:spMkLst>
            <pc:docMk/>
            <pc:sldMk cId="153477659" sldId="472"/>
            <ac:spMk id="4" creationId="{24019B7A-CFB9-1C55-E819-F70D6D717C91}"/>
          </ac:spMkLst>
        </pc:spChg>
        <pc:spChg chg="mod">
          <ac:chgData name="Suraj Chopade" userId="S::suraj.chopade@bostoninstituteofanalytics.org::dcc44ee8-6a65-4538-a5e1-c87e14ca7a61" providerId="AD" clId="Web-{A8A5AB48-3311-B43A-3631-9F462C1E44C8}" dt="2023-10-06T13:04:29.906" v="1885" actId="1076"/>
          <ac:spMkLst>
            <pc:docMk/>
            <pc:sldMk cId="153477659" sldId="472"/>
            <ac:spMk id="5" creationId="{9A378F9A-2043-5BE3-EC44-6521FEBA7EE1}"/>
          </ac:spMkLst>
        </pc:spChg>
      </pc:sldChg>
      <pc:sldChg chg="modSp add replId">
        <pc:chgData name="Suraj Chopade" userId="S::suraj.chopade@bostoninstituteofanalytics.org::dcc44ee8-6a65-4538-a5e1-c87e14ca7a61" providerId="AD" clId="Web-{A8A5AB48-3311-B43A-3631-9F462C1E44C8}" dt="2023-10-06T13:09:47.044" v="1945" actId="20577"/>
        <pc:sldMkLst>
          <pc:docMk/>
          <pc:sldMk cId="3663966234" sldId="473"/>
        </pc:sldMkLst>
        <pc:spChg chg="mod">
          <ac:chgData name="Suraj Chopade" userId="S::suraj.chopade@bostoninstituteofanalytics.org::dcc44ee8-6a65-4538-a5e1-c87e14ca7a61" providerId="AD" clId="Web-{A8A5AB48-3311-B43A-3631-9F462C1E44C8}" dt="2023-10-06T13:09:47.044" v="1945" actId="20577"/>
          <ac:spMkLst>
            <pc:docMk/>
            <pc:sldMk cId="3663966234" sldId="473"/>
            <ac:spMk id="5" creationId="{9A378F9A-2043-5BE3-EC44-6521FEBA7EE1}"/>
          </ac:spMkLst>
        </pc:spChg>
      </pc:sldChg>
      <pc:sldChg chg="modSp add replId">
        <pc:chgData name="Suraj Chopade" userId="S::suraj.chopade@bostoninstituteofanalytics.org::dcc44ee8-6a65-4538-a5e1-c87e14ca7a61" providerId="AD" clId="Web-{A8A5AB48-3311-B43A-3631-9F462C1E44C8}" dt="2023-10-06T13:12:29.238" v="2008" actId="1076"/>
        <pc:sldMkLst>
          <pc:docMk/>
          <pc:sldMk cId="2092177511" sldId="474"/>
        </pc:sldMkLst>
        <pc:spChg chg="mod">
          <ac:chgData name="Suraj Chopade" userId="S::suraj.chopade@bostoninstituteofanalytics.org::dcc44ee8-6a65-4538-a5e1-c87e14ca7a61" providerId="AD" clId="Web-{A8A5AB48-3311-B43A-3631-9F462C1E44C8}" dt="2023-10-06T13:12:29.238" v="2008" actId="1076"/>
          <ac:spMkLst>
            <pc:docMk/>
            <pc:sldMk cId="2092177511" sldId="474"/>
            <ac:spMk id="5" creationId="{9A378F9A-2043-5BE3-EC44-6521FEBA7EE1}"/>
          </ac:spMkLst>
        </pc:spChg>
      </pc:sldChg>
      <pc:sldChg chg="modSp add replId">
        <pc:chgData name="Suraj Chopade" userId="S::suraj.chopade@bostoninstituteofanalytics.org::dcc44ee8-6a65-4538-a5e1-c87e14ca7a61" providerId="AD" clId="Web-{A8A5AB48-3311-B43A-3631-9F462C1E44C8}" dt="2023-10-06T13:13:07.536" v="2022" actId="20577"/>
        <pc:sldMkLst>
          <pc:docMk/>
          <pc:sldMk cId="3546852592" sldId="475"/>
        </pc:sldMkLst>
        <pc:spChg chg="mod">
          <ac:chgData name="Suraj Chopade" userId="S::suraj.chopade@bostoninstituteofanalytics.org::dcc44ee8-6a65-4538-a5e1-c87e14ca7a61" providerId="AD" clId="Web-{A8A5AB48-3311-B43A-3631-9F462C1E44C8}" dt="2023-10-06T13:13:07.536" v="2022" actId="20577"/>
          <ac:spMkLst>
            <pc:docMk/>
            <pc:sldMk cId="3546852592" sldId="475"/>
            <ac:spMk id="5" creationId="{9A378F9A-2043-5BE3-EC44-6521FEBA7EE1}"/>
          </ac:spMkLst>
        </pc:spChg>
      </pc:sldChg>
      <pc:sldChg chg="modSp add replId">
        <pc:chgData name="Suraj Chopade" userId="S::suraj.chopade@bostoninstituteofanalytics.org::dcc44ee8-6a65-4538-a5e1-c87e14ca7a61" providerId="AD" clId="Web-{A8A5AB48-3311-B43A-3631-9F462C1E44C8}" dt="2023-10-06T13:15:59.402" v="2089" actId="1076"/>
        <pc:sldMkLst>
          <pc:docMk/>
          <pc:sldMk cId="424723153" sldId="476"/>
        </pc:sldMkLst>
        <pc:spChg chg="mod">
          <ac:chgData name="Suraj Chopade" userId="S::suraj.chopade@bostoninstituteofanalytics.org::dcc44ee8-6a65-4538-a5e1-c87e14ca7a61" providerId="AD" clId="Web-{A8A5AB48-3311-B43A-3631-9F462C1E44C8}" dt="2023-10-06T13:15:59.402" v="2089" actId="1076"/>
          <ac:spMkLst>
            <pc:docMk/>
            <pc:sldMk cId="424723153" sldId="476"/>
            <ac:spMk id="5" creationId="{9A378F9A-2043-5BE3-EC44-6521FEBA7EE1}"/>
          </ac:spMkLst>
        </pc:spChg>
      </pc:sldChg>
      <pc:sldChg chg="modSp add replId">
        <pc:chgData name="Suraj Chopade" userId="S::suraj.chopade@bostoninstituteofanalytics.org::dcc44ee8-6a65-4538-a5e1-c87e14ca7a61" providerId="AD" clId="Web-{A8A5AB48-3311-B43A-3631-9F462C1E44C8}" dt="2023-10-06T13:17:09.358" v="2111" actId="20577"/>
        <pc:sldMkLst>
          <pc:docMk/>
          <pc:sldMk cId="1108611396" sldId="477"/>
        </pc:sldMkLst>
        <pc:spChg chg="mod">
          <ac:chgData name="Suraj Chopade" userId="S::suraj.chopade@bostoninstituteofanalytics.org::dcc44ee8-6a65-4538-a5e1-c87e14ca7a61" providerId="AD" clId="Web-{A8A5AB48-3311-B43A-3631-9F462C1E44C8}" dt="2023-10-06T13:17:09.358" v="2111" actId="20577"/>
          <ac:spMkLst>
            <pc:docMk/>
            <pc:sldMk cId="1108611396" sldId="477"/>
            <ac:spMk id="5" creationId="{9A378F9A-2043-5BE3-EC44-6521FEBA7EE1}"/>
          </ac:spMkLst>
        </pc:spChg>
      </pc:sldChg>
      <pc:sldChg chg="add del replId">
        <pc:chgData name="Suraj Chopade" userId="S::suraj.chopade@bostoninstituteofanalytics.org::dcc44ee8-6a65-4538-a5e1-c87e14ca7a61" providerId="AD" clId="Web-{A8A5AB48-3311-B43A-3631-9F462C1E44C8}" dt="2023-10-06T13:13:23.349" v="2027"/>
        <pc:sldMkLst>
          <pc:docMk/>
          <pc:sldMk cId="3436897958" sldId="477"/>
        </pc:sldMkLst>
      </pc:sldChg>
      <pc:sldChg chg="modSp add replId">
        <pc:chgData name="Suraj Chopade" userId="S::suraj.chopade@bostoninstituteofanalytics.org::dcc44ee8-6a65-4538-a5e1-c87e14ca7a61" providerId="AD" clId="Web-{A8A5AB48-3311-B43A-3631-9F462C1E44C8}" dt="2023-10-06T13:39:04.474" v="2261" actId="14100"/>
        <pc:sldMkLst>
          <pc:docMk/>
          <pc:sldMk cId="4263391213" sldId="478"/>
        </pc:sldMkLst>
        <pc:spChg chg="mod">
          <ac:chgData name="Suraj Chopade" userId="S::suraj.chopade@bostoninstituteofanalytics.org::dcc44ee8-6a65-4538-a5e1-c87e14ca7a61" providerId="AD" clId="Web-{A8A5AB48-3311-B43A-3631-9F462C1E44C8}" dt="2023-10-06T13:39:04.474" v="2261" actId="14100"/>
          <ac:spMkLst>
            <pc:docMk/>
            <pc:sldMk cId="4263391213" sldId="478"/>
            <ac:spMk id="4" creationId="{24019B7A-CFB9-1C55-E819-F70D6D717C91}"/>
          </ac:spMkLst>
        </pc:spChg>
        <pc:spChg chg="mod">
          <ac:chgData name="Suraj Chopade" userId="S::suraj.chopade@bostoninstituteofanalytics.org::dcc44ee8-6a65-4538-a5e1-c87e14ca7a61" providerId="AD" clId="Web-{A8A5AB48-3311-B43A-3631-9F462C1E44C8}" dt="2023-10-06T13:24:52.361" v="2130" actId="20577"/>
          <ac:spMkLst>
            <pc:docMk/>
            <pc:sldMk cId="4263391213" sldId="478"/>
            <ac:spMk id="5" creationId="{9A378F9A-2043-5BE3-EC44-6521FEBA7EE1}"/>
          </ac:spMkLst>
        </pc:spChg>
      </pc:sldChg>
      <pc:sldChg chg="modSp add replId">
        <pc:chgData name="Suraj Chopade" userId="S::suraj.chopade@bostoninstituteofanalytics.org::dcc44ee8-6a65-4538-a5e1-c87e14ca7a61" providerId="AD" clId="Web-{A8A5AB48-3311-B43A-3631-9F462C1E44C8}" dt="2023-10-06T13:39:54.319" v="2266" actId="14100"/>
        <pc:sldMkLst>
          <pc:docMk/>
          <pc:sldMk cId="714322308" sldId="479"/>
        </pc:sldMkLst>
        <pc:spChg chg="mod">
          <ac:chgData name="Suraj Chopade" userId="S::suraj.chopade@bostoninstituteofanalytics.org::dcc44ee8-6a65-4538-a5e1-c87e14ca7a61" providerId="AD" clId="Web-{A8A5AB48-3311-B43A-3631-9F462C1E44C8}" dt="2023-10-06T13:39:54.319" v="2266" actId="14100"/>
          <ac:spMkLst>
            <pc:docMk/>
            <pc:sldMk cId="714322308" sldId="479"/>
            <ac:spMk id="4" creationId="{24019B7A-CFB9-1C55-E819-F70D6D717C91}"/>
          </ac:spMkLst>
        </pc:spChg>
        <pc:spChg chg="mod">
          <ac:chgData name="Suraj Chopade" userId="S::suraj.chopade@bostoninstituteofanalytics.org::dcc44ee8-6a65-4538-a5e1-c87e14ca7a61" providerId="AD" clId="Web-{A8A5AB48-3311-B43A-3631-9F462C1E44C8}" dt="2023-10-06T13:26:10.802" v="2156" actId="1076"/>
          <ac:spMkLst>
            <pc:docMk/>
            <pc:sldMk cId="714322308" sldId="479"/>
            <ac:spMk id="5" creationId="{9A378F9A-2043-5BE3-EC44-6521FEBA7EE1}"/>
          </ac:spMkLst>
        </pc:spChg>
      </pc:sldChg>
      <pc:sldChg chg="modSp add replId">
        <pc:chgData name="Suraj Chopade" userId="S::suraj.chopade@bostoninstituteofanalytics.org::dcc44ee8-6a65-4538-a5e1-c87e14ca7a61" providerId="AD" clId="Web-{A8A5AB48-3311-B43A-3631-9F462C1E44C8}" dt="2023-10-06T13:39:19.209" v="2262" actId="14100"/>
        <pc:sldMkLst>
          <pc:docMk/>
          <pc:sldMk cId="610523756" sldId="480"/>
        </pc:sldMkLst>
        <pc:spChg chg="mod">
          <ac:chgData name="Suraj Chopade" userId="S::suraj.chopade@bostoninstituteofanalytics.org::dcc44ee8-6a65-4538-a5e1-c87e14ca7a61" providerId="AD" clId="Web-{A8A5AB48-3311-B43A-3631-9F462C1E44C8}" dt="2023-10-06T13:39:19.209" v="2262" actId="14100"/>
          <ac:spMkLst>
            <pc:docMk/>
            <pc:sldMk cId="610523756" sldId="480"/>
            <ac:spMk id="4" creationId="{24019B7A-CFB9-1C55-E819-F70D6D717C91}"/>
          </ac:spMkLst>
        </pc:spChg>
        <pc:spChg chg="mod">
          <ac:chgData name="Suraj Chopade" userId="S::suraj.chopade@bostoninstituteofanalytics.org::dcc44ee8-6a65-4538-a5e1-c87e14ca7a61" providerId="AD" clId="Web-{A8A5AB48-3311-B43A-3631-9F462C1E44C8}" dt="2023-10-06T13:31:21.158" v="2188" actId="20577"/>
          <ac:spMkLst>
            <pc:docMk/>
            <pc:sldMk cId="610523756" sldId="480"/>
            <ac:spMk id="5" creationId="{9A378F9A-2043-5BE3-EC44-6521FEBA7EE1}"/>
          </ac:spMkLst>
        </pc:spChg>
      </pc:sldChg>
      <pc:sldChg chg="modSp add ord replId">
        <pc:chgData name="Suraj Chopade" userId="S::suraj.chopade@bostoninstituteofanalytics.org::dcc44ee8-6a65-4538-a5e1-c87e14ca7a61" providerId="AD" clId="Web-{A8A5AB48-3311-B43A-3631-9F462C1E44C8}" dt="2023-10-06T13:39:24.037" v="2263" actId="14100"/>
        <pc:sldMkLst>
          <pc:docMk/>
          <pc:sldMk cId="1606824909" sldId="481"/>
        </pc:sldMkLst>
        <pc:spChg chg="mod">
          <ac:chgData name="Suraj Chopade" userId="S::suraj.chopade@bostoninstituteofanalytics.org::dcc44ee8-6a65-4538-a5e1-c87e14ca7a61" providerId="AD" clId="Web-{A8A5AB48-3311-B43A-3631-9F462C1E44C8}" dt="2023-10-06T13:39:24.037" v="2263" actId="14100"/>
          <ac:spMkLst>
            <pc:docMk/>
            <pc:sldMk cId="1606824909" sldId="481"/>
            <ac:spMk id="4" creationId="{24019B7A-CFB9-1C55-E819-F70D6D717C91}"/>
          </ac:spMkLst>
        </pc:spChg>
        <pc:spChg chg="mod">
          <ac:chgData name="Suraj Chopade" userId="S::suraj.chopade@bostoninstituteofanalytics.org::dcc44ee8-6a65-4538-a5e1-c87e14ca7a61" providerId="AD" clId="Web-{A8A5AB48-3311-B43A-3631-9F462C1E44C8}" dt="2023-10-06T13:31:16.580" v="2187" actId="20577"/>
          <ac:spMkLst>
            <pc:docMk/>
            <pc:sldMk cId="1606824909" sldId="481"/>
            <ac:spMk id="5" creationId="{9A378F9A-2043-5BE3-EC44-6521FEBA7EE1}"/>
          </ac:spMkLst>
        </pc:spChg>
      </pc:sldChg>
      <pc:sldChg chg="modSp add replId">
        <pc:chgData name="Suraj Chopade" userId="S::suraj.chopade@bostoninstituteofanalytics.org::dcc44ee8-6a65-4538-a5e1-c87e14ca7a61" providerId="AD" clId="Web-{A8A5AB48-3311-B43A-3631-9F462C1E44C8}" dt="2023-10-06T13:39:28.459" v="2264" actId="14100"/>
        <pc:sldMkLst>
          <pc:docMk/>
          <pc:sldMk cId="3717048252" sldId="482"/>
        </pc:sldMkLst>
        <pc:spChg chg="mod">
          <ac:chgData name="Suraj Chopade" userId="S::suraj.chopade@bostoninstituteofanalytics.org::dcc44ee8-6a65-4538-a5e1-c87e14ca7a61" providerId="AD" clId="Web-{A8A5AB48-3311-B43A-3631-9F462C1E44C8}" dt="2023-10-06T13:39:28.459" v="2264" actId="14100"/>
          <ac:spMkLst>
            <pc:docMk/>
            <pc:sldMk cId="3717048252" sldId="482"/>
            <ac:spMk id="4" creationId="{24019B7A-CFB9-1C55-E819-F70D6D717C91}"/>
          </ac:spMkLst>
        </pc:spChg>
        <pc:spChg chg="mod">
          <ac:chgData name="Suraj Chopade" userId="S::suraj.chopade@bostoninstituteofanalytics.org::dcc44ee8-6a65-4538-a5e1-c87e14ca7a61" providerId="AD" clId="Web-{A8A5AB48-3311-B43A-3631-9F462C1E44C8}" dt="2023-10-06T13:33:01.506" v="2225" actId="1076"/>
          <ac:spMkLst>
            <pc:docMk/>
            <pc:sldMk cId="3717048252" sldId="482"/>
            <ac:spMk id="5" creationId="{9A378F9A-2043-5BE3-EC44-6521FEBA7EE1}"/>
          </ac:spMkLst>
        </pc:spChg>
      </pc:sldChg>
      <pc:sldChg chg="modSp add replId">
        <pc:chgData name="Suraj Chopade" userId="S::suraj.chopade@bostoninstituteofanalytics.org::dcc44ee8-6a65-4538-a5e1-c87e14ca7a61" providerId="AD" clId="Web-{A8A5AB48-3311-B43A-3631-9F462C1E44C8}" dt="2023-10-06T13:39:32.772" v="2265" actId="14100"/>
        <pc:sldMkLst>
          <pc:docMk/>
          <pc:sldMk cId="2884690960" sldId="483"/>
        </pc:sldMkLst>
        <pc:spChg chg="mod">
          <ac:chgData name="Suraj Chopade" userId="S::suraj.chopade@bostoninstituteofanalytics.org::dcc44ee8-6a65-4538-a5e1-c87e14ca7a61" providerId="AD" clId="Web-{A8A5AB48-3311-B43A-3631-9F462C1E44C8}" dt="2023-10-06T13:39:32.772" v="2265" actId="14100"/>
          <ac:spMkLst>
            <pc:docMk/>
            <pc:sldMk cId="2884690960" sldId="483"/>
            <ac:spMk id="4" creationId="{24019B7A-CFB9-1C55-E819-F70D6D717C91}"/>
          </ac:spMkLst>
        </pc:spChg>
        <pc:spChg chg="mod">
          <ac:chgData name="Suraj Chopade" userId="S::suraj.chopade@bostoninstituteofanalytics.org::dcc44ee8-6a65-4538-a5e1-c87e14ca7a61" providerId="AD" clId="Web-{A8A5AB48-3311-B43A-3631-9F462C1E44C8}" dt="2023-10-06T13:34:59.745" v="2260" actId="20577"/>
          <ac:spMkLst>
            <pc:docMk/>
            <pc:sldMk cId="2884690960" sldId="483"/>
            <ac:spMk id="5" creationId="{9A378F9A-2043-5BE3-EC44-6521FEBA7EE1}"/>
          </ac:spMkLst>
        </pc:spChg>
      </pc:sldChg>
    </pc:docChg>
  </pc:docChgLst>
  <pc:docChgLst>
    <pc:chgData name="Suraj Chopade" userId="S::suraj.chopade@bostoninstituteofanalytics.org::dcc44ee8-6a65-4538-a5e1-c87e14ca7a61" providerId="AD" clId="Web-{72D73C5D-A962-D16B-43A2-2FFC204EC97B}"/>
    <pc:docChg chg="delSld modSld sldOrd">
      <pc:chgData name="Suraj Chopade" userId="S::suraj.chopade@bostoninstituteofanalytics.org::dcc44ee8-6a65-4538-a5e1-c87e14ca7a61" providerId="AD" clId="Web-{72D73C5D-A962-D16B-43A2-2FFC204EC97B}" dt="2023-10-09T11:05:59.794" v="32"/>
      <pc:docMkLst>
        <pc:docMk/>
      </pc:docMkLst>
      <pc:sldChg chg="delSp">
        <pc:chgData name="Suraj Chopade" userId="S::suraj.chopade@bostoninstituteofanalytics.org::dcc44ee8-6a65-4538-a5e1-c87e14ca7a61" providerId="AD" clId="Web-{72D73C5D-A962-D16B-43A2-2FFC204EC97B}" dt="2023-10-09T11:05:57.106" v="31"/>
        <pc:sldMkLst>
          <pc:docMk/>
          <pc:sldMk cId="2503897231" sldId="283"/>
        </pc:sldMkLst>
        <pc:picChg chg="del">
          <ac:chgData name="Suraj Chopade" userId="S::suraj.chopade@bostoninstituteofanalytics.org::dcc44ee8-6a65-4538-a5e1-c87e14ca7a61" providerId="AD" clId="Web-{72D73C5D-A962-D16B-43A2-2FFC204EC97B}" dt="2023-10-09T11:05:57.106" v="31"/>
          <ac:picMkLst>
            <pc:docMk/>
            <pc:sldMk cId="2503897231" sldId="283"/>
            <ac:picMk id="6" creationId="{00000000-0000-0000-0000-000000000000}"/>
          </ac:picMkLst>
        </pc:picChg>
      </pc:sldChg>
      <pc:sldChg chg="del">
        <pc:chgData name="Suraj Chopade" userId="S::suraj.chopade@bostoninstituteofanalytics.org::dcc44ee8-6a65-4538-a5e1-c87e14ca7a61" providerId="AD" clId="Web-{72D73C5D-A962-D16B-43A2-2FFC204EC97B}" dt="2023-10-09T10:42:33.819" v="18"/>
        <pc:sldMkLst>
          <pc:docMk/>
          <pc:sldMk cId="1726830" sldId="314"/>
        </pc:sldMkLst>
      </pc:sldChg>
      <pc:sldChg chg="delSp">
        <pc:chgData name="Suraj Chopade" userId="S::suraj.chopade@bostoninstituteofanalytics.org::dcc44ee8-6a65-4538-a5e1-c87e14ca7a61" providerId="AD" clId="Web-{72D73C5D-A962-D16B-43A2-2FFC204EC97B}" dt="2023-10-09T11:05:59.794" v="32"/>
        <pc:sldMkLst>
          <pc:docMk/>
          <pc:sldMk cId="4059647043" sldId="408"/>
        </pc:sldMkLst>
        <pc:picChg chg="del">
          <ac:chgData name="Suraj Chopade" userId="S::suraj.chopade@bostoninstituteofanalytics.org::dcc44ee8-6a65-4538-a5e1-c87e14ca7a61" providerId="AD" clId="Web-{72D73C5D-A962-D16B-43A2-2FFC204EC97B}" dt="2023-10-09T11:05:59.794" v="32"/>
          <ac:picMkLst>
            <pc:docMk/>
            <pc:sldMk cId="4059647043" sldId="408"/>
            <ac:picMk id="6" creationId="{00000000-0000-0000-0000-000000000000}"/>
          </ac:picMkLst>
        </pc:picChg>
      </pc:sldChg>
      <pc:sldChg chg="del">
        <pc:chgData name="Suraj Chopade" userId="S::suraj.chopade@bostoninstituteofanalytics.org::dcc44ee8-6a65-4538-a5e1-c87e14ca7a61" providerId="AD" clId="Web-{72D73C5D-A962-D16B-43A2-2FFC204EC97B}" dt="2023-10-09T10:42:24.210" v="0"/>
        <pc:sldMkLst>
          <pc:docMk/>
          <pc:sldMk cId="3582198988" sldId="485"/>
        </pc:sldMkLst>
      </pc:sldChg>
      <pc:sldChg chg="del">
        <pc:chgData name="Suraj Chopade" userId="S::suraj.chopade@bostoninstituteofanalytics.org::dcc44ee8-6a65-4538-a5e1-c87e14ca7a61" providerId="AD" clId="Web-{72D73C5D-A962-D16B-43A2-2FFC204EC97B}" dt="2023-10-09T10:42:24.210" v="1"/>
        <pc:sldMkLst>
          <pc:docMk/>
          <pc:sldMk cId="3025139516" sldId="486"/>
        </pc:sldMkLst>
      </pc:sldChg>
      <pc:sldChg chg="del">
        <pc:chgData name="Suraj Chopade" userId="S::suraj.chopade@bostoninstituteofanalytics.org::dcc44ee8-6a65-4538-a5e1-c87e14ca7a61" providerId="AD" clId="Web-{72D73C5D-A962-D16B-43A2-2FFC204EC97B}" dt="2023-10-09T10:42:33.819" v="17"/>
        <pc:sldMkLst>
          <pc:docMk/>
          <pc:sldMk cId="170298293" sldId="487"/>
        </pc:sldMkLst>
      </pc:sldChg>
      <pc:sldChg chg="del">
        <pc:chgData name="Suraj Chopade" userId="S::suraj.chopade@bostoninstituteofanalytics.org::dcc44ee8-6a65-4538-a5e1-c87e14ca7a61" providerId="AD" clId="Web-{72D73C5D-A962-D16B-43A2-2FFC204EC97B}" dt="2023-10-09T10:42:33.819" v="16"/>
        <pc:sldMkLst>
          <pc:docMk/>
          <pc:sldMk cId="2393680182" sldId="488"/>
        </pc:sldMkLst>
      </pc:sldChg>
      <pc:sldChg chg="del">
        <pc:chgData name="Suraj Chopade" userId="S::suraj.chopade@bostoninstituteofanalytics.org::dcc44ee8-6a65-4538-a5e1-c87e14ca7a61" providerId="AD" clId="Web-{72D73C5D-A962-D16B-43A2-2FFC204EC97B}" dt="2023-10-09T10:42:33.819" v="15"/>
        <pc:sldMkLst>
          <pc:docMk/>
          <pc:sldMk cId="1794145806" sldId="489"/>
        </pc:sldMkLst>
      </pc:sldChg>
      <pc:sldChg chg="del">
        <pc:chgData name="Suraj Chopade" userId="S::suraj.chopade@bostoninstituteofanalytics.org::dcc44ee8-6a65-4538-a5e1-c87e14ca7a61" providerId="AD" clId="Web-{72D73C5D-A962-D16B-43A2-2FFC204EC97B}" dt="2023-10-09T10:42:33.804" v="12"/>
        <pc:sldMkLst>
          <pc:docMk/>
          <pc:sldMk cId="1281757821" sldId="490"/>
        </pc:sldMkLst>
      </pc:sldChg>
      <pc:sldChg chg="del">
        <pc:chgData name="Suraj Chopade" userId="S::suraj.chopade@bostoninstituteofanalytics.org::dcc44ee8-6a65-4538-a5e1-c87e14ca7a61" providerId="AD" clId="Web-{72D73C5D-A962-D16B-43A2-2FFC204EC97B}" dt="2023-10-09T10:42:33.819" v="14"/>
        <pc:sldMkLst>
          <pc:docMk/>
          <pc:sldMk cId="3802794363" sldId="491"/>
        </pc:sldMkLst>
      </pc:sldChg>
      <pc:sldChg chg="del">
        <pc:chgData name="Suraj Chopade" userId="S::suraj.chopade@bostoninstituteofanalytics.org::dcc44ee8-6a65-4538-a5e1-c87e14ca7a61" providerId="AD" clId="Web-{72D73C5D-A962-D16B-43A2-2FFC204EC97B}" dt="2023-10-09T10:42:33.804" v="13"/>
        <pc:sldMkLst>
          <pc:docMk/>
          <pc:sldMk cId="15428375" sldId="492"/>
        </pc:sldMkLst>
      </pc:sldChg>
      <pc:sldChg chg="del">
        <pc:chgData name="Suraj Chopade" userId="S::suraj.chopade@bostoninstituteofanalytics.org::dcc44ee8-6a65-4538-a5e1-c87e14ca7a61" providerId="AD" clId="Web-{72D73C5D-A962-D16B-43A2-2FFC204EC97B}" dt="2023-10-09T10:42:33.804" v="6"/>
        <pc:sldMkLst>
          <pc:docMk/>
          <pc:sldMk cId="2447148602" sldId="493"/>
        </pc:sldMkLst>
      </pc:sldChg>
      <pc:sldChg chg="del">
        <pc:chgData name="Suraj Chopade" userId="S::suraj.chopade@bostoninstituteofanalytics.org::dcc44ee8-6a65-4538-a5e1-c87e14ca7a61" providerId="AD" clId="Web-{72D73C5D-A962-D16B-43A2-2FFC204EC97B}" dt="2023-10-09T10:42:33.804" v="5"/>
        <pc:sldMkLst>
          <pc:docMk/>
          <pc:sldMk cId="3592800487" sldId="494"/>
        </pc:sldMkLst>
      </pc:sldChg>
      <pc:sldChg chg="del">
        <pc:chgData name="Suraj Chopade" userId="S::suraj.chopade@bostoninstituteofanalytics.org::dcc44ee8-6a65-4538-a5e1-c87e14ca7a61" providerId="AD" clId="Web-{72D73C5D-A962-D16B-43A2-2FFC204EC97B}" dt="2023-10-09T10:42:33.804" v="3"/>
        <pc:sldMkLst>
          <pc:docMk/>
          <pc:sldMk cId="3469038299" sldId="495"/>
        </pc:sldMkLst>
      </pc:sldChg>
      <pc:sldChg chg="del">
        <pc:chgData name="Suraj Chopade" userId="S::suraj.chopade@bostoninstituteofanalytics.org::dcc44ee8-6a65-4538-a5e1-c87e14ca7a61" providerId="AD" clId="Web-{72D73C5D-A962-D16B-43A2-2FFC204EC97B}" dt="2023-10-09T10:42:33.788" v="2"/>
        <pc:sldMkLst>
          <pc:docMk/>
          <pc:sldMk cId="3658381137" sldId="496"/>
        </pc:sldMkLst>
      </pc:sldChg>
      <pc:sldChg chg="delSp">
        <pc:chgData name="Suraj Chopade" userId="S::suraj.chopade@bostoninstituteofanalytics.org::dcc44ee8-6a65-4538-a5e1-c87e14ca7a61" providerId="AD" clId="Web-{72D73C5D-A962-D16B-43A2-2FFC204EC97B}" dt="2023-10-09T11:05:51.559" v="29"/>
        <pc:sldMkLst>
          <pc:docMk/>
          <pc:sldMk cId="2004310942" sldId="497"/>
        </pc:sldMkLst>
        <pc:picChg chg="del">
          <ac:chgData name="Suraj Chopade" userId="S::suraj.chopade@bostoninstituteofanalytics.org::dcc44ee8-6a65-4538-a5e1-c87e14ca7a61" providerId="AD" clId="Web-{72D73C5D-A962-D16B-43A2-2FFC204EC97B}" dt="2023-10-09T11:05:51.559" v="29"/>
          <ac:picMkLst>
            <pc:docMk/>
            <pc:sldMk cId="2004310942" sldId="497"/>
            <ac:picMk id="6" creationId="{00000000-0000-0000-0000-000000000000}"/>
          </ac:picMkLst>
        </pc:picChg>
      </pc:sldChg>
      <pc:sldChg chg="delSp">
        <pc:chgData name="Suraj Chopade" userId="S::suraj.chopade@bostoninstituteofanalytics.org::dcc44ee8-6a65-4538-a5e1-c87e14ca7a61" providerId="AD" clId="Web-{72D73C5D-A962-D16B-43A2-2FFC204EC97B}" dt="2023-10-09T11:05:54.028" v="30"/>
        <pc:sldMkLst>
          <pc:docMk/>
          <pc:sldMk cId="988374458" sldId="498"/>
        </pc:sldMkLst>
        <pc:picChg chg="del">
          <ac:chgData name="Suraj Chopade" userId="S::suraj.chopade@bostoninstituteofanalytics.org::dcc44ee8-6a65-4538-a5e1-c87e14ca7a61" providerId="AD" clId="Web-{72D73C5D-A962-D16B-43A2-2FFC204EC97B}" dt="2023-10-09T11:05:54.028" v="30"/>
          <ac:picMkLst>
            <pc:docMk/>
            <pc:sldMk cId="988374458" sldId="498"/>
            <ac:picMk id="6" creationId="{00000000-0000-0000-0000-000000000000}"/>
          </ac:picMkLst>
        </pc:picChg>
      </pc:sldChg>
      <pc:sldChg chg="delSp ord">
        <pc:chgData name="Suraj Chopade" userId="S::suraj.chopade@bostoninstituteofanalytics.org::dcc44ee8-6a65-4538-a5e1-c87e14ca7a61" providerId="AD" clId="Web-{72D73C5D-A962-D16B-43A2-2FFC204EC97B}" dt="2023-10-09T11:05:40.996" v="24"/>
        <pc:sldMkLst>
          <pc:docMk/>
          <pc:sldMk cId="578900116" sldId="499"/>
        </pc:sldMkLst>
        <pc:picChg chg="del">
          <ac:chgData name="Suraj Chopade" userId="S::suraj.chopade@bostoninstituteofanalytics.org::dcc44ee8-6a65-4538-a5e1-c87e14ca7a61" providerId="AD" clId="Web-{72D73C5D-A962-D16B-43A2-2FFC204EC97B}" dt="2023-10-09T11:05:40.996" v="24"/>
          <ac:picMkLst>
            <pc:docMk/>
            <pc:sldMk cId="578900116" sldId="499"/>
            <ac:picMk id="6" creationId="{00000000-0000-0000-0000-000000000000}"/>
          </ac:picMkLst>
        </pc:picChg>
      </pc:sldChg>
      <pc:sldChg chg="delSp ord">
        <pc:chgData name="Suraj Chopade" userId="S::suraj.chopade@bostoninstituteofanalytics.org::dcc44ee8-6a65-4538-a5e1-c87e14ca7a61" providerId="AD" clId="Web-{72D73C5D-A962-D16B-43A2-2FFC204EC97B}" dt="2023-10-09T11:05:42.949" v="25"/>
        <pc:sldMkLst>
          <pc:docMk/>
          <pc:sldMk cId="1360406204" sldId="500"/>
        </pc:sldMkLst>
        <pc:picChg chg="del">
          <ac:chgData name="Suraj Chopade" userId="S::suraj.chopade@bostoninstituteofanalytics.org::dcc44ee8-6a65-4538-a5e1-c87e14ca7a61" providerId="AD" clId="Web-{72D73C5D-A962-D16B-43A2-2FFC204EC97B}" dt="2023-10-09T11:05:42.949" v="25"/>
          <ac:picMkLst>
            <pc:docMk/>
            <pc:sldMk cId="1360406204" sldId="500"/>
            <ac:picMk id="6" creationId="{00000000-0000-0000-0000-000000000000}"/>
          </ac:picMkLst>
        </pc:picChg>
      </pc:sldChg>
      <pc:sldChg chg="delSp ord">
        <pc:chgData name="Suraj Chopade" userId="S::suraj.chopade@bostoninstituteofanalytics.org::dcc44ee8-6a65-4538-a5e1-c87e14ca7a61" providerId="AD" clId="Web-{72D73C5D-A962-D16B-43A2-2FFC204EC97B}" dt="2023-10-09T11:05:46.965" v="27"/>
        <pc:sldMkLst>
          <pc:docMk/>
          <pc:sldMk cId="518322288" sldId="501"/>
        </pc:sldMkLst>
        <pc:picChg chg="del">
          <ac:chgData name="Suraj Chopade" userId="S::suraj.chopade@bostoninstituteofanalytics.org::dcc44ee8-6a65-4538-a5e1-c87e14ca7a61" providerId="AD" clId="Web-{72D73C5D-A962-D16B-43A2-2FFC204EC97B}" dt="2023-10-09T11:05:46.965" v="27"/>
          <ac:picMkLst>
            <pc:docMk/>
            <pc:sldMk cId="518322288" sldId="501"/>
            <ac:picMk id="6" creationId="{00000000-0000-0000-0000-000000000000}"/>
          </ac:picMkLst>
        </pc:picChg>
      </pc:sldChg>
      <pc:sldChg chg="delSp ord">
        <pc:chgData name="Suraj Chopade" userId="S::suraj.chopade@bostoninstituteofanalytics.org::dcc44ee8-6a65-4538-a5e1-c87e14ca7a61" providerId="AD" clId="Web-{72D73C5D-A962-D16B-43A2-2FFC204EC97B}" dt="2023-10-09T11:05:49.262" v="28"/>
        <pc:sldMkLst>
          <pc:docMk/>
          <pc:sldMk cId="2194005509" sldId="502"/>
        </pc:sldMkLst>
        <pc:picChg chg="del">
          <ac:chgData name="Suraj Chopade" userId="S::suraj.chopade@bostoninstituteofanalytics.org::dcc44ee8-6a65-4538-a5e1-c87e14ca7a61" providerId="AD" clId="Web-{72D73C5D-A962-D16B-43A2-2FFC204EC97B}" dt="2023-10-09T11:05:49.262" v="28"/>
          <ac:picMkLst>
            <pc:docMk/>
            <pc:sldMk cId="2194005509" sldId="502"/>
            <ac:picMk id="6" creationId="{00000000-0000-0000-0000-000000000000}"/>
          </ac:picMkLst>
        </pc:picChg>
      </pc:sldChg>
      <pc:sldChg chg="delSp ord">
        <pc:chgData name="Suraj Chopade" userId="S::suraj.chopade@bostoninstituteofanalytics.org::dcc44ee8-6a65-4538-a5e1-c87e14ca7a61" providerId="AD" clId="Web-{72D73C5D-A962-D16B-43A2-2FFC204EC97B}" dt="2023-10-09T11:05:44.981" v="26"/>
        <pc:sldMkLst>
          <pc:docMk/>
          <pc:sldMk cId="1122122428" sldId="503"/>
        </pc:sldMkLst>
        <pc:picChg chg="del">
          <ac:chgData name="Suraj Chopade" userId="S::suraj.chopade@bostoninstituteofanalytics.org::dcc44ee8-6a65-4538-a5e1-c87e14ca7a61" providerId="AD" clId="Web-{72D73C5D-A962-D16B-43A2-2FFC204EC97B}" dt="2023-10-09T11:05:44.981" v="26"/>
          <ac:picMkLst>
            <pc:docMk/>
            <pc:sldMk cId="1122122428" sldId="503"/>
            <ac:picMk id="6" creationId="{00000000-0000-0000-0000-000000000000}"/>
          </ac:picMkLst>
        </pc:picChg>
      </pc:sldChg>
      <pc:sldChg chg="del">
        <pc:chgData name="Suraj Chopade" userId="S::suraj.chopade@bostoninstituteofanalytics.org::dcc44ee8-6a65-4538-a5e1-c87e14ca7a61" providerId="AD" clId="Web-{72D73C5D-A962-D16B-43A2-2FFC204EC97B}" dt="2023-10-09T10:42:33.804" v="11"/>
        <pc:sldMkLst>
          <pc:docMk/>
          <pc:sldMk cId="889843261" sldId="504"/>
        </pc:sldMkLst>
      </pc:sldChg>
      <pc:sldChg chg="del">
        <pc:chgData name="Suraj Chopade" userId="S::suraj.chopade@bostoninstituteofanalytics.org::dcc44ee8-6a65-4538-a5e1-c87e14ca7a61" providerId="AD" clId="Web-{72D73C5D-A962-D16B-43A2-2FFC204EC97B}" dt="2023-10-09T10:42:33.804" v="10"/>
        <pc:sldMkLst>
          <pc:docMk/>
          <pc:sldMk cId="189096696" sldId="505"/>
        </pc:sldMkLst>
      </pc:sldChg>
      <pc:sldChg chg="del">
        <pc:chgData name="Suraj Chopade" userId="S::suraj.chopade@bostoninstituteofanalytics.org::dcc44ee8-6a65-4538-a5e1-c87e14ca7a61" providerId="AD" clId="Web-{72D73C5D-A962-D16B-43A2-2FFC204EC97B}" dt="2023-10-09T10:42:33.804" v="9"/>
        <pc:sldMkLst>
          <pc:docMk/>
          <pc:sldMk cId="3932013374" sldId="506"/>
        </pc:sldMkLst>
      </pc:sldChg>
      <pc:sldChg chg="del">
        <pc:chgData name="Suraj Chopade" userId="S::suraj.chopade@bostoninstituteofanalytics.org::dcc44ee8-6a65-4538-a5e1-c87e14ca7a61" providerId="AD" clId="Web-{72D73C5D-A962-D16B-43A2-2FFC204EC97B}" dt="2023-10-09T10:42:33.804" v="8"/>
        <pc:sldMkLst>
          <pc:docMk/>
          <pc:sldMk cId="4290452773" sldId="507"/>
        </pc:sldMkLst>
      </pc:sldChg>
      <pc:sldChg chg="del">
        <pc:chgData name="Suraj Chopade" userId="S::suraj.chopade@bostoninstituteofanalytics.org::dcc44ee8-6a65-4538-a5e1-c87e14ca7a61" providerId="AD" clId="Web-{72D73C5D-A962-D16B-43A2-2FFC204EC97B}" dt="2023-10-09T10:42:33.804" v="7"/>
        <pc:sldMkLst>
          <pc:docMk/>
          <pc:sldMk cId="39558220" sldId="508"/>
        </pc:sldMkLst>
      </pc:sldChg>
      <pc:sldChg chg="del">
        <pc:chgData name="Suraj Chopade" userId="S::suraj.chopade@bostoninstituteofanalytics.org::dcc44ee8-6a65-4538-a5e1-c87e14ca7a61" providerId="AD" clId="Web-{72D73C5D-A962-D16B-43A2-2FFC204EC97B}" dt="2023-10-09T10:42:33.804" v="4"/>
        <pc:sldMkLst>
          <pc:docMk/>
          <pc:sldMk cId="4287738320" sldId="509"/>
        </pc:sldMkLst>
      </pc:sldChg>
    </pc:docChg>
  </pc:docChgLst>
  <pc:docChgLst>
    <pc:chgData name="Suraj Chopade" userId="S::suraj.chopade@bostoninstituteofanalytics.org::dcc44ee8-6a65-4538-a5e1-c87e14ca7a61" providerId="AD" clId="Web-{65AAD561-CDAA-5BAC-CA6E-ACD9F36B29A7}"/>
    <pc:docChg chg="addSld delSld modSld">
      <pc:chgData name="Suraj Chopade" userId="S::suraj.chopade@bostoninstituteofanalytics.org::dcc44ee8-6a65-4538-a5e1-c87e14ca7a61" providerId="AD" clId="Web-{65AAD561-CDAA-5BAC-CA6E-ACD9F36B29A7}" dt="2023-10-05T13:57:47.433" v="121"/>
      <pc:docMkLst>
        <pc:docMk/>
      </pc:docMkLst>
      <pc:sldChg chg="del">
        <pc:chgData name="Suraj Chopade" userId="S::suraj.chopade@bostoninstituteofanalytics.org::dcc44ee8-6a65-4538-a5e1-c87e14ca7a61" providerId="AD" clId="Web-{65AAD561-CDAA-5BAC-CA6E-ACD9F36B29A7}" dt="2023-10-05T13:57:47.433" v="121"/>
        <pc:sldMkLst>
          <pc:docMk/>
          <pc:sldMk cId="3709622772" sldId="342"/>
        </pc:sldMkLst>
      </pc:sldChg>
      <pc:sldChg chg="del">
        <pc:chgData name="Suraj Chopade" userId="S::suraj.chopade@bostoninstituteofanalytics.org::dcc44ee8-6a65-4538-a5e1-c87e14ca7a61" providerId="AD" clId="Web-{65AAD561-CDAA-5BAC-CA6E-ACD9F36B29A7}" dt="2023-10-05T13:57:47.433" v="120"/>
        <pc:sldMkLst>
          <pc:docMk/>
          <pc:sldMk cId="689801169" sldId="368"/>
        </pc:sldMkLst>
      </pc:sldChg>
      <pc:sldChg chg="del">
        <pc:chgData name="Suraj Chopade" userId="S::suraj.chopade@bostoninstituteofanalytics.org::dcc44ee8-6a65-4538-a5e1-c87e14ca7a61" providerId="AD" clId="Web-{65AAD561-CDAA-5BAC-CA6E-ACD9F36B29A7}" dt="2023-10-05T13:57:47.433" v="116"/>
        <pc:sldMkLst>
          <pc:docMk/>
          <pc:sldMk cId="3124109817" sldId="369"/>
        </pc:sldMkLst>
      </pc:sldChg>
      <pc:sldChg chg="del">
        <pc:chgData name="Suraj Chopade" userId="S::suraj.chopade@bostoninstituteofanalytics.org::dcc44ee8-6a65-4538-a5e1-c87e14ca7a61" providerId="AD" clId="Web-{65AAD561-CDAA-5BAC-CA6E-ACD9F36B29A7}" dt="2023-10-05T13:57:47.433" v="119"/>
        <pc:sldMkLst>
          <pc:docMk/>
          <pc:sldMk cId="1103663131" sldId="382"/>
        </pc:sldMkLst>
      </pc:sldChg>
      <pc:sldChg chg="del">
        <pc:chgData name="Suraj Chopade" userId="S::suraj.chopade@bostoninstituteofanalytics.org::dcc44ee8-6a65-4538-a5e1-c87e14ca7a61" providerId="AD" clId="Web-{65AAD561-CDAA-5BAC-CA6E-ACD9F36B29A7}" dt="2023-10-05T13:57:47.433" v="118"/>
        <pc:sldMkLst>
          <pc:docMk/>
          <pc:sldMk cId="2799059165" sldId="383"/>
        </pc:sldMkLst>
      </pc:sldChg>
      <pc:sldChg chg="del">
        <pc:chgData name="Suraj Chopade" userId="S::suraj.chopade@bostoninstituteofanalytics.org::dcc44ee8-6a65-4538-a5e1-c87e14ca7a61" providerId="AD" clId="Web-{65AAD561-CDAA-5BAC-CA6E-ACD9F36B29A7}" dt="2023-10-05T13:57:47.433" v="117"/>
        <pc:sldMkLst>
          <pc:docMk/>
          <pc:sldMk cId="165832031" sldId="384"/>
        </pc:sldMkLst>
      </pc:sldChg>
      <pc:sldChg chg="del">
        <pc:chgData name="Suraj Chopade" userId="S::suraj.chopade@bostoninstituteofanalytics.org::dcc44ee8-6a65-4538-a5e1-c87e14ca7a61" providerId="AD" clId="Web-{65AAD561-CDAA-5BAC-CA6E-ACD9F36B29A7}" dt="2023-10-05T13:57:47.433" v="115"/>
        <pc:sldMkLst>
          <pc:docMk/>
          <pc:sldMk cId="222107579" sldId="385"/>
        </pc:sldMkLst>
      </pc:sldChg>
      <pc:sldChg chg="del">
        <pc:chgData name="Suraj Chopade" userId="S::suraj.chopade@bostoninstituteofanalytics.org::dcc44ee8-6a65-4538-a5e1-c87e14ca7a61" providerId="AD" clId="Web-{65AAD561-CDAA-5BAC-CA6E-ACD9F36B29A7}" dt="2023-10-05T13:57:47.433" v="114"/>
        <pc:sldMkLst>
          <pc:docMk/>
          <pc:sldMk cId="2952883151" sldId="386"/>
        </pc:sldMkLst>
      </pc:sldChg>
      <pc:sldChg chg="del">
        <pc:chgData name="Suraj Chopade" userId="S::suraj.chopade@bostoninstituteofanalytics.org::dcc44ee8-6a65-4538-a5e1-c87e14ca7a61" providerId="AD" clId="Web-{65AAD561-CDAA-5BAC-CA6E-ACD9F36B29A7}" dt="2023-10-05T13:57:47.433" v="113"/>
        <pc:sldMkLst>
          <pc:docMk/>
          <pc:sldMk cId="2701252450" sldId="387"/>
        </pc:sldMkLst>
      </pc:sldChg>
      <pc:sldChg chg="del">
        <pc:chgData name="Suraj Chopade" userId="S::suraj.chopade@bostoninstituteofanalytics.org::dcc44ee8-6a65-4538-a5e1-c87e14ca7a61" providerId="AD" clId="Web-{65AAD561-CDAA-5BAC-CA6E-ACD9F36B29A7}" dt="2023-10-05T13:57:47.433" v="112"/>
        <pc:sldMkLst>
          <pc:docMk/>
          <pc:sldMk cId="3405936032" sldId="388"/>
        </pc:sldMkLst>
      </pc:sldChg>
      <pc:sldChg chg="del">
        <pc:chgData name="Suraj Chopade" userId="S::suraj.chopade@bostoninstituteofanalytics.org::dcc44ee8-6a65-4538-a5e1-c87e14ca7a61" providerId="AD" clId="Web-{65AAD561-CDAA-5BAC-CA6E-ACD9F36B29A7}" dt="2023-10-05T13:57:47.433" v="111"/>
        <pc:sldMkLst>
          <pc:docMk/>
          <pc:sldMk cId="747390422" sldId="389"/>
        </pc:sldMkLst>
      </pc:sldChg>
      <pc:sldChg chg="del">
        <pc:chgData name="Suraj Chopade" userId="S::suraj.chopade@bostoninstituteofanalytics.org::dcc44ee8-6a65-4538-a5e1-c87e14ca7a61" providerId="AD" clId="Web-{65AAD561-CDAA-5BAC-CA6E-ACD9F36B29A7}" dt="2023-10-05T13:57:47.433" v="110"/>
        <pc:sldMkLst>
          <pc:docMk/>
          <pc:sldMk cId="173516813" sldId="390"/>
        </pc:sldMkLst>
      </pc:sldChg>
      <pc:sldChg chg="del">
        <pc:chgData name="Suraj Chopade" userId="S::suraj.chopade@bostoninstituteofanalytics.org::dcc44ee8-6a65-4538-a5e1-c87e14ca7a61" providerId="AD" clId="Web-{65AAD561-CDAA-5BAC-CA6E-ACD9F36B29A7}" dt="2023-10-05T13:57:47.433" v="109"/>
        <pc:sldMkLst>
          <pc:docMk/>
          <pc:sldMk cId="4231229480" sldId="391"/>
        </pc:sldMkLst>
      </pc:sldChg>
      <pc:sldChg chg="del">
        <pc:chgData name="Suraj Chopade" userId="S::suraj.chopade@bostoninstituteofanalytics.org::dcc44ee8-6a65-4538-a5e1-c87e14ca7a61" providerId="AD" clId="Web-{65AAD561-CDAA-5BAC-CA6E-ACD9F36B29A7}" dt="2023-10-05T13:57:47.417" v="108"/>
        <pc:sldMkLst>
          <pc:docMk/>
          <pc:sldMk cId="3596187884" sldId="392"/>
        </pc:sldMkLst>
      </pc:sldChg>
      <pc:sldChg chg="del">
        <pc:chgData name="Suraj Chopade" userId="S::suraj.chopade@bostoninstituteofanalytics.org::dcc44ee8-6a65-4538-a5e1-c87e14ca7a61" providerId="AD" clId="Web-{65AAD561-CDAA-5BAC-CA6E-ACD9F36B29A7}" dt="2023-10-05T13:57:47.417" v="107"/>
        <pc:sldMkLst>
          <pc:docMk/>
          <pc:sldMk cId="898489146" sldId="393"/>
        </pc:sldMkLst>
      </pc:sldChg>
      <pc:sldChg chg="del">
        <pc:chgData name="Suraj Chopade" userId="S::suraj.chopade@bostoninstituteofanalytics.org::dcc44ee8-6a65-4538-a5e1-c87e14ca7a61" providerId="AD" clId="Web-{65AAD561-CDAA-5BAC-CA6E-ACD9F36B29A7}" dt="2023-10-05T13:57:47.417" v="106"/>
        <pc:sldMkLst>
          <pc:docMk/>
          <pc:sldMk cId="86814376" sldId="394"/>
        </pc:sldMkLst>
      </pc:sldChg>
      <pc:sldChg chg="del">
        <pc:chgData name="Suraj Chopade" userId="S::suraj.chopade@bostoninstituteofanalytics.org::dcc44ee8-6a65-4538-a5e1-c87e14ca7a61" providerId="AD" clId="Web-{65AAD561-CDAA-5BAC-CA6E-ACD9F36B29A7}" dt="2023-10-05T13:57:47.417" v="105"/>
        <pc:sldMkLst>
          <pc:docMk/>
          <pc:sldMk cId="2925930174" sldId="395"/>
        </pc:sldMkLst>
      </pc:sldChg>
      <pc:sldChg chg="del">
        <pc:chgData name="Suraj Chopade" userId="S::suraj.chopade@bostoninstituteofanalytics.org::dcc44ee8-6a65-4538-a5e1-c87e14ca7a61" providerId="AD" clId="Web-{65AAD561-CDAA-5BAC-CA6E-ACD9F36B29A7}" dt="2023-10-05T13:57:47.417" v="104"/>
        <pc:sldMkLst>
          <pc:docMk/>
          <pc:sldMk cId="2059959513" sldId="396"/>
        </pc:sldMkLst>
      </pc:sldChg>
      <pc:sldChg chg="del">
        <pc:chgData name="Suraj Chopade" userId="S::suraj.chopade@bostoninstituteofanalytics.org::dcc44ee8-6a65-4538-a5e1-c87e14ca7a61" providerId="AD" clId="Web-{65AAD561-CDAA-5BAC-CA6E-ACD9F36B29A7}" dt="2023-10-05T13:57:47.417" v="103"/>
        <pc:sldMkLst>
          <pc:docMk/>
          <pc:sldMk cId="1193029658" sldId="397"/>
        </pc:sldMkLst>
      </pc:sldChg>
      <pc:sldChg chg="del">
        <pc:chgData name="Suraj Chopade" userId="S::suraj.chopade@bostoninstituteofanalytics.org::dcc44ee8-6a65-4538-a5e1-c87e14ca7a61" providerId="AD" clId="Web-{65AAD561-CDAA-5BAC-CA6E-ACD9F36B29A7}" dt="2023-10-05T13:57:47.417" v="102"/>
        <pc:sldMkLst>
          <pc:docMk/>
          <pc:sldMk cId="3115399295" sldId="398"/>
        </pc:sldMkLst>
      </pc:sldChg>
      <pc:sldChg chg="del">
        <pc:chgData name="Suraj Chopade" userId="S::suraj.chopade@bostoninstituteofanalytics.org::dcc44ee8-6a65-4538-a5e1-c87e14ca7a61" providerId="AD" clId="Web-{65AAD561-CDAA-5BAC-CA6E-ACD9F36B29A7}" dt="2023-10-05T13:57:47.417" v="101"/>
        <pc:sldMkLst>
          <pc:docMk/>
          <pc:sldMk cId="161746561" sldId="399"/>
        </pc:sldMkLst>
      </pc:sldChg>
      <pc:sldChg chg="del">
        <pc:chgData name="Suraj Chopade" userId="S::suraj.chopade@bostoninstituteofanalytics.org::dcc44ee8-6a65-4538-a5e1-c87e14ca7a61" providerId="AD" clId="Web-{65AAD561-CDAA-5BAC-CA6E-ACD9F36B29A7}" dt="2023-10-05T13:57:47.417" v="100"/>
        <pc:sldMkLst>
          <pc:docMk/>
          <pc:sldMk cId="4194027808" sldId="400"/>
        </pc:sldMkLst>
      </pc:sldChg>
      <pc:sldChg chg="del">
        <pc:chgData name="Suraj Chopade" userId="S::suraj.chopade@bostoninstituteofanalytics.org::dcc44ee8-6a65-4538-a5e1-c87e14ca7a61" providerId="AD" clId="Web-{65AAD561-CDAA-5BAC-CA6E-ACD9F36B29A7}" dt="2023-10-05T13:57:47.417" v="99"/>
        <pc:sldMkLst>
          <pc:docMk/>
          <pc:sldMk cId="874390634" sldId="401"/>
        </pc:sldMkLst>
      </pc:sldChg>
      <pc:sldChg chg="del">
        <pc:chgData name="Suraj Chopade" userId="S::suraj.chopade@bostoninstituteofanalytics.org::dcc44ee8-6a65-4538-a5e1-c87e14ca7a61" providerId="AD" clId="Web-{65AAD561-CDAA-5BAC-CA6E-ACD9F36B29A7}" dt="2023-10-05T13:57:47.417" v="98"/>
        <pc:sldMkLst>
          <pc:docMk/>
          <pc:sldMk cId="175727061" sldId="402"/>
        </pc:sldMkLst>
      </pc:sldChg>
      <pc:sldChg chg="del">
        <pc:chgData name="Suraj Chopade" userId="S::suraj.chopade@bostoninstituteofanalytics.org::dcc44ee8-6a65-4538-a5e1-c87e14ca7a61" providerId="AD" clId="Web-{65AAD561-CDAA-5BAC-CA6E-ACD9F36B29A7}" dt="2023-10-05T13:57:47.417" v="97"/>
        <pc:sldMkLst>
          <pc:docMk/>
          <pc:sldMk cId="3511440794" sldId="403"/>
        </pc:sldMkLst>
      </pc:sldChg>
      <pc:sldChg chg="del">
        <pc:chgData name="Suraj Chopade" userId="S::suraj.chopade@bostoninstituteofanalytics.org::dcc44ee8-6a65-4538-a5e1-c87e14ca7a61" providerId="AD" clId="Web-{65AAD561-CDAA-5BAC-CA6E-ACD9F36B29A7}" dt="2023-10-05T13:57:47.401" v="96"/>
        <pc:sldMkLst>
          <pc:docMk/>
          <pc:sldMk cId="671637965" sldId="404"/>
        </pc:sldMkLst>
      </pc:sldChg>
      <pc:sldChg chg="del">
        <pc:chgData name="Suraj Chopade" userId="S::suraj.chopade@bostoninstituteofanalytics.org::dcc44ee8-6a65-4538-a5e1-c87e14ca7a61" providerId="AD" clId="Web-{65AAD561-CDAA-5BAC-CA6E-ACD9F36B29A7}" dt="2023-10-05T13:57:47.401" v="95"/>
        <pc:sldMkLst>
          <pc:docMk/>
          <pc:sldMk cId="2575758570" sldId="405"/>
        </pc:sldMkLst>
      </pc:sldChg>
      <pc:sldChg chg="del">
        <pc:chgData name="Suraj Chopade" userId="S::suraj.chopade@bostoninstituteofanalytics.org::dcc44ee8-6a65-4538-a5e1-c87e14ca7a61" providerId="AD" clId="Web-{65AAD561-CDAA-5BAC-CA6E-ACD9F36B29A7}" dt="2023-10-05T13:57:47.401" v="94"/>
        <pc:sldMkLst>
          <pc:docMk/>
          <pc:sldMk cId="21544644" sldId="406"/>
        </pc:sldMkLst>
      </pc:sldChg>
      <pc:sldChg chg="del">
        <pc:chgData name="Suraj Chopade" userId="S::suraj.chopade@bostoninstituteofanalytics.org::dcc44ee8-6a65-4538-a5e1-c87e14ca7a61" providerId="AD" clId="Web-{65AAD561-CDAA-5BAC-CA6E-ACD9F36B29A7}" dt="2023-10-05T13:57:47.401" v="93"/>
        <pc:sldMkLst>
          <pc:docMk/>
          <pc:sldMk cId="3277102262" sldId="407"/>
        </pc:sldMkLst>
      </pc:sldChg>
      <pc:sldChg chg="addSp delSp modSp add">
        <pc:chgData name="Suraj Chopade" userId="S::suraj.chopade@bostoninstituteofanalytics.org::dcc44ee8-6a65-4538-a5e1-c87e14ca7a61" providerId="AD" clId="Web-{65AAD561-CDAA-5BAC-CA6E-ACD9F36B29A7}" dt="2023-10-05T13:57:32.635" v="92" actId="1076"/>
        <pc:sldMkLst>
          <pc:docMk/>
          <pc:sldMk cId="876099985" sldId="409"/>
        </pc:sldMkLst>
        <pc:spChg chg="mod">
          <ac:chgData name="Suraj Chopade" userId="S::suraj.chopade@bostoninstituteofanalytics.org::dcc44ee8-6a65-4538-a5e1-c87e14ca7a61" providerId="AD" clId="Web-{65AAD561-CDAA-5BAC-CA6E-ACD9F36B29A7}" dt="2023-10-05T13:57:31.073" v="91" actId="1076"/>
          <ac:spMkLst>
            <pc:docMk/>
            <pc:sldMk cId="876099985" sldId="409"/>
            <ac:spMk id="9" creationId="{2FDADD92-4E39-7713-520E-D88B1D53A255}"/>
          </ac:spMkLst>
        </pc:spChg>
        <pc:graphicFrameChg chg="mod modGraphic">
          <ac:chgData name="Suraj Chopade" userId="S::suraj.chopade@bostoninstituteofanalytics.org::dcc44ee8-6a65-4538-a5e1-c87e14ca7a61" providerId="AD" clId="Web-{65AAD561-CDAA-5BAC-CA6E-ACD9F36B29A7}" dt="2023-10-05T13:57:27.541" v="90"/>
          <ac:graphicFrameMkLst>
            <pc:docMk/>
            <pc:sldMk cId="876099985" sldId="409"/>
            <ac:graphicFrameMk id="7" creationId="{FBF120AC-CEA3-E6FB-1F60-5853288C1B5C}"/>
          </ac:graphicFrameMkLst>
        </pc:graphicFrameChg>
        <pc:picChg chg="add mod modCrop">
          <ac:chgData name="Suraj Chopade" userId="S::suraj.chopade@bostoninstituteofanalytics.org::dcc44ee8-6a65-4538-a5e1-c87e14ca7a61" providerId="AD" clId="Web-{65AAD561-CDAA-5BAC-CA6E-ACD9F36B29A7}" dt="2023-10-05T13:57:32.635" v="92" actId="1076"/>
          <ac:picMkLst>
            <pc:docMk/>
            <pc:sldMk cId="876099985" sldId="409"/>
            <ac:picMk id="2" creationId="{733AFE15-BD72-0F33-581A-2708F5827512}"/>
          </ac:picMkLst>
        </pc:picChg>
        <pc:picChg chg="del">
          <ac:chgData name="Suraj Chopade" userId="S::suraj.chopade@bostoninstituteofanalytics.org::dcc44ee8-6a65-4538-a5e1-c87e14ca7a61" providerId="AD" clId="Web-{65AAD561-CDAA-5BAC-CA6E-ACD9F36B29A7}" dt="2023-10-05T13:55:22.678" v="12"/>
          <ac:picMkLst>
            <pc:docMk/>
            <pc:sldMk cId="876099985" sldId="409"/>
            <ac:picMk id="2050" creationId="{C935F535-396C-A8C5-B5DA-A7B2F3D535C0}"/>
          </ac:picMkLst>
        </pc:picChg>
      </pc:sldChg>
      <pc:sldChg chg="add">
        <pc:chgData name="Suraj Chopade" userId="S::suraj.chopade@bostoninstituteofanalytics.org::dcc44ee8-6a65-4538-a5e1-c87e14ca7a61" providerId="AD" clId="Web-{65AAD561-CDAA-5BAC-CA6E-ACD9F36B29A7}" dt="2023-10-05T13:54:08.066" v="1"/>
        <pc:sldMkLst>
          <pc:docMk/>
          <pc:sldMk cId="2926612377" sldId="410"/>
        </pc:sldMkLst>
      </pc:sldChg>
    </pc:docChg>
  </pc:docChgLst>
  <pc:docChgLst>
    <pc:chgData name="Suraj Chopade" userId="S::suraj.chopade@bostoninstituteofanalytics.org::dcc44ee8-6a65-4538-a5e1-c87e14ca7a61" providerId="AD" clId="Web-{6014D375-978A-3D61-3F67-6AD4F1C1FE5A}"/>
    <pc:docChg chg="addSld delSld modSld sldOrd">
      <pc:chgData name="Suraj Chopade" userId="S::suraj.chopade@bostoninstituteofanalytics.org::dcc44ee8-6a65-4538-a5e1-c87e14ca7a61" providerId="AD" clId="Web-{6014D375-978A-3D61-3F67-6AD4F1C1FE5A}" dt="2023-10-07T12:25:30.205" v="1180" actId="20577"/>
      <pc:docMkLst>
        <pc:docMk/>
      </pc:docMkLst>
      <pc:sldChg chg="del">
        <pc:chgData name="Suraj Chopade" userId="S::suraj.chopade@bostoninstituteofanalytics.org::dcc44ee8-6a65-4538-a5e1-c87e14ca7a61" providerId="AD" clId="Web-{6014D375-978A-3D61-3F67-6AD4F1C1FE5A}" dt="2023-10-07T08:47:06.512" v="322"/>
        <pc:sldMkLst>
          <pc:docMk/>
          <pc:sldMk cId="4235558439" sldId="287"/>
        </pc:sldMkLst>
      </pc:sldChg>
      <pc:sldChg chg="addSp modSp">
        <pc:chgData name="Suraj Chopade" userId="S::suraj.chopade@bostoninstituteofanalytics.org::dcc44ee8-6a65-4538-a5e1-c87e14ca7a61" providerId="AD" clId="Web-{6014D375-978A-3D61-3F67-6AD4F1C1FE5A}" dt="2023-10-07T08:52:59.462" v="358" actId="1076"/>
        <pc:sldMkLst>
          <pc:docMk/>
          <pc:sldMk cId="1726830" sldId="314"/>
        </pc:sldMkLst>
        <pc:spChg chg="mod">
          <ac:chgData name="Suraj Chopade" userId="S::suraj.chopade@bostoninstituteofanalytics.org::dcc44ee8-6a65-4538-a5e1-c87e14ca7a61" providerId="AD" clId="Web-{6014D375-978A-3D61-3F67-6AD4F1C1FE5A}" dt="2023-10-07T08:52:28.852" v="352" actId="1076"/>
          <ac:spMkLst>
            <pc:docMk/>
            <pc:sldMk cId="1726830" sldId="314"/>
            <ac:spMk id="2" creationId="{F7761F45-99CF-5094-8BAE-64DDA34139B5}"/>
          </ac:spMkLst>
        </pc:spChg>
        <pc:spChg chg="mod">
          <ac:chgData name="Suraj Chopade" userId="S::suraj.chopade@bostoninstituteofanalytics.org::dcc44ee8-6a65-4538-a5e1-c87e14ca7a61" providerId="AD" clId="Web-{6014D375-978A-3D61-3F67-6AD4F1C1FE5A}" dt="2023-10-07T08:47:22.544" v="328" actId="14100"/>
          <ac:spMkLst>
            <pc:docMk/>
            <pc:sldMk cId="1726830" sldId="314"/>
            <ac:spMk id="9" creationId="{2FDADD92-4E39-7713-520E-D88B1D53A255}"/>
          </ac:spMkLst>
        </pc:spChg>
        <pc:picChg chg="add mod modCrop">
          <ac:chgData name="Suraj Chopade" userId="S::suraj.chopade@bostoninstituteofanalytics.org::dcc44ee8-6a65-4538-a5e1-c87e14ca7a61" providerId="AD" clId="Web-{6014D375-978A-3D61-3F67-6AD4F1C1FE5A}" dt="2023-10-07T08:52:59.462" v="358" actId="1076"/>
          <ac:picMkLst>
            <pc:docMk/>
            <pc:sldMk cId="1726830" sldId="314"/>
            <ac:picMk id="3" creationId="{04C05F6D-535B-1CDB-D8A2-B023A2342190}"/>
          </ac:picMkLst>
        </pc:picChg>
      </pc:sldChg>
      <pc:sldChg chg="del">
        <pc:chgData name="Suraj Chopade" userId="S::suraj.chopade@bostoninstituteofanalytics.org::dcc44ee8-6a65-4538-a5e1-c87e14ca7a61" providerId="AD" clId="Web-{6014D375-978A-3D61-3F67-6AD4F1C1FE5A}" dt="2023-10-07T08:38:23.508" v="46"/>
        <pc:sldMkLst>
          <pc:docMk/>
          <pc:sldMk cId="1541896332" sldId="438"/>
        </pc:sldMkLst>
      </pc:sldChg>
      <pc:sldChg chg="del">
        <pc:chgData name="Suraj Chopade" userId="S::suraj.chopade@bostoninstituteofanalytics.org::dcc44ee8-6a65-4538-a5e1-c87e14ca7a61" providerId="AD" clId="Web-{6014D375-978A-3D61-3F67-6AD4F1C1FE5A}" dt="2023-10-07T08:38:23.493" v="45"/>
        <pc:sldMkLst>
          <pc:docMk/>
          <pc:sldMk cId="4217551723" sldId="439"/>
        </pc:sldMkLst>
      </pc:sldChg>
      <pc:sldChg chg="del">
        <pc:chgData name="Suraj Chopade" userId="S::suraj.chopade@bostoninstituteofanalytics.org::dcc44ee8-6a65-4538-a5e1-c87e14ca7a61" providerId="AD" clId="Web-{6014D375-978A-3D61-3F67-6AD4F1C1FE5A}" dt="2023-10-07T08:38:23.493" v="43"/>
        <pc:sldMkLst>
          <pc:docMk/>
          <pc:sldMk cId="3445395743" sldId="440"/>
        </pc:sldMkLst>
      </pc:sldChg>
      <pc:sldChg chg="del">
        <pc:chgData name="Suraj Chopade" userId="S::suraj.chopade@bostoninstituteofanalytics.org::dcc44ee8-6a65-4538-a5e1-c87e14ca7a61" providerId="AD" clId="Web-{6014D375-978A-3D61-3F67-6AD4F1C1FE5A}" dt="2023-10-07T08:38:23.493" v="44"/>
        <pc:sldMkLst>
          <pc:docMk/>
          <pc:sldMk cId="4159333918" sldId="441"/>
        </pc:sldMkLst>
      </pc:sldChg>
      <pc:sldChg chg="del">
        <pc:chgData name="Suraj Chopade" userId="S::suraj.chopade@bostoninstituteofanalytics.org::dcc44ee8-6a65-4538-a5e1-c87e14ca7a61" providerId="AD" clId="Web-{6014D375-978A-3D61-3F67-6AD4F1C1FE5A}" dt="2023-10-07T08:38:23.493" v="42"/>
        <pc:sldMkLst>
          <pc:docMk/>
          <pc:sldMk cId="1579541125" sldId="442"/>
        </pc:sldMkLst>
      </pc:sldChg>
      <pc:sldChg chg="del">
        <pc:chgData name="Suraj Chopade" userId="S::suraj.chopade@bostoninstituteofanalytics.org::dcc44ee8-6a65-4538-a5e1-c87e14ca7a61" providerId="AD" clId="Web-{6014D375-978A-3D61-3F67-6AD4F1C1FE5A}" dt="2023-10-07T08:38:23.493" v="41"/>
        <pc:sldMkLst>
          <pc:docMk/>
          <pc:sldMk cId="3168653105" sldId="443"/>
        </pc:sldMkLst>
      </pc:sldChg>
      <pc:sldChg chg="del">
        <pc:chgData name="Suraj Chopade" userId="S::suraj.chopade@bostoninstituteofanalytics.org::dcc44ee8-6a65-4538-a5e1-c87e14ca7a61" providerId="AD" clId="Web-{6014D375-978A-3D61-3F67-6AD4F1C1FE5A}" dt="2023-10-07T08:38:23.493" v="40"/>
        <pc:sldMkLst>
          <pc:docMk/>
          <pc:sldMk cId="1096674608" sldId="444"/>
        </pc:sldMkLst>
      </pc:sldChg>
      <pc:sldChg chg="del">
        <pc:chgData name="Suraj Chopade" userId="S::suraj.chopade@bostoninstituteofanalytics.org::dcc44ee8-6a65-4538-a5e1-c87e14ca7a61" providerId="AD" clId="Web-{6014D375-978A-3D61-3F67-6AD4F1C1FE5A}" dt="2023-10-07T08:38:23.493" v="39"/>
        <pc:sldMkLst>
          <pc:docMk/>
          <pc:sldMk cId="2576935323" sldId="445"/>
        </pc:sldMkLst>
      </pc:sldChg>
      <pc:sldChg chg="del">
        <pc:chgData name="Suraj Chopade" userId="S::suraj.chopade@bostoninstituteofanalytics.org::dcc44ee8-6a65-4538-a5e1-c87e14ca7a61" providerId="AD" clId="Web-{6014D375-978A-3D61-3F67-6AD4F1C1FE5A}" dt="2023-10-07T08:38:23.493" v="38"/>
        <pc:sldMkLst>
          <pc:docMk/>
          <pc:sldMk cId="1173246912" sldId="447"/>
        </pc:sldMkLst>
      </pc:sldChg>
      <pc:sldChg chg="del">
        <pc:chgData name="Suraj Chopade" userId="S::suraj.chopade@bostoninstituteofanalytics.org::dcc44ee8-6a65-4538-a5e1-c87e14ca7a61" providerId="AD" clId="Web-{6014D375-978A-3D61-3F67-6AD4F1C1FE5A}" dt="2023-10-07T08:38:23.493" v="37"/>
        <pc:sldMkLst>
          <pc:docMk/>
          <pc:sldMk cId="1067643113" sldId="448"/>
        </pc:sldMkLst>
      </pc:sldChg>
      <pc:sldChg chg="del">
        <pc:chgData name="Suraj Chopade" userId="S::suraj.chopade@bostoninstituteofanalytics.org::dcc44ee8-6a65-4538-a5e1-c87e14ca7a61" providerId="AD" clId="Web-{6014D375-978A-3D61-3F67-6AD4F1C1FE5A}" dt="2023-10-07T08:38:23.493" v="36"/>
        <pc:sldMkLst>
          <pc:docMk/>
          <pc:sldMk cId="1674932042" sldId="449"/>
        </pc:sldMkLst>
      </pc:sldChg>
      <pc:sldChg chg="del">
        <pc:chgData name="Suraj Chopade" userId="S::suraj.chopade@bostoninstituteofanalytics.org::dcc44ee8-6a65-4538-a5e1-c87e14ca7a61" providerId="AD" clId="Web-{6014D375-978A-3D61-3F67-6AD4F1C1FE5A}" dt="2023-10-07T08:38:23.493" v="35"/>
        <pc:sldMkLst>
          <pc:docMk/>
          <pc:sldMk cId="4206720302" sldId="450"/>
        </pc:sldMkLst>
      </pc:sldChg>
      <pc:sldChg chg="del">
        <pc:chgData name="Suraj Chopade" userId="S::suraj.chopade@bostoninstituteofanalytics.org::dcc44ee8-6a65-4538-a5e1-c87e14ca7a61" providerId="AD" clId="Web-{6014D375-978A-3D61-3F67-6AD4F1C1FE5A}" dt="2023-10-07T08:38:23.493" v="34"/>
        <pc:sldMkLst>
          <pc:docMk/>
          <pc:sldMk cId="323007175" sldId="451"/>
        </pc:sldMkLst>
      </pc:sldChg>
      <pc:sldChg chg="del">
        <pc:chgData name="Suraj Chopade" userId="S::suraj.chopade@bostoninstituteofanalytics.org::dcc44ee8-6a65-4538-a5e1-c87e14ca7a61" providerId="AD" clId="Web-{6014D375-978A-3D61-3F67-6AD4F1C1FE5A}" dt="2023-10-07T08:38:23.493" v="33"/>
        <pc:sldMkLst>
          <pc:docMk/>
          <pc:sldMk cId="1595534070" sldId="452"/>
        </pc:sldMkLst>
      </pc:sldChg>
      <pc:sldChg chg="del">
        <pc:chgData name="Suraj Chopade" userId="S::suraj.chopade@bostoninstituteofanalytics.org::dcc44ee8-6a65-4538-a5e1-c87e14ca7a61" providerId="AD" clId="Web-{6014D375-978A-3D61-3F67-6AD4F1C1FE5A}" dt="2023-10-07T08:38:23.477" v="32"/>
        <pc:sldMkLst>
          <pc:docMk/>
          <pc:sldMk cId="1591311205" sldId="453"/>
        </pc:sldMkLst>
      </pc:sldChg>
      <pc:sldChg chg="del">
        <pc:chgData name="Suraj Chopade" userId="S::suraj.chopade@bostoninstituteofanalytics.org::dcc44ee8-6a65-4538-a5e1-c87e14ca7a61" providerId="AD" clId="Web-{6014D375-978A-3D61-3F67-6AD4F1C1FE5A}" dt="2023-10-07T08:38:23.477" v="31"/>
        <pc:sldMkLst>
          <pc:docMk/>
          <pc:sldMk cId="2861796006" sldId="454"/>
        </pc:sldMkLst>
      </pc:sldChg>
      <pc:sldChg chg="del">
        <pc:chgData name="Suraj Chopade" userId="S::suraj.chopade@bostoninstituteofanalytics.org::dcc44ee8-6a65-4538-a5e1-c87e14ca7a61" providerId="AD" clId="Web-{6014D375-978A-3D61-3F67-6AD4F1C1FE5A}" dt="2023-10-07T08:38:23.477" v="30"/>
        <pc:sldMkLst>
          <pc:docMk/>
          <pc:sldMk cId="1858385530" sldId="455"/>
        </pc:sldMkLst>
      </pc:sldChg>
      <pc:sldChg chg="del">
        <pc:chgData name="Suraj Chopade" userId="S::suraj.chopade@bostoninstituteofanalytics.org::dcc44ee8-6a65-4538-a5e1-c87e14ca7a61" providerId="AD" clId="Web-{6014D375-978A-3D61-3F67-6AD4F1C1FE5A}" dt="2023-10-07T08:38:23.477" v="29"/>
        <pc:sldMkLst>
          <pc:docMk/>
          <pc:sldMk cId="1887600283" sldId="456"/>
        </pc:sldMkLst>
      </pc:sldChg>
      <pc:sldChg chg="del">
        <pc:chgData name="Suraj Chopade" userId="S::suraj.chopade@bostoninstituteofanalytics.org::dcc44ee8-6a65-4538-a5e1-c87e14ca7a61" providerId="AD" clId="Web-{6014D375-978A-3D61-3F67-6AD4F1C1FE5A}" dt="2023-10-07T08:38:23.477" v="28"/>
        <pc:sldMkLst>
          <pc:docMk/>
          <pc:sldMk cId="712815863" sldId="457"/>
        </pc:sldMkLst>
      </pc:sldChg>
      <pc:sldChg chg="del">
        <pc:chgData name="Suraj Chopade" userId="S::suraj.chopade@bostoninstituteofanalytics.org::dcc44ee8-6a65-4538-a5e1-c87e14ca7a61" providerId="AD" clId="Web-{6014D375-978A-3D61-3F67-6AD4F1C1FE5A}" dt="2023-10-07T08:38:23.477" v="27"/>
        <pc:sldMkLst>
          <pc:docMk/>
          <pc:sldMk cId="1830708" sldId="458"/>
        </pc:sldMkLst>
      </pc:sldChg>
      <pc:sldChg chg="del">
        <pc:chgData name="Suraj Chopade" userId="S::suraj.chopade@bostoninstituteofanalytics.org::dcc44ee8-6a65-4538-a5e1-c87e14ca7a61" providerId="AD" clId="Web-{6014D375-978A-3D61-3F67-6AD4F1C1FE5A}" dt="2023-10-07T08:38:23.477" v="26"/>
        <pc:sldMkLst>
          <pc:docMk/>
          <pc:sldMk cId="2059826743" sldId="460"/>
        </pc:sldMkLst>
      </pc:sldChg>
      <pc:sldChg chg="del">
        <pc:chgData name="Suraj Chopade" userId="S::suraj.chopade@bostoninstituteofanalytics.org::dcc44ee8-6a65-4538-a5e1-c87e14ca7a61" providerId="AD" clId="Web-{6014D375-978A-3D61-3F67-6AD4F1C1FE5A}" dt="2023-10-07T08:38:23.477" v="24"/>
        <pc:sldMkLst>
          <pc:docMk/>
          <pc:sldMk cId="702833047" sldId="461"/>
        </pc:sldMkLst>
      </pc:sldChg>
      <pc:sldChg chg="del">
        <pc:chgData name="Suraj Chopade" userId="S::suraj.chopade@bostoninstituteofanalytics.org::dcc44ee8-6a65-4538-a5e1-c87e14ca7a61" providerId="AD" clId="Web-{6014D375-978A-3D61-3F67-6AD4F1C1FE5A}" dt="2023-10-07T08:38:23.477" v="25"/>
        <pc:sldMkLst>
          <pc:docMk/>
          <pc:sldMk cId="4117235266" sldId="462"/>
        </pc:sldMkLst>
      </pc:sldChg>
      <pc:sldChg chg="del">
        <pc:chgData name="Suraj Chopade" userId="S::suraj.chopade@bostoninstituteofanalytics.org::dcc44ee8-6a65-4538-a5e1-c87e14ca7a61" providerId="AD" clId="Web-{6014D375-978A-3D61-3F67-6AD4F1C1FE5A}" dt="2023-10-07T08:38:23.477" v="23"/>
        <pc:sldMkLst>
          <pc:docMk/>
          <pc:sldMk cId="3850761227" sldId="463"/>
        </pc:sldMkLst>
      </pc:sldChg>
      <pc:sldChg chg="del">
        <pc:chgData name="Suraj Chopade" userId="S::suraj.chopade@bostoninstituteofanalytics.org::dcc44ee8-6a65-4538-a5e1-c87e14ca7a61" providerId="AD" clId="Web-{6014D375-978A-3D61-3F67-6AD4F1C1FE5A}" dt="2023-10-07T08:38:23.477" v="22"/>
        <pc:sldMkLst>
          <pc:docMk/>
          <pc:sldMk cId="835093248" sldId="464"/>
        </pc:sldMkLst>
      </pc:sldChg>
      <pc:sldChg chg="del">
        <pc:chgData name="Suraj Chopade" userId="S::suraj.chopade@bostoninstituteofanalytics.org::dcc44ee8-6a65-4538-a5e1-c87e14ca7a61" providerId="AD" clId="Web-{6014D375-978A-3D61-3F67-6AD4F1C1FE5A}" dt="2023-10-07T08:38:23.477" v="21"/>
        <pc:sldMkLst>
          <pc:docMk/>
          <pc:sldMk cId="1494545723" sldId="465"/>
        </pc:sldMkLst>
      </pc:sldChg>
      <pc:sldChg chg="del">
        <pc:chgData name="Suraj Chopade" userId="S::suraj.chopade@bostoninstituteofanalytics.org::dcc44ee8-6a65-4538-a5e1-c87e14ca7a61" providerId="AD" clId="Web-{6014D375-978A-3D61-3F67-6AD4F1C1FE5A}" dt="2023-10-07T08:38:23.477" v="20"/>
        <pc:sldMkLst>
          <pc:docMk/>
          <pc:sldMk cId="2989528000" sldId="466"/>
        </pc:sldMkLst>
      </pc:sldChg>
      <pc:sldChg chg="del">
        <pc:chgData name="Suraj Chopade" userId="S::suraj.chopade@bostoninstituteofanalytics.org::dcc44ee8-6a65-4538-a5e1-c87e14ca7a61" providerId="AD" clId="Web-{6014D375-978A-3D61-3F67-6AD4F1C1FE5A}" dt="2023-10-07T08:38:23.461" v="19"/>
        <pc:sldMkLst>
          <pc:docMk/>
          <pc:sldMk cId="2616984097" sldId="467"/>
        </pc:sldMkLst>
      </pc:sldChg>
      <pc:sldChg chg="del">
        <pc:chgData name="Suraj Chopade" userId="S::suraj.chopade@bostoninstituteofanalytics.org::dcc44ee8-6a65-4538-a5e1-c87e14ca7a61" providerId="AD" clId="Web-{6014D375-978A-3D61-3F67-6AD4F1C1FE5A}" dt="2023-10-07T08:38:23.461" v="17"/>
        <pc:sldMkLst>
          <pc:docMk/>
          <pc:sldMk cId="216333241" sldId="468"/>
        </pc:sldMkLst>
      </pc:sldChg>
      <pc:sldChg chg="del">
        <pc:chgData name="Suraj Chopade" userId="S::suraj.chopade@bostoninstituteofanalytics.org::dcc44ee8-6a65-4538-a5e1-c87e14ca7a61" providerId="AD" clId="Web-{6014D375-978A-3D61-3F67-6AD4F1C1FE5A}" dt="2023-10-07T08:38:23.461" v="18"/>
        <pc:sldMkLst>
          <pc:docMk/>
          <pc:sldMk cId="1610639289" sldId="469"/>
        </pc:sldMkLst>
      </pc:sldChg>
      <pc:sldChg chg="del">
        <pc:chgData name="Suraj Chopade" userId="S::suraj.chopade@bostoninstituteofanalytics.org::dcc44ee8-6a65-4538-a5e1-c87e14ca7a61" providerId="AD" clId="Web-{6014D375-978A-3D61-3F67-6AD4F1C1FE5A}" dt="2023-10-07T08:38:23.461" v="16"/>
        <pc:sldMkLst>
          <pc:docMk/>
          <pc:sldMk cId="1739691860" sldId="470"/>
        </pc:sldMkLst>
      </pc:sldChg>
      <pc:sldChg chg="del">
        <pc:chgData name="Suraj Chopade" userId="S::suraj.chopade@bostoninstituteofanalytics.org::dcc44ee8-6a65-4538-a5e1-c87e14ca7a61" providerId="AD" clId="Web-{6014D375-978A-3D61-3F67-6AD4F1C1FE5A}" dt="2023-10-07T08:38:23.461" v="15"/>
        <pc:sldMkLst>
          <pc:docMk/>
          <pc:sldMk cId="3125042556" sldId="471"/>
        </pc:sldMkLst>
      </pc:sldChg>
      <pc:sldChg chg="del">
        <pc:chgData name="Suraj Chopade" userId="S::suraj.chopade@bostoninstituteofanalytics.org::dcc44ee8-6a65-4538-a5e1-c87e14ca7a61" providerId="AD" clId="Web-{6014D375-978A-3D61-3F67-6AD4F1C1FE5A}" dt="2023-10-07T08:38:23.461" v="14"/>
        <pc:sldMkLst>
          <pc:docMk/>
          <pc:sldMk cId="153477659" sldId="472"/>
        </pc:sldMkLst>
      </pc:sldChg>
      <pc:sldChg chg="del">
        <pc:chgData name="Suraj Chopade" userId="S::suraj.chopade@bostoninstituteofanalytics.org::dcc44ee8-6a65-4538-a5e1-c87e14ca7a61" providerId="AD" clId="Web-{6014D375-978A-3D61-3F67-6AD4F1C1FE5A}" dt="2023-10-07T08:38:23.461" v="13"/>
        <pc:sldMkLst>
          <pc:docMk/>
          <pc:sldMk cId="3663966234" sldId="473"/>
        </pc:sldMkLst>
      </pc:sldChg>
      <pc:sldChg chg="del">
        <pc:chgData name="Suraj Chopade" userId="S::suraj.chopade@bostoninstituteofanalytics.org::dcc44ee8-6a65-4538-a5e1-c87e14ca7a61" providerId="AD" clId="Web-{6014D375-978A-3D61-3F67-6AD4F1C1FE5A}" dt="2023-10-07T08:38:23.461" v="12"/>
        <pc:sldMkLst>
          <pc:docMk/>
          <pc:sldMk cId="2092177511" sldId="474"/>
        </pc:sldMkLst>
      </pc:sldChg>
      <pc:sldChg chg="del">
        <pc:chgData name="Suraj Chopade" userId="S::suraj.chopade@bostoninstituteofanalytics.org::dcc44ee8-6a65-4538-a5e1-c87e14ca7a61" providerId="AD" clId="Web-{6014D375-978A-3D61-3F67-6AD4F1C1FE5A}" dt="2023-10-07T08:38:23.461" v="11"/>
        <pc:sldMkLst>
          <pc:docMk/>
          <pc:sldMk cId="3546852592" sldId="475"/>
        </pc:sldMkLst>
      </pc:sldChg>
      <pc:sldChg chg="del">
        <pc:chgData name="Suraj Chopade" userId="S::suraj.chopade@bostoninstituteofanalytics.org::dcc44ee8-6a65-4538-a5e1-c87e14ca7a61" providerId="AD" clId="Web-{6014D375-978A-3D61-3F67-6AD4F1C1FE5A}" dt="2023-10-07T08:38:23.461" v="10"/>
        <pc:sldMkLst>
          <pc:docMk/>
          <pc:sldMk cId="424723153" sldId="476"/>
        </pc:sldMkLst>
      </pc:sldChg>
      <pc:sldChg chg="del">
        <pc:chgData name="Suraj Chopade" userId="S::suraj.chopade@bostoninstituteofanalytics.org::dcc44ee8-6a65-4538-a5e1-c87e14ca7a61" providerId="AD" clId="Web-{6014D375-978A-3D61-3F67-6AD4F1C1FE5A}" dt="2023-10-07T08:38:23.461" v="9"/>
        <pc:sldMkLst>
          <pc:docMk/>
          <pc:sldMk cId="1108611396" sldId="477"/>
        </pc:sldMkLst>
      </pc:sldChg>
      <pc:sldChg chg="del">
        <pc:chgData name="Suraj Chopade" userId="S::suraj.chopade@bostoninstituteofanalytics.org::dcc44ee8-6a65-4538-a5e1-c87e14ca7a61" providerId="AD" clId="Web-{6014D375-978A-3D61-3F67-6AD4F1C1FE5A}" dt="2023-10-07T08:38:23.446" v="8"/>
        <pc:sldMkLst>
          <pc:docMk/>
          <pc:sldMk cId="4263391213" sldId="478"/>
        </pc:sldMkLst>
      </pc:sldChg>
      <pc:sldChg chg="del">
        <pc:chgData name="Suraj Chopade" userId="S::suraj.chopade@bostoninstituteofanalytics.org::dcc44ee8-6a65-4538-a5e1-c87e14ca7a61" providerId="AD" clId="Web-{6014D375-978A-3D61-3F67-6AD4F1C1FE5A}" dt="2023-10-07T08:38:23.446" v="7"/>
        <pc:sldMkLst>
          <pc:docMk/>
          <pc:sldMk cId="714322308" sldId="479"/>
        </pc:sldMkLst>
      </pc:sldChg>
      <pc:sldChg chg="del">
        <pc:chgData name="Suraj Chopade" userId="S::suraj.chopade@bostoninstituteofanalytics.org::dcc44ee8-6a65-4538-a5e1-c87e14ca7a61" providerId="AD" clId="Web-{6014D375-978A-3D61-3F67-6AD4F1C1FE5A}" dt="2023-10-07T08:38:23.446" v="6"/>
        <pc:sldMkLst>
          <pc:docMk/>
          <pc:sldMk cId="610523756" sldId="480"/>
        </pc:sldMkLst>
      </pc:sldChg>
      <pc:sldChg chg="del">
        <pc:chgData name="Suraj Chopade" userId="S::suraj.chopade@bostoninstituteofanalytics.org::dcc44ee8-6a65-4538-a5e1-c87e14ca7a61" providerId="AD" clId="Web-{6014D375-978A-3D61-3F67-6AD4F1C1FE5A}" dt="2023-10-07T08:38:23.446" v="5"/>
        <pc:sldMkLst>
          <pc:docMk/>
          <pc:sldMk cId="1606824909" sldId="481"/>
        </pc:sldMkLst>
      </pc:sldChg>
      <pc:sldChg chg="del">
        <pc:chgData name="Suraj Chopade" userId="S::suraj.chopade@bostoninstituteofanalytics.org::dcc44ee8-6a65-4538-a5e1-c87e14ca7a61" providerId="AD" clId="Web-{6014D375-978A-3D61-3F67-6AD4F1C1FE5A}" dt="2023-10-07T08:38:23.446" v="4"/>
        <pc:sldMkLst>
          <pc:docMk/>
          <pc:sldMk cId="3717048252" sldId="482"/>
        </pc:sldMkLst>
      </pc:sldChg>
      <pc:sldChg chg="del">
        <pc:chgData name="Suraj Chopade" userId="S::suraj.chopade@bostoninstituteofanalytics.org::dcc44ee8-6a65-4538-a5e1-c87e14ca7a61" providerId="AD" clId="Web-{6014D375-978A-3D61-3F67-6AD4F1C1FE5A}" dt="2023-10-07T08:38:23.446" v="3"/>
        <pc:sldMkLst>
          <pc:docMk/>
          <pc:sldMk cId="2884690960" sldId="483"/>
        </pc:sldMkLst>
      </pc:sldChg>
      <pc:sldChg chg="modSp add">
        <pc:chgData name="Suraj Chopade" userId="S::suraj.chopade@bostoninstituteofanalytics.org::dcc44ee8-6a65-4538-a5e1-c87e14ca7a61" providerId="AD" clId="Web-{6014D375-978A-3D61-3F67-6AD4F1C1FE5A}" dt="2023-10-07T08:47:01.949" v="321" actId="1076"/>
        <pc:sldMkLst>
          <pc:docMk/>
          <pc:sldMk cId="4076578880" sldId="484"/>
        </pc:sldMkLst>
        <pc:spChg chg="mod">
          <ac:chgData name="Suraj Chopade" userId="S::suraj.chopade@bostoninstituteofanalytics.org::dcc44ee8-6a65-4538-a5e1-c87e14ca7a61" providerId="AD" clId="Web-{6014D375-978A-3D61-3F67-6AD4F1C1FE5A}" dt="2023-10-07T08:47:01.949" v="321" actId="1076"/>
          <ac:spMkLst>
            <pc:docMk/>
            <pc:sldMk cId="4076578880" sldId="484"/>
            <ac:spMk id="3" creationId="{5FAF0B8B-2FA0-7D88-B529-85CF2FDB866C}"/>
          </ac:spMkLst>
        </pc:spChg>
      </pc:sldChg>
      <pc:sldChg chg="addSp delSp modSp add">
        <pc:chgData name="Suraj Chopade" userId="S::suraj.chopade@bostoninstituteofanalytics.org::dcc44ee8-6a65-4538-a5e1-c87e14ca7a61" providerId="AD" clId="Web-{6014D375-978A-3D61-3F67-6AD4F1C1FE5A}" dt="2023-10-07T08:44:17.021" v="277" actId="1076"/>
        <pc:sldMkLst>
          <pc:docMk/>
          <pc:sldMk cId="3582198988" sldId="485"/>
        </pc:sldMkLst>
        <pc:spChg chg="mod">
          <ac:chgData name="Suraj Chopade" userId="S::suraj.chopade@bostoninstituteofanalytics.org::dcc44ee8-6a65-4538-a5e1-c87e14ca7a61" providerId="AD" clId="Web-{6014D375-978A-3D61-3F67-6AD4F1C1FE5A}" dt="2023-10-07T08:43:19.691" v="270" actId="1076"/>
          <ac:spMkLst>
            <pc:docMk/>
            <pc:sldMk cId="3582198988" sldId="485"/>
            <ac:spMk id="9" creationId="{2FDADD92-4E39-7713-520E-D88B1D53A255}"/>
          </ac:spMkLst>
        </pc:spChg>
        <pc:graphicFrameChg chg="add del mod">
          <ac:chgData name="Suraj Chopade" userId="S::suraj.chopade@bostoninstituteofanalytics.org::dcc44ee8-6a65-4538-a5e1-c87e14ca7a61" providerId="AD" clId="Web-{6014D375-978A-3D61-3F67-6AD4F1C1FE5A}" dt="2023-10-07T08:40:17.747" v="158"/>
          <ac:graphicFrameMkLst>
            <pc:docMk/>
            <pc:sldMk cId="3582198988" sldId="485"/>
            <ac:graphicFrameMk id="3" creationId="{0F21100C-1CA9-EB4F-68B3-EE260F028B7C}"/>
          </ac:graphicFrameMkLst>
        </pc:graphicFrameChg>
        <pc:graphicFrameChg chg="mod modGraphic">
          <ac:chgData name="Suraj Chopade" userId="S::suraj.chopade@bostoninstituteofanalytics.org::dcc44ee8-6a65-4538-a5e1-c87e14ca7a61" providerId="AD" clId="Web-{6014D375-978A-3D61-3F67-6AD4F1C1FE5A}" dt="2023-10-07T08:43:08.581" v="268" actId="1076"/>
          <ac:graphicFrameMkLst>
            <pc:docMk/>
            <pc:sldMk cId="3582198988" sldId="485"/>
            <ac:graphicFrameMk id="7" creationId="{FBF120AC-CEA3-E6FB-1F60-5853288C1B5C}"/>
          </ac:graphicFrameMkLst>
        </pc:graphicFrameChg>
        <pc:graphicFrameChg chg="add del mod">
          <ac:chgData name="Suraj Chopade" userId="S::suraj.chopade@bostoninstituteofanalytics.org::dcc44ee8-6a65-4538-a5e1-c87e14ca7a61" providerId="AD" clId="Web-{6014D375-978A-3D61-3F67-6AD4F1C1FE5A}" dt="2023-10-07T08:40:15.075" v="157"/>
          <ac:graphicFrameMkLst>
            <pc:docMk/>
            <pc:sldMk cId="3582198988" sldId="485"/>
            <ac:graphicFrameMk id="10" creationId="{501E3E4B-4494-06FE-7399-0AA85071F410}"/>
          </ac:graphicFrameMkLst>
        </pc:graphicFrameChg>
        <pc:picChg chg="add mod">
          <ac:chgData name="Suraj Chopade" userId="S::suraj.chopade@bostoninstituteofanalytics.org::dcc44ee8-6a65-4538-a5e1-c87e14ca7a61" providerId="AD" clId="Web-{6014D375-978A-3D61-3F67-6AD4F1C1FE5A}" dt="2023-10-07T08:44:17.021" v="277" actId="1076"/>
          <ac:picMkLst>
            <pc:docMk/>
            <pc:sldMk cId="3582198988" sldId="485"/>
            <ac:picMk id="11" creationId="{06C3E9FA-4CB7-0F1C-7CCD-4D496B00D73F}"/>
          </ac:picMkLst>
        </pc:picChg>
        <pc:picChg chg="del mod">
          <ac:chgData name="Suraj Chopade" userId="S::suraj.chopade@bostoninstituteofanalytics.org::dcc44ee8-6a65-4538-a5e1-c87e14ca7a61" providerId="AD" clId="Web-{6014D375-978A-3D61-3F67-6AD4F1C1FE5A}" dt="2023-10-07T08:43:25.769" v="272"/>
          <ac:picMkLst>
            <pc:docMk/>
            <pc:sldMk cId="3582198988" sldId="485"/>
            <ac:picMk id="2050" creationId="{C935F535-396C-A8C5-B5DA-A7B2F3D535C0}"/>
          </ac:picMkLst>
        </pc:picChg>
      </pc:sldChg>
      <pc:sldChg chg="add">
        <pc:chgData name="Suraj Chopade" userId="S::suraj.chopade@bostoninstituteofanalytics.org::dcc44ee8-6a65-4538-a5e1-c87e14ca7a61" providerId="AD" clId="Web-{6014D375-978A-3D61-3F67-6AD4F1C1FE5A}" dt="2023-10-07T08:38:08.179" v="2"/>
        <pc:sldMkLst>
          <pc:docMk/>
          <pc:sldMk cId="3025139516" sldId="486"/>
        </pc:sldMkLst>
      </pc:sldChg>
      <pc:sldChg chg="delSp modSp add replId">
        <pc:chgData name="Suraj Chopade" userId="S::suraj.chopade@bostoninstituteofanalytics.org::dcc44ee8-6a65-4538-a5e1-c87e14ca7a61" providerId="AD" clId="Web-{6014D375-978A-3D61-3F67-6AD4F1C1FE5A}" dt="2023-10-07T09:02:30.410" v="391" actId="1076"/>
        <pc:sldMkLst>
          <pc:docMk/>
          <pc:sldMk cId="170298293" sldId="487"/>
        </pc:sldMkLst>
        <pc:spChg chg="mod">
          <ac:chgData name="Suraj Chopade" userId="S::suraj.chopade@bostoninstituteofanalytics.org::dcc44ee8-6a65-4538-a5e1-c87e14ca7a61" providerId="AD" clId="Web-{6014D375-978A-3D61-3F67-6AD4F1C1FE5A}" dt="2023-10-07T09:02:30.410" v="391" actId="1076"/>
          <ac:spMkLst>
            <pc:docMk/>
            <pc:sldMk cId="170298293" sldId="487"/>
            <ac:spMk id="2" creationId="{F7761F45-99CF-5094-8BAE-64DDA34139B5}"/>
          </ac:spMkLst>
        </pc:spChg>
        <pc:spChg chg="mod">
          <ac:chgData name="Suraj Chopade" userId="S::suraj.chopade@bostoninstituteofanalytics.org::dcc44ee8-6a65-4538-a5e1-c87e14ca7a61" providerId="AD" clId="Web-{6014D375-978A-3D61-3F67-6AD4F1C1FE5A}" dt="2023-10-07T08:55:04.748" v="373" actId="1076"/>
          <ac:spMkLst>
            <pc:docMk/>
            <pc:sldMk cId="170298293" sldId="487"/>
            <ac:spMk id="9" creationId="{2FDADD92-4E39-7713-520E-D88B1D53A255}"/>
          </ac:spMkLst>
        </pc:spChg>
        <pc:picChg chg="del">
          <ac:chgData name="Suraj Chopade" userId="S::suraj.chopade@bostoninstituteofanalytics.org::dcc44ee8-6a65-4538-a5e1-c87e14ca7a61" providerId="AD" clId="Web-{6014D375-978A-3D61-3F67-6AD4F1C1FE5A}" dt="2023-10-07T09:01:46.502" v="379"/>
          <ac:picMkLst>
            <pc:docMk/>
            <pc:sldMk cId="170298293" sldId="487"/>
            <ac:picMk id="3" creationId="{04C05F6D-535B-1CDB-D8A2-B023A2342190}"/>
          </ac:picMkLst>
        </pc:picChg>
      </pc:sldChg>
      <pc:sldChg chg="modSp add replId">
        <pc:chgData name="Suraj Chopade" userId="S::suraj.chopade@bostoninstituteofanalytics.org::dcc44ee8-6a65-4538-a5e1-c87e14ca7a61" providerId="AD" clId="Web-{6014D375-978A-3D61-3F67-6AD4F1C1FE5A}" dt="2023-10-07T09:05:03.994" v="434" actId="1076"/>
        <pc:sldMkLst>
          <pc:docMk/>
          <pc:sldMk cId="2393680182" sldId="488"/>
        </pc:sldMkLst>
        <pc:spChg chg="mod">
          <ac:chgData name="Suraj Chopade" userId="S::suraj.chopade@bostoninstituteofanalytics.org::dcc44ee8-6a65-4538-a5e1-c87e14ca7a61" providerId="AD" clId="Web-{6014D375-978A-3D61-3F67-6AD4F1C1FE5A}" dt="2023-10-07T09:05:03.994" v="434" actId="1076"/>
          <ac:spMkLst>
            <pc:docMk/>
            <pc:sldMk cId="2393680182" sldId="488"/>
            <ac:spMk id="2" creationId="{F7761F45-99CF-5094-8BAE-64DDA34139B5}"/>
          </ac:spMkLst>
        </pc:spChg>
        <pc:spChg chg="mod">
          <ac:chgData name="Suraj Chopade" userId="S::suraj.chopade@bostoninstituteofanalytics.org::dcc44ee8-6a65-4538-a5e1-c87e14ca7a61" providerId="AD" clId="Web-{6014D375-978A-3D61-3F67-6AD4F1C1FE5A}" dt="2023-10-07T09:03:23.928" v="405" actId="14100"/>
          <ac:spMkLst>
            <pc:docMk/>
            <pc:sldMk cId="2393680182" sldId="488"/>
            <ac:spMk id="9" creationId="{2FDADD92-4E39-7713-520E-D88B1D53A255}"/>
          </ac:spMkLst>
        </pc:spChg>
      </pc:sldChg>
      <pc:sldChg chg="addSp modSp add replId">
        <pc:chgData name="Suraj Chopade" userId="S::suraj.chopade@bostoninstituteofanalytics.org::dcc44ee8-6a65-4538-a5e1-c87e14ca7a61" providerId="AD" clId="Web-{6014D375-978A-3D61-3F67-6AD4F1C1FE5A}" dt="2023-10-07T09:27:25.726" v="443" actId="1076"/>
        <pc:sldMkLst>
          <pc:docMk/>
          <pc:sldMk cId="1794145806" sldId="489"/>
        </pc:sldMkLst>
        <pc:spChg chg="mod">
          <ac:chgData name="Suraj Chopade" userId="S::suraj.chopade@bostoninstituteofanalytics.org::dcc44ee8-6a65-4538-a5e1-c87e14ca7a61" providerId="AD" clId="Web-{6014D375-978A-3D61-3F67-6AD4F1C1FE5A}" dt="2023-10-07T09:27:09.132" v="438" actId="20577"/>
          <ac:spMkLst>
            <pc:docMk/>
            <pc:sldMk cId="1794145806" sldId="489"/>
            <ac:spMk id="2" creationId="{F7761F45-99CF-5094-8BAE-64DDA34139B5}"/>
          </ac:spMkLst>
        </pc:spChg>
        <pc:picChg chg="add mod">
          <ac:chgData name="Suraj Chopade" userId="S::suraj.chopade@bostoninstituteofanalytics.org::dcc44ee8-6a65-4538-a5e1-c87e14ca7a61" providerId="AD" clId="Web-{6014D375-978A-3D61-3F67-6AD4F1C1FE5A}" dt="2023-10-07T09:27:25.726" v="443" actId="1076"/>
          <ac:picMkLst>
            <pc:docMk/>
            <pc:sldMk cId="1794145806" sldId="489"/>
            <ac:picMk id="3" creationId="{E45D56F4-E116-9BEC-49D3-E076ADA6E606}"/>
          </ac:picMkLst>
        </pc:picChg>
      </pc:sldChg>
      <pc:sldChg chg="addSp delSp modSp add ord replId">
        <pc:chgData name="Suraj Chopade" userId="S::suraj.chopade@bostoninstituteofanalytics.org::dcc44ee8-6a65-4538-a5e1-c87e14ca7a61" providerId="AD" clId="Web-{6014D375-978A-3D61-3F67-6AD4F1C1FE5A}" dt="2023-10-07T09:44:14.794" v="609" actId="20577"/>
        <pc:sldMkLst>
          <pc:docMk/>
          <pc:sldMk cId="1281757821" sldId="490"/>
        </pc:sldMkLst>
        <pc:spChg chg="mod">
          <ac:chgData name="Suraj Chopade" userId="S::suraj.chopade@bostoninstituteofanalytics.org::dcc44ee8-6a65-4538-a5e1-c87e14ca7a61" providerId="AD" clId="Web-{6014D375-978A-3D61-3F67-6AD4F1C1FE5A}" dt="2023-10-07T09:44:14.794" v="609" actId="20577"/>
          <ac:spMkLst>
            <pc:docMk/>
            <pc:sldMk cId="1281757821" sldId="490"/>
            <ac:spMk id="2" creationId="{F7761F45-99CF-5094-8BAE-64DDA34139B5}"/>
          </ac:spMkLst>
        </pc:spChg>
        <pc:spChg chg="mod">
          <ac:chgData name="Suraj Chopade" userId="S::suraj.chopade@bostoninstituteofanalytics.org::dcc44ee8-6a65-4538-a5e1-c87e14ca7a61" providerId="AD" clId="Web-{6014D375-978A-3D61-3F67-6AD4F1C1FE5A}" dt="2023-10-07T09:41:16.834" v="578" actId="1076"/>
          <ac:spMkLst>
            <pc:docMk/>
            <pc:sldMk cId="1281757821" sldId="490"/>
            <ac:spMk id="9" creationId="{2FDADD92-4E39-7713-520E-D88B1D53A255}"/>
          </ac:spMkLst>
        </pc:spChg>
        <pc:picChg chg="add del mod">
          <ac:chgData name="Suraj Chopade" userId="S::suraj.chopade@bostoninstituteofanalytics.org::dcc44ee8-6a65-4538-a5e1-c87e14ca7a61" providerId="AD" clId="Web-{6014D375-978A-3D61-3F67-6AD4F1C1FE5A}" dt="2023-10-07T09:35:28.994" v="514"/>
          <ac:picMkLst>
            <pc:docMk/>
            <pc:sldMk cId="1281757821" sldId="490"/>
            <ac:picMk id="3" creationId="{5429A78C-897A-9213-BE8F-B55788B548FD}"/>
          </ac:picMkLst>
        </pc:picChg>
        <pc:picChg chg="add del mod">
          <ac:chgData name="Suraj Chopade" userId="S::suraj.chopade@bostoninstituteofanalytics.org::dcc44ee8-6a65-4538-a5e1-c87e14ca7a61" providerId="AD" clId="Web-{6014D375-978A-3D61-3F67-6AD4F1C1FE5A}" dt="2023-10-07T09:42:10.367" v="601"/>
          <ac:picMkLst>
            <pc:docMk/>
            <pc:sldMk cId="1281757821" sldId="490"/>
            <ac:picMk id="4" creationId="{6670F3D7-1546-8B1F-41BE-8BD92E3A0D09}"/>
          </ac:picMkLst>
        </pc:picChg>
        <pc:picChg chg="add mod">
          <ac:chgData name="Suraj Chopade" userId="S::suraj.chopade@bostoninstituteofanalytics.org::dcc44ee8-6a65-4538-a5e1-c87e14ca7a61" providerId="AD" clId="Web-{6014D375-978A-3D61-3F67-6AD4F1C1FE5A}" dt="2023-10-07T09:43:50.418" v="605" actId="1076"/>
          <ac:picMkLst>
            <pc:docMk/>
            <pc:sldMk cId="1281757821" sldId="490"/>
            <ac:picMk id="5" creationId="{40C7FF46-B97B-CF57-6999-DAA562307A0E}"/>
          </ac:picMkLst>
        </pc:picChg>
      </pc:sldChg>
      <pc:sldChg chg="modSp add ord replId">
        <pc:chgData name="Suraj Chopade" userId="S::suraj.chopade@bostoninstituteofanalytics.org::dcc44ee8-6a65-4538-a5e1-c87e14ca7a61" providerId="AD" clId="Web-{6014D375-978A-3D61-3F67-6AD4F1C1FE5A}" dt="2023-10-07T09:39:23.580" v="559" actId="20577"/>
        <pc:sldMkLst>
          <pc:docMk/>
          <pc:sldMk cId="3802794363" sldId="491"/>
        </pc:sldMkLst>
        <pc:spChg chg="mod">
          <ac:chgData name="Suraj Chopade" userId="S::suraj.chopade@bostoninstituteofanalytics.org::dcc44ee8-6a65-4538-a5e1-c87e14ca7a61" providerId="AD" clId="Web-{6014D375-978A-3D61-3F67-6AD4F1C1FE5A}" dt="2023-10-07T09:39:23.580" v="559" actId="20577"/>
          <ac:spMkLst>
            <pc:docMk/>
            <pc:sldMk cId="3802794363" sldId="491"/>
            <ac:spMk id="2" creationId="{F7761F45-99CF-5094-8BAE-64DDA34139B5}"/>
          </ac:spMkLst>
        </pc:spChg>
      </pc:sldChg>
      <pc:sldChg chg="modSp add ord replId">
        <pc:chgData name="Suraj Chopade" userId="S::suraj.chopade@bostoninstituteofanalytics.org::dcc44ee8-6a65-4538-a5e1-c87e14ca7a61" providerId="AD" clId="Web-{6014D375-978A-3D61-3F67-6AD4F1C1FE5A}" dt="2023-10-07T09:44:31.982" v="610"/>
        <pc:sldMkLst>
          <pc:docMk/>
          <pc:sldMk cId="15428375" sldId="492"/>
        </pc:sldMkLst>
        <pc:spChg chg="mod">
          <ac:chgData name="Suraj Chopade" userId="S::suraj.chopade@bostoninstituteofanalytics.org::dcc44ee8-6a65-4538-a5e1-c87e14ca7a61" providerId="AD" clId="Web-{6014D375-978A-3D61-3F67-6AD4F1C1FE5A}" dt="2023-10-07T09:40:57.521" v="569" actId="20577"/>
          <ac:spMkLst>
            <pc:docMk/>
            <pc:sldMk cId="15428375" sldId="492"/>
            <ac:spMk id="9" creationId="{2FDADD92-4E39-7713-520E-D88B1D53A255}"/>
          </ac:spMkLst>
        </pc:spChg>
      </pc:sldChg>
      <pc:sldChg chg="addSp delSp modSp add replId">
        <pc:chgData name="Suraj Chopade" userId="S::suraj.chopade@bostoninstituteofanalytics.org::dcc44ee8-6a65-4538-a5e1-c87e14ca7a61" providerId="AD" clId="Web-{6014D375-978A-3D61-3F67-6AD4F1C1FE5A}" dt="2023-10-07T10:15:53.738" v="716" actId="1076"/>
        <pc:sldMkLst>
          <pc:docMk/>
          <pc:sldMk cId="2447148602" sldId="493"/>
        </pc:sldMkLst>
        <pc:spChg chg="mod">
          <ac:chgData name="Suraj Chopade" userId="S::suraj.chopade@bostoninstituteofanalytics.org::dcc44ee8-6a65-4538-a5e1-c87e14ca7a61" providerId="AD" clId="Web-{6014D375-978A-3D61-3F67-6AD4F1C1FE5A}" dt="2023-10-07T10:09:24.224" v="658" actId="1076"/>
          <ac:spMkLst>
            <pc:docMk/>
            <pc:sldMk cId="2447148602" sldId="493"/>
            <ac:spMk id="2" creationId="{F7761F45-99CF-5094-8BAE-64DDA34139B5}"/>
          </ac:spMkLst>
        </pc:spChg>
        <pc:spChg chg="add mod">
          <ac:chgData name="Suraj Chopade" userId="S::suraj.chopade@bostoninstituteofanalytics.org::dcc44ee8-6a65-4538-a5e1-c87e14ca7a61" providerId="AD" clId="Web-{6014D375-978A-3D61-3F67-6AD4F1C1FE5A}" dt="2023-10-07T10:09:14.739" v="655" actId="1076"/>
          <ac:spMkLst>
            <pc:docMk/>
            <pc:sldMk cId="2447148602" sldId="493"/>
            <ac:spMk id="4" creationId="{4C524911-5003-2C9A-8D1F-7E1DC8727EED}"/>
          </ac:spMkLst>
        </pc:spChg>
        <pc:spChg chg="mod">
          <ac:chgData name="Suraj Chopade" userId="S::suraj.chopade@bostoninstituteofanalytics.org::dcc44ee8-6a65-4538-a5e1-c87e14ca7a61" providerId="AD" clId="Web-{6014D375-978A-3D61-3F67-6AD4F1C1FE5A}" dt="2023-10-07T10:15:53.738" v="716" actId="1076"/>
          <ac:spMkLst>
            <pc:docMk/>
            <pc:sldMk cId="2447148602" sldId="493"/>
            <ac:spMk id="9" creationId="{2FDADD92-4E39-7713-520E-D88B1D53A255}"/>
          </ac:spMkLst>
        </pc:spChg>
        <pc:picChg chg="add mod">
          <ac:chgData name="Suraj Chopade" userId="S::suraj.chopade@bostoninstituteofanalytics.org::dcc44ee8-6a65-4538-a5e1-c87e14ca7a61" providerId="AD" clId="Web-{6014D375-978A-3D61-3F67-6AD4F1C1FE5A}" dt="2023-10-07T10:09:28.755" v="660" actId="1076"/>
          <ac:picMkLst>
            <pc:docMk/>
            <pc:sldMk cId="2447148602" sldId="493"/>
            <ac:picMk id="3" creationId="{F439516A-B73A-3BC4-0615-79304C982913}"/>
          </ac:picMkLst>
        </pc:picChg>
        <pc:picChg chg="del">
          <ac:chgData name="Suraj Chopade" userId="S::suraj.chopade@bostoninstituteofanalytics.org::dcc44ee8-6a65-4538-a5e1-c87e14ca7a61" providerId="AD" clId="Web-{6014D375-978A-3D61-3F67-6AD4F1C1FE5A}" dt="2023-10-07T09:58:36.622" v="621"/>
          <ac:picMkLst>
            <pc:docMk/>
            <pc:sldMk cId="2447148602" sldId="493"/>
            <ac:picMk id="5" creationId="{40C7FF46-B97B-CF57-6999-DAA562307A0E}"/>
          </ac:picMkLst>
        </pc:picChg>
      </pc:sldChg>
      <pc:sldChg chg="add del replId">
        <pc:chgData name="Suraj Chopade" userId="S::suraj.chopade@bostoninstituteofanalytics.org::dcc44ee8-6a65-4538-a5e1-c87e14ca7a61" providerId="AD" clId="Web-{6014D375-978A-3D61-3F67-6AD4F1C1FE5A}" dt="2023-10-07T09:40:27.801" v="568"/>
        <pc:sldMkLst>
          <pc:docMk/>
          <pc:sldMk cId="4057172013" sldId="493"/>
        </pc:sldMkLst>
      </pc:sldChg>
      <pc:sldChg chg="addSp delSp modSp add replId">
        <pc:chgData name="Suraj Chopade" userId="S::suraj.chopade@bostoninstituteofanalytics.org::dcc44ee8-6a65-4538-a5e1-c87e14ca7a61" providerId="AD" clId="Web-{6014D375-978A-3D61-3F67-6AD4F1C1FE5A}" dt="2023-10-07T10:26:33.636" v="781" actId="1076"/>
        <pc:sldMkLst>
          <pc:docMk/>
          <pc:sldMk cId="3592800487" sldId="494"/>
        </pc:sldMkLst>
        <pc:spChg chg="mod">
          <ac:chgData name="Suraj Chopade" userId="S::suraj.chopade@bostoninstituteofanalytics.org::dcc44ee8-6a65-4538-a5e1-c87e14ca7a61" providerId="AD" clId="Web-{6014D375-978A-3D61-3F67-6AD4F1C1FE5A}" dt="2023-10-07T10:26:21.964" v="777" actId="1076"/>
          <ac:spMkLst>
            <pc:docMk/>
            <pc:sldMk cId="3592800487" sldId="494"/>
            <ac:spMk id="2" creationId="{F7761F45-99CF-5094-8BAE-64DDA34139B5}"/>
          </ac:spMkLst>
        </pc:spChg>
        <pc:spChg chg="del">
          <ac:chgData name="Suraj Chopade" userId="S::suraj.chopade@bostoninstituteofanalytics.org::dcc44ee8-6a65-4538-a5e1-c87e14ca7a61" providerId="AD" clId="Web-{6014D375-978A-3D61-3F67-6AD4F1C1FE5A}" dt="2023-10-07T10:11:40.807" v="663"/>
          <ac:spMkLst>
            <pc:docMk/>
            <pc:sldMk cId="3592800487" sldId="494"/>
            <ac:spMk id="4" creationId="{4C524911-5003-2C9A-8D1F-7E1DC8727EED}"/>
          </ac:spMkLst>
        </pc:spChg>
        <pc:spChg chg="add mod">
          <ac:chgData name="Suraj Chopade" userId="S::suraj.chopade@bostoninstituteofanalytics.org::dcc44ee8-6a65-4538-a5e1-c87e14ca7a61" providerId="AD" clId="Web-{6014D375-978A-3D61-3F67-6AD4F1C1FE5A}" dt="2023-10-07T10:26:33.636" v="781" actId="1076"/>
          <ac:spMkLst>
            <pc:docMk/>
            <pc:sldMk cId="3592800487" sldId="494"/>
            <ac:spMk id="8" creationId="{437EBE6B-C5A9-D984-0471-B2A5155127E8}"/>
          </ac:spMkLst>
        </pc:spChg>
        <pc:spChg chg="mod">
          <ac:chgData name="Suraj Chopade" userId="S::suraj.chopade@bostoninstituteofanalytics.org::dcc44ee8-6a65-4538-a5e1-c87e14ca7a61" providerId="AD" clId="Web-{6014D375-978A-3D61-3F67-6AD4F1C1FE5A}" dt="2023-10-07T10:17:20.538" v="725" actId="1076"/>
          <ac:spMkLst>
            <pc:docMk/>
            <pc:sldMk cId="3592800487" sldId="494"/>
            <ac:spMk id="9" creationId="{2FDADD92-4E39-7713-520E-D88B1D53A255}"/>
          </ac:spMkLst>
        </pc:spChg>
        <pc:picChg chg="del">
          <ac:chgData name="Suraj Chopade" userId="S::suraj.chopade@bostoninstituteofanalytics.org::dcc44ee8-6a65-4538-a5e1-c87e14ca7a61" providerId="AD" clId="Web-{6014D375-978A-3D61-3F67-6AD4F1C1FE5A}" dt="2023-10-07T10:11:38.072" v="662"/>
          <ac:picMkLst>
            <pc:docMk/>
            <pc:sldMk cId="3592800487" sldId="494"/>
            <ac:picMk id="3" creationId="{F439516A-B73A-3BC4-0615-79304C982913}"/>
          </ac:picMkLst>
        </pc:picChg>
        <pc:picChg chg="add del mod">
          <ac:chgData name="Suraj Chopade" userId="S::suraj.chopade@bostoninstituteofanalytics.org::dcc44ee8-6a65-4538-a5e1-c87e14ca7a61" providerId="AD" clId="Web-{6014D375-978A-3D61-3F67-6AD4F1C1FE5A}" dt="2023-10-07T10:23:42.801" v="752"/>
          <ac:picMkLst>
            <pc:docMk/>
            <pc:sldMk cId="3592800487" sldId="494"/>
            <ac:picMk id="5" creationId="{6E6C9DB9-6D09-F9E0-4018-B47989AE39DF}"/>
          </ac:picMkLst>
        </pc:picChg>
        <pc:picChg chg="mod">
          <ac:chgData name="Suraj Chopade" userId="S::suraj.chopade@bostoninstituteofanalytics.org::dcc44ee8-6a65-4538-a5e1-c87e14ca7a61" providerId="AD" clId="Web-{6014D375-978A-3D61-3F67-6AD4F1C1FE5A}" dt="2023-10-07T10:12:33.230" v="687" actId="1076"/>
          <ac:picMkLst>
            <pc:docMk/>
            <pc:sldMk cId="3592800487" sldId="494"/>
            <ac:picMk id="6" creationId="{00000000-0000-0000-0000-000000000000}"/>
          </ac:picMkLst>
        </pc:picChg>
        <pc:picChg chg="add mod">
          <ac:chgData name="Suraj Chopade" userId="S::suraj.chopade@bostoninstituteofanalytics.org::dcc44ee8-6a65-4538-a5e1-c87e14ca7a61" providerId="AD" clId="Web-{6014D375-978A-3D61-3F67-6AD4F1C1FE5A}" dt="2023-10-07T10:26:28.714" v="779" actId="1076"/>
          <ac:picMkLst>
            <pc:docMk/>
            <pc:sldMk cId="3592800487" sldId="494"/>
            <ac:picMk id="7" creationId="{2D87856E-140B-00DD-1CDC-0ED8280D91AD}"/>
          </ac:picMkLst>
        </pc:picChg>
      </pc:sldChg>
      <pc:sldChg chg="add replId">
        <pc:chgData name="Suraj Chopade" userId="S::suraj.chopade@bostoninstituteofanalytics.org::dcc44ee8-6a65-4538-a5e1-c87e14ca7a61" providerId="AD" clId="Web-{6014D375-978A-3D61-3F67-6AD4F1C1FE5A}" dt="2023-10-07T10:17:06.021" v="717"/>
        <pc:sldMkLst>
          <pc:docMk/>
          <pc:sldMk cId="3469038299" sldId="495"/>
        </pc:sldMkLst>
      </pc:sldChg>
      <pc:sldChg chg="modSp add ord replId modNotes">
        <pc:chgData name="Suraj Chopade" userId="S::suraj.chopade@bostoninstituteofanalytics.org::dcc44ee8-6a65-4538-a5e1-c87e14ca7a61" providerId="AD" clId="Web-{6014D375-978A-3D61-3F67-6AD4F1C1FE5A}" dt="2023-10-07T11:30:27.996" v="972"/>
        <pc:sldMkLst>
          <pc:docMk/>
          <pc:sldMk cId="3658381137" sldId="496"/>
        </pc:sldMkLst>
        <pc:spChg chg="mod">
          <ac:chgData name="Suraj Chopade" userId="S::suraj.chopade@bostoninstituteofanalytics.org::dcc44ee8-6a65-4538-a5e1-c87e14ca7a61" providerId="AD" clId="Web-{6014D375-978A-3D61-3F67-6AD4F1C1FE5A}" dt="2023-10-07T10:47:47.345" v="804" actId="1076"/>
          <ac:spMkLst>
            <pc:docMk/>
            <pc:sldMk cId="3658381137" sldId="496"/>
            <ac:spMk id="2" creationId="{F7761F45-99CF-5094-8BAE-64DDA34139B5}"/>
          </ac:spMkLst>
        </pc:spChg>
        <pc:spChg chg="mod">
          <ac:chgData name="Suraj Chopade" userId="S::suraj.chopade@bostoninstituteofanalytics.org::dcc44ee8-6a65-4538-a5e1-c87e14ca7a61" providerId="AD" clId="Web-{6014D375-978A-3D61-3F67-6AD4F1C1FE5A}" dt="2023-10-07T10:45:38.813" v="789" actId="1076"/>
          <ac:spMkLst>
            <pc:docMk/>
            <pc:sldMk cId="3658381137" sldId="496"/>
            <ac:spMk id="9" creationId="{2FDADD92-4E39-7713-520E-D88B1D53A255}"/>
          </ac:spMkLst>
        </pc:spChg>
      </pc:sldChg>
      <pc:sldChg chg="addSp modSp add replId modNotes">
        <pc:chgData name="Suraj Chopade" userId="S::suraj.chopade@bostoninstituteofanalytics.org::dcc44ee8-6a65-4538-a5e1-c87e14ca7a61" providerId="AD" clId="Web-{6014D375-978A-3D61-3F67-6AD4F1C1FE5A}" dt="2023-10-07T12:03:53.026" v="1164"/>
        <pc:sldMkLst>
          <pc:docMk/>
          <pc:sldMk cId="2004310942" sldId="497"/>
        </pc:sldMkLst>
        <pc:spChg chg="mod">
          <ac:chgData name="Suraj Chopade" userId="S::suraj.chopade@bostoninstituteofanalytics.org::dcc44ee8-6a65-4538-a5e1-c87e14ca7a61" providerId="AD" clId="Web-{6014D375-978A-3D61-3F67-6AD4F1C1FE5A}" dt="2023-10-07T11:09:41.161" v="948" actId="1076"/>
          <ac:spMkLst>
            <pc:docMk/>
            <pc:sldMk cId="2004310942" sldId="497"/>
            <ac:spMk id="2" creationId="{F7761F45-99CF-5094-8BAE-64DDA34139B5}"/>
          </ac:spMkLst>
        </pc:spChg>
        <pc:spChg chg="add mod">
          <ac:chgData name="Suraj Chopade" userId="S::suraj.chopade@bostoninstituteofanalytics.org::dcc44ee8-6a65-4538-a5e1-c87e14ca7a61" providerId="AD" clId="Web-{6014D375-978A-3D61-3F67-6AD4F1C1FE5A}" dt="2023-10-07T11:08:47.083" v="931" actId="1076"/>
          <ac:spMkLst>
            <pc:docMk/>
            <pc:sldMk cId="2004310942" sldId="497"/>
            <ac:spMk id="4" creationId="{EDED332E-A68F-4D02-93E0-2EA2C003198B}"/>
          </ac:spMkLst>
        </pc:spChg>
        <pc:spChg chg="mod">
          <ac:chgData name="Suraj Chopade" userId="S::suraj.chopade@bostoninstituteofanalytics.org::dcc44ee8-6a65-4538-a5e1-c87e14ca7a61" providerId="AD" clId="Web-{6014D375-978A-3D61-3F67-6AD4F1C1FE5A}" dt="2023-10-07T11:04:43.504" v="841" actId="1076"/>
          <ac:spMkLst>
            <pc:docMk/>
            <pc:sldMk cId="2004310942" sldId="497"/>
            <ac:spMk id="9" creationId="{2FDADD92-4E39-7713-520E-D88B1D53A255}"/>
          </ac:spMkLst>
        </pc:spChg>
        <pc:picChg chg="add mod">
          <ac:chgData name="Suraj Chopade" userId="S::suraj.chopade@bostoninstituteofanalytics.org::dcc44ee8-6a65-4538-a5e1-c87e14ca7a61" providerId="AD" clId="Web-{6014D375-978A-3D61-3F67-6AD4F1C1FE5A}" dt="2023-10-07T11:08:58.114" v="933" actId="1076"/>
          <ac:picMkLst>
            <pc:docMk/>
            <pc:sldMk cId="2004310942" sldId="497"/>
            <ac:picMk id="3" creationId="{028FE38E-9CD7-F696-D727-215F335BDA6E}"/>
          </ac:picMkLst>
        </pc:picChg>
      </pc:sldChg>
      <pc:sldChg chg="add del replId">
        <pc:chgData name="Suraj Chopade" userId="S::suraj.chopade@bostoninstituteofanalytics.org::dcc44ee8-6a65-4538-a5e1-c87e14ca7a61" providerId="AD" clId="Web-{6014D375-978A-3D61-3F67-6AD4F1C1FE5A}" dt="2023-10-07T10:45:44.938" v="793"/>
        <pc:sldMkLst>
          <pc:docMk/>
          <pc:sldMk cId="2005875983" sldId="497"/>
        </pc:sldMkLst>
      </pc:sldChg>
      <pc:sldChg chg="modSp add ord replId modNotes">
        <pc:chgData name="Suraj Chopade" userId="S::suraj.chopade@bostoninstituteofanalytics.org::dcc44ee8-6a65-4538-a5e1-c87e14ca7a61" providerId="AD" clId="Web-{6014D375-978A-3D61-3F67-6AD4F1C1FE5A}" dt="2023-10-07T12:03:56.354" v="1166"/>
        <pc:sldMkLst>
          <pc:docMk/>
          <pc:sldMk cId="988374458" sldId="498"/>
        </pc:sldMkLst>
        <pc:spChg chg="mod">
          <ac:chgData name="Suraj Chopade" userId="S::suraj.chopade@bostoninstituteofanalytics.org::dcc44ee8-6a65-4538-a5e1-c87e14ca7a61" providerId="AD" clId="Web-{6014D375-978A-3D61-3F67-6AD4F1C1FE5A}" dt="2023-10-07T11:29:10.884" v="960" actId="20577"/>
          <ac:spMkLst>
            <pc:docMk/>
            <pc:sldMk cId="988374458" sldId="498"/>
            <ac:spMk id="2" creationId="{F7761F45-99CF-5094-8BAE-64DDA34139B5}"/>
          </ac:spMkLst>
        </pc:spChg>
      </pc:sldChg>
      <pc:sldChg chg="modSp add replId">
        <pc:chgData name="Suraj Chopade" userId="S::suraj.chopade@bostoninstituteofanalytics.org::dcc44ee8-6a65-4538-a5e1-c87e14ca7a61" providerId="AD" clId="Web-{6014D375-978A-3D61-3F67-6AD4F1C1FE5A}" dt="2023-10-07T11:41:11.884" v="1117" actId="20577"/>
        <pc:sldMkLst>
          <pc:docMk/>
          <pc:sldMk cId="578900116" sldId="499"/>
        </pc:sldMkLst>
        <pc:spChg chg="mod">
          <ac:chgData name="Suraj Chopade" userId="S::suraj.chopade@bostoninstituteofanalytics.org::dcc44ee8-6a65-4538-a5e1-c87e14ca7a61" providerId="AD" clId="Web-{6014D375-978A-3D61-3F67-6AD4F1C1FE5A}" dt="2023-10-07T11:41:11.884" v="1117" actId="20577"/>
          <ac:spMkLst>
            <pc:docMk/>
            <pc:sldMk cId="578900116" sldId="499"/>
            <ac:spMk id="2" creationId="{F7761F45-99CF-5094-8BAE-64DDA34139B5}"/>
          </ac:spMkLst>
        </pc:spChg>
        <pc:spChg chg="mod">
          <ac:chgData name="Suraj Chopade" userId="S::suraj.chopade@bostoninstituteofanalytics.org::dcc44ee8-6a65-4538-a5e1-c87e14ca7a61" providerId="AD" clId="Web-{6014D375-978A-3D61-3F67-6AD4F1C1FE5A}" dt="2023-10-07T11:32:36.158" v="987" actId="1076"/>
          <ac:spMkLst>
            <pc:docMk/>
            <pc:sldMk cId="578900116" sldId="499"/>
            <ac:spMk id="9" creationId="{2FDADD92-4E39-7713-520E-D88B1D53A255}"/>
          </ac:spMkLst>
        </pc:spChg>
      </pc:sldChg>
      <pc:sldChg chg="modSp add replId modNotes">
        <pc:chgData name="Suraj Chopade" userId="S::suraj.chopade@bostoninstituteofanalytics.org::dcc44ee8-6a65-4538-a5e1-c87e14ca7a61" providerId="AD" clId="Web-{6014D375-978A-3D61-3F67-6AD4F1C1FE5A}" dt="2023-10-07T12:03:11.384" v="1156"/>
        <pc:sldMkLst>
          <pc:docMk/>
          <pc:sldMk cId="1360406204" sldId="500"/>
        </pc:sldMkLst>
        <pc:spChg chg="mod">
          <ac:chgData name="Suraj Chopade" userId="S::suraj.chopade@bostoninstituteofanalytics.org::dcc44ee8-6a65-4538-a5e1-c87e14ca7a61" providerId="AD" clId="Web-{6014D375-978A-3D61-3F67-6AD4F1C1FE5A}" dt="2023-10-07T11:36:12.355" v="1025"/>
          <ac:spMkLst>
            <pc:docMk/>
            <pc:sldMk cId="1360406204" sldId="500"/>
            <ac:spMk id="2" creationId="{F7761F45-99CF-5094-8BAE-64DDA34139B5}"/>
          </ac:spMkLst>
        </pc:spChg>
        <pc:spChg chg="mod">
          <ac:chgData name="Suraj Chopade" userId="S::suraj.chopade@bostoninstituteofanalytics.org::dcc44ee8-6a65-4538-a5e1-c87e14ca7a61" providerId="AD" clId="Web-{6014D375-978A-3D61-3F67-6AD4F1C1FE5A}" dt="2023-10-07T11:35:50.354" v="1016" actId="1076"/>
          <ac:spMkLst>
            <pc:docMk/>
            <pc:sldMk cId="1360406204" sldId="500"/>
            <ac:spMk id="9" creationId="{2FDADD92-4E39-7713-520E-D88B1D53A255}"/>
          </ac:spMkLst>
        </pc:spChg>
      </pc:sldChg>
      <pc:sldChg chg="addSp delSp modSp add replId modNotes">
        <pc:chgData name="Suraj Chopade" userId="S::suraj.chopade@bostoninstituteofanalytics.org::dcc44ee8-6a65-4538-a5e1-c87e14ca7a61" providerId="AD" clId="Web-{6014D375-978A-3D61-3F67-6AD4F1C1FE5A}" dt="2023-10-07T12:03:07.712" v="1155"/>
        <pc:sldMkLst>
          <pc:docMk/>
          <pc:sldMk cId="518322288" sldId="501"/>
        </pc:sldMkLst>
        <pc:spChg chg="mod">
          <ac:chgData name="Suraj Chopade" userId="S::suraj.chopade@bostoninstituteofanalytics.org::dcc44ee8-6a65-4538-a5e1-c87e14ca7a61" providerId="AD" clId="Web-{6014D375-978A-3D61-3F67-6AD4F1C1FE5A}" dt="2023-10-07T11:41:02.477" v="1112" actId="20577"/>
          <ac:spMkLst>
            <pc:docMk/>
            <pc:sldMk cId="518322288" sldId="501"/>
            <ac:spMk id="2" creationId="{F7761F45-99CF-5094-8BAE-64DDA34139B5}"/>
          </ac:spMkLst>
        </pc:spChg>
        <pc:spChg chg="add del mod">
          <ac:chgData name="Suraj Chopade" userId="S::suraj.chopade@bostoninstituteofanalytics.org::dcc44ee8-6a65-4538-a5e1-c87e14ca7a61" providerId="AD" clId="Web-{6014D375-978A-3D61-3F67-6AD4F1C1FE5A}" dt="2023-10-07T11:40:21.382" v="1096"/>
          <ac:spMkLst>
            <pc:docMk/>
            <pc:sldMk cId="518322288" sldId="501"/>
            <ac:spMk id="3" creationId="{1EEC04BA-DDC0-BB03-9897-D3A7DD2B1CD6}"/>
          </ac:spMkLst>
        </pc:spChg>
        <pc:spChg chg="mod">
          <ac:chgData name="Suraj Chopade" userId="S::suraj.chopade@bostoninstituteofanalytics.org::dcc44ee8-6a65-4538-a5e1-c87e14ca7a61" providerId="AD" clId="Web-{6014D375-978A-3D61-3F67-6AD4F1C1FE5A}" dt="2023-10-07T11:40:08.365" v="1090" actId="1076"/>
          <ac:spMkLst>
            <pc:docMk/>
            <pc:sldMk cId="518322288" sldId="501"/>
            <ac:spMk id="9" creationId="{2FDADD92-4E39-7713-520E-D88B1D53A255}"/>
          </ac:spMkLst>
        </pc:spChg>
      </pc:sldChg>
      <pc:sldChg chg="modSp add replId modNotes">
        <pc:chgData name="Suraj Chopade" userId="S::suraj.chopade@bostoninstituteofanalytics.org::dcc44ee8-6a65-4538-a5e1-c87e14ca7a61" providerId="AD" clId="Web-{6014D375-978A-3D61-3F67-6AD4F1C1FE5A}" dt="2023-10-07T12:03:03.915" v="1154"/>
        <pc:sldMkLst>
          <pc:docMk/>
          <pc:sldMk cId="2194005509" sldId="502"/>
        </pc:sldMkLst>
        <pc:spChg chg="mod">
          <ac:chgData name="Suraj Chopade" userId="S::suraj.chopade@bostoninstituteofanalytics.org::dcc44ee8-6a65-4538-a5e1-c87e14ca7a61" providerId="AD" clId="Web-{6014D375-978A-3D61-3F67-6AD4F1C1FE5A}" dt="2023-10-07T12:02:27.867" v="1152" actId="1076"/>
          <ac:spMkLst>
            <pc:docMk/>
            <pc:sldMk cId="2194005509" sldId="502"/>
            <ac:spMk id="2" creationId="{F7761F45-99CF-5094-8BAE-64DDA34139B5}"/>
          </ac:spMkLst>
        </pc:spChg>
        <pc:spChg chg="mod">
          <ac:chgData name="Suraj Chopade" userId="S::suraj.chopade@bostoninstituteofanalytics.org::dcc44ee8-6a65-4538-a5e1-c87e14ca7a61" providerId="AD" clId="Web-{6014D375-978A-3D61-3F67-6AD4F1C1FE5A}" dt="2023-10-07T12:01:17.178" v="1133" actId="1076"/>
          <ac:spMkLst>
            <pc:docMk/>
            <pc:sldMk cId="2194005509" sldId="502"/>
            <ac:spMk id="9" creationId="{2FDADD92-4E39-7713-520E-D88B1D53A255}"/>
          </ac:spMkLst>
        </pc:spChg>
      </pc:sldChg>
      <pc:sldChg chg="modSp add replId">
        <pc:chgData name="Suraj Chopade" userId="S::suraj.chopade@bostoninstituteofanalytics.org::dcc44ee8-6a65-4538-a5e1-c87e14ca7a61" providerId="AD" clId="Web-{6014D375-978A-3D61-3F67-6AD4F1C1FE5A}" dt="2023-10-07T12:25:30.205" v="1180" actId="20577"/>
        <pc:sldMkLst>
          <pc:docMk/>
          <pc:sldMk cId="1122122428" sldId="503"/>
        </pc:sldMkLst>
        <pc:spChg chg="mod">
          <ac:chgData name="Suraj Chopade" userId="S::suraj.chopade@bostoninstituteofanalytics.org::dcc44ee8-6a65-4538-a5e1-c87e14ca7a61" providerId="AD" clId="Web-{6014D375-978A-3D61-3F67-6AD4F1C1FE5A}" dt="2023-10-07T12:25:30.205" v="1180" actId="20577"/>
          <ac:spMkLst>
            <pc:docMk/>
            <pc:sldMk cId="1122122428" sldId="503"/>
            <ac:spMk id="2" creationId="{F7761F45-99CF-5094-8BAE-64DDA34139B5}"/>
          </ac:spMkLst>
        </pc:spChg>
        <pc:spChg chg="mod">
          <ac:chgData name="Suraj Chopade" userId="S::suraj.chopade@bostoninstituteofanalytics.org::dcc44ee8-6a65-4538-a5e1-c87e14ca7a61" providerId="AD" clId="Web-{6014D375-978A-3D61-3F67-6AD4F1C1FE5A}" dt="2023-10-07T12:24:20.312" v="1171" actId="20577"/>
          <ac:spMkLst>
            <pc:docMk/>
            <pc:sldMk cId="1122122428" sldId="503"/>
            <ac:spMk id="9" creationId="{2FDADD92-4E39-7713-520E-D88B1D53A255}"/>
          </ac:spMkLst>
        </pc:spChg>
      </pc:sldChg>
    </pc:docChg>
  </pc:docChgLst>
  <pc:docChgLst>
    <pc:chgData name="Suraj Chopade" userId="S::suraj.chopade@bostoninstituteofanalytics.org::dcc44ee8-6a65-4538-a5e1-c87e14ca7a61" providerId="AD" clId="Web-{053F1D2B-53AA-6ADE-167B-F3376F0E876B}"/>
    <pc:docChg chg="addSld delSld modSld">
      <pc:chgData name="Suraj Chopade" userId="S::suraj.chopade@bostoninstituteofanalytics.org::dcc44ee8-6a65-4538-a5e1-c87e14ca7a61" providerId="AD" clId="Web-{053F1D2B-53AA-6ADE-167B-F3376F0E876B}" dt="2023-10-05T13:51:56.032" v="1691" actId="14100"/>
      <pc:docMkLst>
        <pc:docMk/>
      </pc:docMkLst>
      <pc:sldChg chg="modSp">
        <pc:chgData name="Suraj Chopade" userId="S::suraj.chopade@bostoninstituteofanalytics.org::dcc44ee8-6a65-4538-a5e1-c87e14ca7a61" providerId="AD" clId="Web-{053F1D2B-53AA-6ADE-167B-F3376F0E876B}" dt="2023-10-05T13:50:43.248" v="1673" actId="20577"/>
        <pc:sldMkLst>
          <pc:docMk/>
          <pc:sldMk cId="2503897231" sldId="283"/>
        </pc:sldMkLst>
        <pc:spChg chg="mod">
          <ac:chgData name="Suraj Chopade" userId="S::suraj.chopade@bostoninstituteofanalytics.org::dcc44ee8-6a65-4538-a5e1-c87e14ca7a61" providerId="AD" clId="Web-{053F1D2B-53AA-6ADE-167B-F3376F0E876B}" dt="2023-10-05T13:50:43.248" v="1673" actId="20577"/>
          <ac:spMkLst>
            <pc:docMk/>
            <pc:sldMk cId="2503897231" sldId="283"/>
            <ac:spMk id="5" creationId="{F1E094BE-D838-D72B-D901-D29AF46966E7}"/>
          </ac:spMkLst>
        </pc:spChg>
      </pc:sldChg>
      <pc:sldChg chg="modSp">
        <pc:chgData name="Suraj Chopade" userId="S::suraj.chopade@bostoninstituteofanalytics.org::dcc44ee8-6a65-4538-a5e1-c87e14ca7a61" providerId="AD" clId="Web-{053F1D2B-53AA-6ADE-167B-F3376F0E876B}" dt="2023-10-05T12:05:35.941" v="31" actId="1076"/>
        <pc:sldMkLst>
          <pc:docMk/>
          <pc:sldMk cId="4235558439" sldId="287"/>
        </pc:sldMkLst>
        <pc:spChg chg="mod">
          <ac:chgData name="Suraj Chopade" userId="S::suraj.chopade@bostoninstituteofanalytics.org::dcc44ee8-6a65-4538-a5e1-c87e14ca7a61" providerId="AD" clId="Web-{053F1D2B-53AA-6ADE-167B-F3376F0E876B}" dt="2023-10-05T12:05:35.941" v="31" actId="1076"/>
          <ac:spMkLst>
            <pc:docMk/>
            <pc:sldMk cId="4235558439" sldId="287"/>
            <ac:spMk id="3" creationId="{5FAF0B8B-2FA0-7D88-B529-85CF2FDB866C}"/>
          </ac:spMkLst>
        </pc:spChg>
        <pc:spChg chg="mod">
          <ac:chgData name="Suraj Chopade" userId="S::suraj.chopade@bostoninstituteofanalytics.org::dcc44ee8-6a65-4538-a5e1-c87e14ca7a61" providerId="AD" clId="Web-{053F1D2B-53AA-6ADE-167B-F3376F0E876B}" dt="2023-10-05T12:04:47.892" v="3" actId="20577"/>
          <ac:spMkLst>
            <pc:docMk/>
            <pc:sldMk cId="4235558439" sldId="287"/>
            <ac:spMk id="9" creationId="{2FDADD92-4E39-7713-520E-D88B1D53A255}"/>
          </ac:spMkLst>
        </pc:spChg>
      </pc:sldChg>
      <pc:sldChg chg="addSp modSp">
        <pc:chgData name="Suraj Chopade" userId="S::suraj.chopade@bostoninstituteofanalytics.org::dcc44ee8-6a65-4538-a5e1-c87e14ca7a61" providerId="AD" clId="Web-{053F1D2B-53AA-6ADE-167B-F3376F0E876B}" dt="2023-10-05T12:13:52.177" v="103" actId="1076"/>
        <pc:sldMkLst>
          <pc:docMk/>
          <pc:sldMk cId="1726830" sldId="314"/>
        </pc:sldMkLst>
        <pc:spChg chg="mod">
          <ac:chgData name="Suraj Chopade" userId="S::suraj.chopade@bostoninstituteofanalytics.org::dcc44ee8-6a65-4538-a5e1-c87e14ca7a61" providerId="AD" clId="Web-{053F1D2B-53AA-6ADE-167B-F3376F0E876B}" dt="2023-10-05T12:13:46.083" v="102" actId="20577"/>
          <ac:spMkLst>
            <pc:docMk/>
            <pc:sldMk cId="1726830" sldId="314"/>
            <ac:spMk id="2" creationId="{F7761F45-99CF-5094-8BAE-64DDA34139B5}"/>
          </ac:spMkLst>
        </pc:spChg>
        <pc:spChg chg="add mod">
          <ac:chgData name="Suraj Chopade" userId="S::suraj.chopade@bostoninstituteofanalytics.org::dcc44ee8-6a65-4538-a5e1-c87e14ca7a61" providerId="AD" clId="Web-{053F1D2B-53AA-6ADE-167B-F3376F0E876B}" dt="2023-10-05T12:13:52.177" v="103" actId="1076"/>
          <ac:spMkLst>
            <pc:docMk/>
            <pc:sldMk cId="1726830" sldId="314"/>
            <ac:spMk id="3" creationId="{1065F7F5-0662-8B7F-C981-331BAFCF0D3C}"/>
          </ac:spMkLst>
        </pc:spChg>
        <pc:spChg chg="mod">
          <ac:chgData name="Suraj Chopade" userId="S::suraj.chopade@bostoninstituteofanalytics.org::dcc44ee8-6a65-4538-a5e1-c87e14ca7a61" providerId="AD" clId="Web-{053F1D2B-53AA-6ADE-167B-F3376F0E876B}" dt="2023-10-05T12:11:06.265" v="37" actId="20577"/>
          <ac:spMkLst>
            <pc:docMk/>
            <pc:sldMk cId="1726830" sldId="314"/>
            <ac:spMk id="9" creationId="{2FDADD92-4E39-7713-520E-D88B1D53A255}"/>
          </ac:spMkLst>
        </pc:spChg>
      </pc:sldChg>
      <pc:sldChg chg="modSp">
        <pc:chgData name="Suraj Chopade" userId="S::suraj.chopade@bostoninstituteofanalytics.org::dcc44ee8-6a65-4538-a5e1-c87e14ca7a61" providerId="AD" clId="Web-{053F1D2B-53AA-6ADE-167B-F3376F0E876B}" dt="2023-10-05T12:16:24.152" v="156" actId="20577"/>
        <pc:sldMkLst>
          <pc:docMk/>
          <pc:sldMk cId="3709622772" sldId="342"/>
        </pc:sldMkLst>
        <pc:spChg chg="mod">
          <ac:chgData name="Suraj Chopade" userId="S::suraj.chopade@bostoninstituteofanalytics.org::dcc44ee8-6a65-4538-a5e1-c87e14ca7a61" providerId="AD" clId="Web-{053F1D2B-53AA-6ADE-167B-F3376F0E876B}" dt="2023-10-05T12:16:24.152" v="156" actId="20577"/>
          <ac:spMkLst>
            <pc:docMk/>
            <pc:sldMk cId="3709622772" sldId="342"/>
            <ac:spMk id="2" creationId="{F7761F45-99CF-5094-8BAE-64DDA34139B5}"/>
          </ac:spMkLst>
        </pc:spChg>
        <pc:spChg chg="mod">
          <ac:chgData name="Suraj Chopade" userId="S::suraj.chopade@bostoninstituteofanalytics.org::dcc44ee8-6a65-4538-a5e1-c87e14ca7a61" providerId="AD" clId="Web-{053F1D2B-53AA-6ADE-167B-F3376F0E876B}" dt="2023-10-05T12:15:13.852" v="116" actId="1076"/>
          <ac:spMkLst>
            <pc:docMk/>
            <pc:sldMk cId="3709622772" sldId="342"/>
            <ac:spMk id="9" creationId="{2FDADD92-4E39-7713-520E-D88B1D53A255}"/>
          </ac:spMkLst>
        </pc:spChg>
      </pc:sldChg>
      <pc:sldChg chg="del">
        <pc:chgData name="Suraj Chopade" userId="S::suraj.chopade@bostoninstituteofanalytics.org::dcc44ee8-6a65-4538-a5e1-c87e14ca7a61" providerId="AD" clId="Web-{053F1D2B-53AA-6ADE-167B-F3376F0E876B}" dt="2023-10-05T13:11:50.819" v="1018"/>
        <pc:sldMkLst>
          <pc:docMk/>
          <pc:sldMk cId="998055449" sldId="343"/>
        </pc:sldMkLst>
      </pc:sldChg>
      <pc:sldChg chg="del">
        <pc:chgData name="Suraj Chopade" userId="S::suraj.chopade@bostoninstituteofanalytics.org::dcc44ee8-6a65-4538-a5e1-c87e14ca7a61" providerId="AD" clId="Web-{053F1D2B-53AA-6ADE-167B-F3376F0E876B}" dt="2023-10-05T12:02:54.341" v="1"/>
        <pc:sldMkLst>
          <pc:docMk/>
          <pc:sldMk cId="3428756411" sldId="366"/>
        </pc:sldMkLst>
      </pc:sldChg>
      <pc:sldChg chg="del">
        <pc:chgData name="Suraj Chopade" userId="S::suraj.chopade@bostoninstituteofanalytics.org::dcc44ee8-6a65-4538-a5e1-c87e14ca7a61" providerId="AD" clId="Web-{053F1D2B-53AA-6ADE-167B-F3376F0E876B}" dt="2023-10-05T12:02:53.028" v="0"/>
        <pc:sldMkLst>
          <pc:docMk/>
          <pc:sldMk cId="4006553666" sldId="367"/>
        </pc:sldMkLst>
      </pc:sldChg>
      <pc:sldChg chg="modSp">
        <pc:chgData name="Suraj Chopade" userId="S::suraj.chopade@bostoninstituteofanalytics.org::dcc44ee8-6a65-4538-a5e1-c87e14ca7a61" providerId="AD" clId="Web-{053F1D2B-53AA-6ADE-167B-F3376F0E876B}" dt="2023-10-05T12:23:57.293" v="217" actId="1076"/>
        <pc:sldMkLst>
          <pc:docMk/>
          <pc:sldMk cId="689801169" sldId="368"/>
        </pc:sldMkLst>
        <pc:spChg chg="mod">
          <ac:chgData name="Suraj Chopade" userId="S::suraj.chopade@bostoninstituteofanalytics.org::dcc44ee8-6a65-4538-a5e1-c87e14ca7a61" providerId="AD" clId="Web-{053F1D2B-53AA-6ADE-167B-F3376F0E876B}" dt="2023-10-05T12:23:57.293" v="217" actId="1076"/>
          <ac:spMkLst>
            <pc:docMk/>
            <pc:sldMk cId="689801169" sldId="368"/>
            <ac:spMk id="2" creationId="{F7761F45-99CF-5094-8BAE-64DDA34139B5}"/>
          </ac:spMkLst>
        </pc:spChg>
        <pc:spChg chg="mod">
          <ac:chgData name="Suraj Chopade" userId="S::suraj.chopade@bostoninstituteofanalytics.org::dcc44ee8-6a65-4538-a5e1-c87e14ca7a61" providerId="AD" clId="Web-{053F1D2B-53AA-6ADE-167B-F3376F0E876B}" dt="2023-10-05T12:21:58.273" v="185" actId="1076"/>
          <ac:spMkLst>
            <pc:docMk/>
            <pc:sldMk cId="689801169" sldId="368"/>
            <ac:spMk id="9" creationId="{2FDADD92-4E39-7713-520E-D88B1D53A255}"/>
          </ac:spMkLst>
        </pc:spChg>
      </pc:sldChg>
      <pc:sldChg chg="modSp">
        <pc:chgData name="Suraj Chopade" userId="S::suraj.chopade@bostoninstituteofanalytics.org::dcc44ee8-6a65-4538-a5e1-c87e14ca7a61" providerId="AD" clId="Web-{053F1D2B-53AA-6ADE-167B-F3376F0E876B}" dt="2023-10-05T12:31:34.091" v="320" actId="20577"/>
        <pc:sldMkLst>
          <pc:docMk/>
          <pc:sldMk cId="3124109817" sldId="369"/>
        </pc:sldMkLst>
        <pc:spChg chg="mod">
          <ac:chgData name="Suraj Chopade" userId="S::suraj.chopade@bostoninstituteofanalytics.org::dcc44ee8-6a65-4538-a5e1-c87e14ca7a61" providerId="AD" clId="Web-{053F1D2B-53AA-6ADE-167B-F3376F0E876B}" dt="2023-10-05T12:31:34.091" v="320" actId="20577"/>
          <ac:spMkLst>
            <pc:docMk/>
            <pc:sldMk cId="3124109817" sldId="369"/>
            <ac:spMk id="2" creationId="{F7761F45-99CF-5094-8BAE-64DDA34139B5}"/>
          </ac:spMkLst>
        </pc:spChg>
        <pc:spChg chg="mod">
          <ac:chgData name="Suraj Chopade" userId="S::suraj.chopade@bostoninstituteofanalytics.org::dcc44ee8-6a65-4538-a5e1-c87e14ca7a61" providerId="AD" clId="Web-{053F1D2B-53AA-6ADE-167B-F3376F0E876B}" dt="2023-10-05T12:30:06.166" v="292"/>
          <ac:spMkLst>
            <pc:docMk/>
            <pc:sldMk cId="3124109817" sldId="369"/>
            <ac:spMk id="9" creationId="{2FDADD92-4E39-7713-520E-D88B1D53A255}"/>
          </ac:spMkLst>
        </pc:spChg>
      </pc:sldChg>
      <pc:sldChg chg="del">
        <pc:chgData name="Suraj Chopade" userId="S::suraj.chopade@bostoninstituteofanalytics.org::dcc44ee8-6a65-4538-a5e1-c87e14ca7a61" providerId="AD" clId="Web-{053F1D2B-53AA-6ADE-167B-F3376F0E876B}" dt="2023-10-05T13:11:50.819" v="1023"/>
        <pc:sldMkLst>
          <pc:docMk/>
          <pc:sldMk cId="4260842086" sldId="370"/>
        </pc:sldMkLst>
      </pc:sldChg>
      <pc:sldChg chg="del">
        <pc:chgData name="Suraj Chopade" userId="S::suraj.chopade@bostoninstituteofanalytics.org::dcc44ee8-6a65-4538-a5e1-c87e14ca7a61" providerId="AD" clId="Web-{053F1D2B-53AA-6ADE-167B-F3376F0E876B}" dt="2023-10-05T13:11:50.819" v="1022"/>
        <pc:sldMkLst>
          <pc:docMk/>
          <pc:sldMk cId="1367509122" sldId="371"/>
        </pc:sldMkLst>
      </pc:sldChg>
      <pc:sldChg chg="del">
        <pc:chgData name="Suraj Chopade" userId="S::suraj.chopade@bostoninstituteofanalytics.org::dcc44ee8-6a65-4538-a5e1-c87e14ca7a61" providerId="AD" clId="Web-{053F1D2B-53AA-6ADE-167B-F3376F0E876B}" dt="2023-10-05T13:11:50.819" v="1021"/>
        <pc:sldMkLst>
          <pc:docMk/>
          <pc:sldMk cId="1839542696" sldId="372"/>
        </pc:sldMkLst>
      </pc:sldChg>
      <pc:sldChg chg="del">
        <pc:chgData name="Suraj Chopade" userId="S::suraj.chopade@bostoninstituteofanalytics.org::dcc44ee8-6a65-4538-a5e1-c87e14ca7a61" providerId="AD" clId="Web-{053F1D2B-53AA-6ADE-167B-F3376F0E876B}" dt="2023-10-05T13:11:50.819" v="1020"/>
        <pc:sldMkLst>
          <pc:docMk/>
          <pc:sldMk cId="3813123597" sldId="373"/>
        </pc:sldMkLst>
      </pc:sldChg>
      <pc:sldChg chg="del">
        <pc:chgData name="Suraj Chopade" userId="S::suraj.chopade@bostoninstituteofanalytics.org::dcc44ee8-6a65-4538-a5e1-c87e14ca7a61" providerId="AD" clId="Web-{053F1D2B-53AA-6ADE-167B-F3376F0E876B}" dt="2023-10-05T13:11:50.819" v="1019"/>
        <pc:sldMkLst>
          <pc:docMk/>
          <pc:sldMk cId="1224501499" sldId="374"/>
        </pc:sldMkLst>
      </pc:sldChg>
      <pc:sldChg chg="del">
        <pc:chgData name="Suraj Chopade" userId="S::suraj.chopade@bostoninstituteofanalytics.org::dcc44ee8-6a65-4538-a5e1-c87e14ca7a61" providerId="AD" clId="Web-{053F1D2B-53AA-6ADE-167B-F3376F0E876B}" dt="2023-10-05T13:11:50.819" v="1017"/>
        <pc:sldMkLst>
          <pc:docMk/>
          <pc:sldMk cId="4224219877" sldId="375"/>
        </pc:sldMkLst>
      </pc:sldChg>
      <pc:sldChg chg="del">
        <pc:chgData name="Suraj Chopade" userId="S::suraj.chopade@bostoninstituteofanalytics.org::dcc44ee8-6a65-4538-a5e1-c87e14ca7a61" providerId="AD" clId="Web-{053F1D2B-53AA-6ADE-167B-F3376F0E876B}" dt="2023-10-05T13:11:50.819" v="1016"/>
        <pc:sldMkLst>
          <pc:docMk/>
          <pc:sldMk cId="940285765" sldId="376"/>
        </pc:sldMkLst>
      </pc:sldChg>
      <pc:sldChg chg="del">
        <pc:chgData name="Suraj Chopade" userId="S::suraj.chopade@bostoninstituteofanalytics.org::dcc44ee8-6a65-4538-a5e1-c87e14ca7a61" providerId="AD" clId="Web-{053F1D2B-53AA-6ADE-167B-F3376F0E876B}" dt="2023-10-05T13:11:50.819" v="1015"/>
        <pc:sldMkLst>
          <pc:docMk/>
          <pc:sldMk cId="1101274761" sldId="377"/>
        </pc:sldMkLst>
      </pc:sldChg>
      <pc:sldChg chg="del">
        <pc:chgData name="Suraj Chopade" userId="S::suraj.chopade@bostoninstituteofanalytics.org::dcc44ee8-6a65-4538-a5e1-c87e14ca7a61" providerId="AD" clId="Web-{053F1D2B-53AA-6ADE-167B-F3376F0E876B}" dt="2023-10-05T13:11:50.819" v="1014"/>
        <pc:sldMkLst>
          <pc:docMk/>
          <pc:sldMk cId="1574334419" sldId="378"/>
        </pc:sldMkLst>
      </pc:sldChg>
      <pc:sldChg chg="del">
        <pc:chgData name="Suraj Chopade" userId="S::suraj.chopade@bostoninstituteofanalytics.org::dcc44ee8-6a65-4538-a5e1-c87e14ca7a61" providerId="AD" clId="Web-{053F1D2B-53AA-6ADE-167B-F3376F0E876B}" dt="2023-10-05T13:11:50.819" v="1013"/>
        <pc:sldMkLst>
          <pc:docMk/>
          <pc:sldMk cId="2074956151" sldId="379"/>
        </pc:sldMkLst>
      </pc:sldChg>
      <pc:sldChg chg="del">
        <pc:chgData name="Suraj Chopade" userId="S::suraj.chopade@bostoninstituteofanalytics.org::dcc44ee8-6a65-4538-a5e1-c87e14ca7a61" providerId="AD" clId="Web-{053F1D2B-53AA-6ADE-167B-F3376F0E876B}" dt="2023-10-05T13:11:50.804" v="1012"/>
        <pc:sldMkLst>
          <pc:docMk/>
          <pc:sldMk cId="2077649857" sldId="380"/>
        </pc:sldMkLst>
      </pc:sldChg>
      <pc:sldChg chg="del">
        <pc:chgData name="Suraj Chopade" userId="S::suraj.chopade@bostoninstituteofanalytics.org::dcc44ee8-6a65-4538-a5e1-c87e14ca7a61" providerId="AD" clId="Web-{053F1D2B-53AA-6ADE-167B-F3376F0E876B}" dt="2023-10-05T13:11:50.819" v="1024"/>
        <pc:sldMkLst>
          <pc:docMk/>
          <pc:sldMk cId="3225030936" sldId="381"/>
        </pc:sldMkLst>
      </pc:sldChg>
      <pc:sldChg chg="modSp add replId">
        <pc:chgData name="Suraj Chopade" userId="S::suraj.chopade@bostoninstituteofanalytics.org::dcc44ee8-6a65-4538-a5e1-c87e14ca7a61" providerId="AD" clId="Web-{053F1D2B-53AA-6ADE-167B-F3376F0E876B}" dt="2023-10-05T12:25:09.936" v="250" actId="1076"/>
        <pc:sldMkLst>
          <pc:docMk/>
          <pc:sldMk cId="1103663131" sldId="382"/>
        </pc:sldMkLst>
        <pc:spChg chg="mod">
          <ac:chgData name="Suraj Chopade" userId="S::suraj.chopade@bostoninstituteofanalytics.org::dcc44ee8-6a65-4538-a5e1-c87e14ca7a61" providerId="AD" clId="Web-{053F1D2B-53AA-6ADE-167B-F3376F0E876B}" dt="2023-10-05T12:25:09.936" v="250" actId="1076"/>
          <ac:spMkLst>
            <pc:docMk/>
            <pc:sldMk cId="1103663131" sldId="382"/>
            <ac:spMk id="2" creationId="{F7761F45-99CF-5094-8BAE-64DDA34139B5}"/>
          </ac:spMkLst>
        </pc:spChg>
      </pc:sldChg>
      <pc:sldChg chg="modSp add replId">
        <pc:chgData name="Suraj Chopade" userId="S::suraj.chopade@bostoninstituteofanalytics.org::dcc44ee8-6a65-4538-a5e1-c87e14ca7a61" providerId="AD" clId="Web-{053F1D2B-53AA-6ADE-167B-F3376F0E876B}" dt="2023-10-05T12:26:42.236" v="275" actId="20577"/>
        <pc:sldMkLst>
          <pc:docMk/>
          <pc:sldMk cId="2799059165" sldId="383"/>
        </pc:sldMkLst>
        <pc:spChg chg="mod">
          <ac:chgData name="Suraj Chopade" userId="S::suraj.chopade@bostoninstituteofanalytics.org::dcc44ee8-6a65-4538-a5e1-c87e14ca7a61" providerId="AD" clId="Web-{053F1D2B-53AA-6ADE-167B-F3376F0E876B}" dt="2023-10-05T12:26:42.236" v="275" actId="20577"/>
          <ac:spMkLst>
            <pc:docMk/>
            <pc:sldMk cId="2799059165" sldId="383"/>
            <ac:spMk id="2" creationId="{F7761F45-99CF-5094-8BAE-64DDA34139B5}"/>
          </ac:spMkLst>
        </pc:spChg>
      </pc:sldChg>
      <pc:sldChg chg="modSp add replId">
        <pc:chgData name="Suraj Chopade" userId="S::suraj.chopade@bostoninstituteofanalytics.org::dcc44ee8-6a65-4538-a5e1-c87e14ca7a61" providerId="AD" clId="Web-{053F1D2B-53AA-6ADE-167B-F3376F0E876B}" dt="2023-10-05T12:27:25.941" v="289" actId="1076"/>
        <pc:sldMkLst>
          <pc:docMk/>
          <pc:sldMk cId="165832031" sldId="384"/>
        </pc:sldMkLst>
        <pc:spChg chg="mod">
          <ac:chgData name="Suraj Chopade" userId="S::suraj.chopade@bostoninstituteofanalytics.org::dcc44ee8-6a65-4538-a5e1-c87e14ca7a61" providerId="AD" clId="Web-{053F1D2B-53AA-6ADE-167B-F3376F0E876B}" dt="2023-10-05T12:27:25.941" v="289" actId="1076"/>
          <ac:spMkLst>
            <pc:docMk/>
            <pc:sldMk cId="165832031" sldId="384"/>
            <ac:spMk id="2" creationId="{F7761F45-99CF-5094-8BAE-64DDA34139B5}"/>
          </ac:spMkLst>
        </pc:spChg>
      </pc:sldChg>
      <pc:sldChg chg="addSp delSp modSp add replId">
        <pc:chgData name="Suraj Chopade" userId="S::suraj.chopade@bostoninstituteofanalytics.org::dcc44ee8-6a65-4538-a5e1-c87e14ca7a61" providerId="AD" clId="Web-{053F1D2B-53AA-6ADE-167B-F3376F0E876B}" dt="2023-10-05T12:36:57.666" v="423"/>
        <pc:sldMkLst>
          <pc:docMk/>
          <pc:sldMk cId="222107579" sldId="385"/>
        </pc:sldMkLst>
        <pc:spChg chg="mod">
          <ac:chgData name="Suraj Chopade" userId="S::suraj.chopade@bostoninstituteofanalytics.org::dcc44ee8-6a65-4538-a5e1-c87e14ca7a61" providerId="AD" clId="Web-{053F1D2B-53AA-6ADE-167B-F3376F0E876B}" dt="2023-10-05T12:35:11.771" v="379" actId="1076"/>
          <ac:spMkLst>
            <pc:docMk/>
            <pc:sldMk cId="222107579" sldId="385"/>
            <ac:spMk id="2" creationId="{F7761F45-99CF-5094-8BAE-64DDA34139B5}"/>
          </ac:spMkLst>
        </pc:spChg>
        <pc:spChg chg="add mod">
          <ac:chgData name="Suraj Chopade" userId="S::suraj.chopade@bostoninstituteofanalytics.org::dcc44ee8-6a65-4538-a5e1-c87e14ca7a61" providerId="AD" clId="Web-{053F1D2B-53AA-6ADE-167B-F3376F0E876B}" dt="2023-10-05T12:36:38.164" v="419" actId="20577"/>
          <ac:spMkLst>
            <pc:docMk/>
            <pc:sldMk cId="222107579" sldId="385"/>
            <ac:spMk id="3" creationId="{4BF97CB1-EA11-C6F9-9B78-D28B1A159A6F}"/>
          </ac:spMkLst>
        </pc:spChg>
        <pc:spChg chg="add del mod">
          <ac:chgData name="Suraj Chopade" userId="S::suraj.chopade@bostoninstituteofanalytics.org::dcc44ee8-6a65-4538-a5e1-c87e14ca7a61" providerId="AD" clId="Web-{053F1D2B-53AA-6ADE-167B-F3376F0E876B}" dt="2023-10-05T12:36:57.666" v="423"/>
          <ac:spMkLst>
            <pc:docMk/>
            <pc:sldMk cId="222107579" sldId="385"/>
            <ac:spMk id="4" creationId="{72BCCFE1-D671-D64C-6805-C4F8D4761C05}"/>
          </ac:spMkLst>
        </pc:spChg>
        <pc:spChg chg="mod">
          <ac:chgData name="Suraj Chopade" userId="S::suraj.chopade@bostoninstituteofanalytics.org::dcc44ee8-6a65-4538-a5e1-c87e14ca7a61" providerId="AD" clId="Web-{053F1D2B-53AA-6ADE-167B-F3376F0E876B}" dt="2023-10-05T12:32:22.280" v="325" actId="1076"/>
          <ac:spMkLst>
            <pc:docMk/>
            <pc:sldMk cId="222107579" sldId="385"/>
            <ac:spMk id="9" creationId="{2FDADD92-4E39-7713-520E-D88B1D53A255}"/>
          </ac:spMkLst>
        </pc:spChg>
      </pc:sldChg>
      <pc:sldChg chg="delSp modSp add replId">
        <pc:chgData name="Suraj Chopade" userId="S::suraj.chopade@bostoninstituteofanalytics.org::dcc44ee8-6a65-4538-a5e1-c87e14ca7a61" providerId="AD" clId="Web-{053F1D2B-53AA-6ADE-167B-F3376F0E876B}" dt="2023-10-05T12:40:08.797" v="480"/>
        <pc:sldMkLst>
          <pc:docMk/>
          <pc:sldMk cId="2952883151" sldId="386"/>
        </pc:sldMkLst>
        <pc:spChg chg="mod">
          <ac:chgData name="Suraj Chopade" userId="S::suraj.chopade@bostoninstituteofanalytics.org::dcc44ee8-6a65-4538-a5e1-c87e14ca7a61" providerId="AD" clId="Web-{053F1D2B-53AA-6ADE-167B-F3376F0E876B}" dt="2023-10-05T12:40:07.906" v="479" actId="20577"/>
          <ac:spMkLst>
            <pc:docMk/>
            <pc:sldMk cId="2952883151" sldId="386"/>
            <ac:spMk id="3" creationId="{4BF97CB1-EA11-C6F9-9B78-D28B1A159A6F}"/>
          </ac:spMkLst>
        </pc:spChg>
        <pc:spChg chg="del mod">
          <ac:chgData name="Suraj Chopade" userId="S::suraj.chopade@bostoninstituteofanalytics.org::dcc44ee8-6a65-4538-a5e1-c87e14ca7a61" providerId="AD" clId="Web-{053F1D2B-53AA-6ADE-167B-F3376F0E876B}" dt="2023-10-05T12:40:08.797" v="480"/>
          <ac:spMkLst>
            <pc:docMk/>
            <pc:sldMk cId="2952883151" sldId="386"/>
            <ac:spMk id="4" creationId="{72BCCFE1-D671-D64C-6805-C4F8D4761C05}"/>
          </ac:spMkLst>
        </pc:spChg>
      </pc:sldChg>
      <pc:sldChg chg="modSp add replId">
        <pc:chgData name="Suraj Chopade" userId="S::suraj.chopade@bostoninstituteofanalytics.org::dcc44ee8-6a65-4538-a5e1-c87e14ca7a61" providerId="AD" clId="Web-{053F1D2B-53AA-6ADE-167B-F3376F0E876B}" dt="2023-10-05T12:41:54.973" v="530" actId="20577"/>
        <pc:sldMkLst>
          <pc:docMk/>
          <pc:sldMk cId="2701252450" sldId="387"/>
        </pc:sldMkLst>
        <pc:spChg chg="mod">
          <ac:chgData name="Suraj Chopade" userId="S::suraj.chopade@bostoninstituteofanalytics.org::dcc44ee8-6a65-4538-a5e1-c87e14ca7a61" providerId="AD" clId="Web-{053F1D2B-53AA-6ADE-167B-F3376F0E876B}" dt="2023-10-05T12:41:54.973" v="530" actId="20577"/>
          <ac:spMkLst>
            <pc:docMk/>
            <pc:sldMk cId="2701252450" sldId="387"/>
            <ac:spMk id="3" creationId="{4BF97CB1-EA11-C6F9-9B78-D28B1A159A6F}"/>
          </ac:spMkLst>
        </pc:spChg>
      </pc:sldChg>
      <pc:sldChg chg="delSp modSp add replId">
        <pc:chgData name="Suraj Chopade" userId="S::suraj.chopade@bostoninstituteofanalytics.org::dcc44ee8-6a65-4538-a5e1-c87e14ca7a61" providerId="AD" clId="Web-{053F1D2B-53AA-6ADE-167B-F3376F0E876B}" dt="2023-10-05T12:44:56.698" v="598" actId="1076"/>
        <pc:sldMkLst>
          <pc:docMk/>
          <pc:sldMk cId="3405936032" sldId="388"/>
        </pc:sldMkLst>
        <pc:spChg chg="del">
          <ac:chgData name="Suraj Chopade" userId="S::suraj.chopade@bostoninstituteofanalytics.org::dcc44ee8-6a65-4538-a5e1-c87e14ca7a61" providerId="AD" clId="Web-{053F1D2B-53AA-6ADE-167B-F3376F0E876B}" dt="2023-10-05T12:43:34.617" v="557"/>
          <ac:spMkLst>
            <pc:docMk/>
            <pc:sldMk cId="3405936032" sldId="388"/>
            <ac:spMk id="2" creationId="{F7761F45-99CF-5094-8BAE-64DDA34139B5}"/>
          </ac:spMkLst>
        </pc:spChg>
        <pc:spChg chg="mod">
          <ac:chgData name="Suraj Chopade" userId="S::suraj.chopade@bostoninstituteofanalytics.org::dcc44ee8-6a65-4538-a5e1-c87e14ca7a61" providerId="AD" clId="Web-{053F1D2B-53AA-6ADE-167B-F3376F0E876B}" dt="2023-10-05T12:44:56.698" v="598" actId="1076"/>
          <ac:spMkLst>
            <pc:docMk/>
            <pc:sldMk cId="3405936032" sldId="388"/>
            <ac:spMk id="3" creationId="{4BF97CB1-EA11-C6F9-9B78-D28B1A159A6F}"/>
          </ac:spMkLst>
        </pc:spChg>
        <pc:spChg chg="mod">
          <ac:chgData name="Suraj Chopade" userId="S::suraj.chopade@bostoninstituteofanalytics.org::dcc44ee8-6a65-4538-a5e1-c87e14ca7a61" providerId="AD" clId="Web-{053F1D2B-53AA-6ADE-167B-F3376F0E876B}" dt="2023-10-05T12:43:11.616" v="550" actId="1076"/>
          <ac:spMkLst>
            <pc:docMk/>
            <pc:sldMk cId="3405936032" sldId="388"/>
            <ac:spMk id="9" creationId="{2FDADD92-4E39-7713-520E-D88B1D53A255}"/>
          </ac:spMkLst>
        </pc:spChg>
      </pc:sldChg>
      <pc:sldChg chg="modSp add replId">
        <pc:chgData name="Suraj Chopade" userId="S::suraj.chopade@bostoninstituteofanalytics.org::dcc44ee8-6a65-4538-a5e1-c87e14ca7a61" providerId="AD" clId="Web-{053F1D2B-53AA-6ADE-167B-F3376F0E876B}" dt="2023-10-05T12:46:38.046" v="638" actId="20577"/>
        <pc:sldMkLst>
          <pc:docMk/>
          <pc:sldMk cId="747390422" sldId="389"/>
        </pc:sldMkLst>
        <pc:spChg chg="mod">
          <ac:chgData name="Suraj Chopade" userId="S::suraj.chopade@bostoninstituteofanalytics.org::dcc44ee8-6a65-4538-a5e1-c87e14ca7a61" providerId="AD" clId="Web-{053F1D2B-53AA-6ADE-167B-F3376F0E876B}" dt="2023-10-05T12:46:38.046" v="638" actId="20577"/>
          <ac:spMkLst>
            <pc:docMk/>
            <pc:sldMk cId="747390422" sldId="389"/>
            <ac:spMk id="3" creationId="{4BF97CB1-EA11-C6F9-9B78-D28B1A159A6F}"/>
          </ac:spMkLst>
        </pc:spChg>
      </pc:sldChg>
      <pc:sldChg chg="modSp add replId">
        <pc:chgData name="Suraj Chopade" userId="S::suraj.chopade@bostoninstituteofanalytics.org::dcc44ee8-6a65-4538-a5e1-c87e14ca7a61" providerId="AD" clId="Web-{053F1D2B-53AA-6ADE-167B-F3376F0E876B}" dt="2023-10-05T12:47:59.330" v="676" actId="20577"/>
        <pc:sldMkLst>
          <pc:docMk/>
          <pc:sldMk cId="173516813" sldId="390"/>
        </pc:sldMkLst>
        <pc:spChg chg="mod">
          <ac:chgData name="Suraj Chopade" userId="S::suraj.chopade@bostoninstituteofanalytics.org::dcc44ee8-6a65-4538-a5e1-c87e14ca7a61" providerId="AD" clId="Web-{053F1D2B-53AA-6ADE-167B-F3376F0E876B}" dt="2023-10-05T12:47:59.330" v="676" actId="20577"/>
          <ac:spMkLst>
            <pc:docMk/>
            <pc:sldMk cId="173516813" sldId="390"/>
            <ac:spMk id="3" creationId="{4BF97CB1-EA11-C6F9-9B78-D28B1A159A6F}"/>
          </ac:spMkLst>
        </pc:spChg>
      </pc:sldChg>
      <pc:sldChg chg="modSp add replId">
        <pc:chgData name="Suraj Chopade" userId="S::suraj.chopade@bostoninstituteofanalytics.org::dcc44ee8-6a65-4538-a5e1-c87e14ca7a61" providerId="AD" clId="Web-{053F1D2B-53AA-6ADE-167B-F3376F0E876B}" dt="2023-10-05T12:49:19.317" v="717" actId="20577"/>
        <pc:sldMkLst>
          <pc:docMk/>
          <pc:sldMk cId="4231229480" sldId="391"/>
        </pc:sldMkLst>
        <pc:spChg chg="mod">
          <ac:chgData name="Suraj Chopade" userId="S::suraj.chopade@bostoninstituteofanalytics.org::dcc44ee8-6a65-4538-a5e1-c87e14ca7a61" providerId="AD" clId="Web-{053F1D2B-53AA-6ADE-167B-F3376F0E876B}" dt="2023-10-05T12:49:19.317" v="717" actId="20577"/>
          <ac:spMkLst>
            <pc:docMk/>
            <pc:sldMk cId="4231229480" sldId="391"/>
            <ac:spMk id="3" creationId="{4BF97CB1-EA11-C6F9-9B78-D28B1A159A6F}"/>
          </ac:spMkLst>
        </pc:spChg>
        <pc:picChg chg="mod">
          <ac:chgData name="Suraj Chopade" userId="S::suraj.chopade@bostoninstituteofanalytics.org::dcc44ee8-6a65-4538-a5e1-c87e14ca7a61" providerId="AD" clId="Web-{053F1D2B-53AA-6ADE-167B-F3376F0E876B}" dt="2023-10-05T12:48:51.754" v="708"/>
          <ac:picMkLst>
            <pc:docMk/>
            <pc:sldMk cId="4231229480" sldId="391"/>
            <ac:picMk id="6" creationId="{00000000-0000-0000-0000-000000000000}"/>
          </ac:picMkLst>
        </pc:picChg>
      </pc:sldChg>
      <pc:sldChg chg="addSp delSp modSp add replId">
        <pc:chgData name="Suraj Chopade" userId="S::suraj.chopade@bostoninstituteofanalytics.org::dcc44ee8-6a65-4538-a5e1-c87e14ca7a61" providerId="AD" clId="Web-{053F1D2B-53AA-6ADE-167B-F3376F0E876B}" dt="2023-10-05T12:55:36.268" v="857" actId="20577"/>
        <pc:sldMkLst>
          <pc:docMk/>
          <pc:sldMk cId="3596187884" sldId="392"/>
        </pc:sldMkLst>
        <pc:spChg chg="add del mod">
          <ac:chgData name="Suraj Chopade" userId="S::suraj.chopade@bostoninstituteofanalytics.org::dcc44ee8-6a65-4538-a5e1-c87e14ca7a61" providerId="AD" clId="Web-{053F1D2B-53AA-6ADE-167B-F3376F0E876B}" dt="2023-10-05T12:55:36.268" v="857" actId="20577"/>
          <ac:spMkLst>
            <pc:docMk/>
            <pc:sldMk cId="3596187884" sldId="392"/>
            <ac:spMk id="2" creationId="{4EEF71E5-C3F7-D962-27C2-6DC2E097460D}"/>
          </ac:spMkLst>
        </pc:spChg>
        <pc:spChg chg="mod">
          <ac:chgData name="Suraj Chopade" userId="S::suraj.chopade@bostoninstituteofanalytics.org::dcc44ee8-6a65-4538-a5e1-c87e14ca7a61" providerId="AD" clId="Web-{053F1D2B-53AA-6ADE-167B-F3376F0E876B}" dt="2023-10-05T12:55:30.768" v="853" actId="20577"/>
          <ac:spMkLst>
            <pc:docMk/>
            <pc:sldMk cId="3596187884" sldId="392"/>
            <ac:spMk id="3" creationId="{4BF97CB1-EA11-C6F9-9B78-D28B1A159A6F}"/>
          </ac:spMkLst>
        </pc:spChg>
        <pc:spChg chg="mod">
          <ac:chgData name="Suraj Chopade" userId="S::suraj.chopade@bostoninstituteofanalytics.org::dcc44ee8-6a65-4538-a5e1-c87e14ca7a61" providerId="AD" clId="Web-{053F1D2B-53AA-6ADE-167B-F3376F0E876B}" dt="2023-10-05T12:50:05.912" v="723" actId="14100"/>
          <ac:spMkLst>
            <pc:docMk/>
            <pc:sldMk cId="3596187884" sldId="392"/>
            <ac:spMk id="9" creationId="{2FDADD92-4E39-7713-520E-D88B1D53A255}"/>
          </ac:spMkLst>
        </pc:spChg>
      </pc:sldChg>
      <pc:sldChg chg="addSp delSp modSp add replId">
        <pc:chgData name="Suraj Chopade" userId="S::suraj.chopade@bostoninstituteofanalytics.org::dcc44ee8-6a65-4538-a5e1-c87e14ca7a61" providerId="AD" clId="Web-{053F1D2B-53AA-6ADE-167B-F3376F0E876B}" dt="2023-10-05T13:01:59.345" v="1010" actId="14100"/>
        <pc:sldMkLst>
          <pc:docMk/>
          <pc:sldMk cId="898489146" sldId="393"/>
        </pc:sldMkLst>
        <pc:spChg chg="mod">
          <ac:chgData name="Suraj Chopade" userId="S::suraj.chopade@bostoninstituteofanalytics.org::dcc44ee8-6a65-4538-a5e1-c87e14ca7a61" providerId="AD" clId="Web-{053F1D2B-53AA-6ADE-167B-F3376F0E876B}" dt="2023-10-05T13:01:48.704" v="1008" actId="1076"/>
          <ac:spMkLst>
            <pc:docMk/>
            <pc:sldMk cId="898489146" sldId="393"/>
            <ac:spMk id="2" creationId="{4EEF71E5-C3F7-D962-27C2-6DC2E097460D}"/>
          </ac:spMkLst>
        </pc:spChg>
        <pc:spChg chg="mod">
          <ac:chgData name="Suraj Chopade" userId="S::suraj.chopade@bostoninstituteofanalytics.org::dcc44ee8-6a65-4538-a5e1-c87e14ca7a61" providerId="AD" clId="Web-{053F1D2B-53AA-6ADE-167B-F3376F0E876B}" dt="2023-10-05T13:01:59.345" v="1010" actId="14100"/>
          <ac:spMkLst>
            <pc:docMk/>
            <pc:sldMk cId="898489146" sldId="393"/>
            <ac:spMk id="3" creationId="{4BF97CB1-EA11-C6F9-9B78-D28B1A159A6F}"/>
          </ac:spMkLst>
        </pc:spChg>
        <pc:spChg chg="add del mod">
          <ac:chgData name="Suraj Chopade" userId="S::suraj.chopade@bostoninstituteofanalytics.org::dcc44ee8-6a65-4538-a5e1-c87e14ca7a61" providerId="AD" clId="Web-{053F1D2B-53AA-6ADE-167B-F3376F0E876B}" dt="2023-10-05T12:58:04.555" v="882"/>
          <ac:spMkLst>
            <pc:docMk/>
            <pc:sldMk cId="898489146" sldId="393"/>
            <ac:spMk id="4" creationId="{2F109DA8-E2B5-2197-49D4-D7E40F2D6106}"/>
          </ac:spMkLst>
        </pc:spChg>
        <pc:spChg chg="mod">
          <ac:chgData name="Suraj Chopade" userId="S::suraj.chopade@bostoninstituteofanalytics.org::dcc44ee8-6a65-4538-a5e1-c87e14ca7a61" providerId="AD" clId="Web-{053F1D2B-53AA-6ADE-167B-F3376F0E876B}" dt="2023-10-05T12:57:24.053" v="863"/>
          <ac:spMkLst>
            <pc:docMk/>
            <pc:sldMk cId="898489146" sldId="393"/>
            <ac:spMk id="9" creationId="{2FDADD92-4E39-7713-520E-D88B1D53A255}"/>
          </ac:spMkLst>
        </pc:spChg>
      </pc:sldChg>
      <pc:sldChg chg="modSp add replId">
        <pc:chgData name="Suraj Chopade" userId="S::suraj.chopade@bostoninstituteofanalytics.org::dcc44ee8-6a65-4538-a5e1-c87e14ca7a61" providerId="AD" clId="Web-{053F1D2B-53AA-6ADE-167B-F3376F0E876B}" dt="2023-10-05T13:17:02.737" v="1126" actId="1076"/>
        <pc:sldMkLst>
          <pc:docMk/>
          <pc:sldMk cId="86814376" sldId="394"/>
        </pc:sldMkLst>
        <pc:spChg chg="mod">
          <ac:chgData name="Suraj Chopade" userId="S::suraj.chopade@bostoninstituteofanalytics.org::dcc44ee8-6a65-4538-a5e1-c87e14ca7a61" providerId="AD" clId="Web-{053F1D2B-53AA-6ADE-167B-F3376F0E876B}" dt="2023-10-05T13:16:41.549" v="1119" actId="1076"/>
          <ac:spMkLst>
            <pc:docMk/>
            <pc:sldMk cId="86814376" sldId="394"/>
            <ac:spMk id="2" creationId="{4EEF71E5-C3F7-D962-27C2-6DC2E097460D}"/>
          </ac:spMkLst>
        </pc:spChg>
        <pc:spChg chg="mod">
          <ac:chgData name="Suraj Chopade" userId="S::suraj.chopade@bostoninstituteofanalytics.org::dcc44ee8-6a65-4538-a5e1-c87e14ca7a61" providerId="AD" clId="Web-{053F1D2B-53AA-6ADE-167B-F3376F0E876B}" dt="2023-10-05T13:17:02.737" v="1126" actId="1076"/>
          <ac:spMkLst>
            <pc:docMk/>
            <pc:sldMk cId="86814376" sldId="394"/>
            <ac:spMk id="3" creationId="{4BF97CB1-EA11-C6F9-9B78-D28B1A159A6F}"/>
          </ac:spMkLst>
        </pc:spChg>
        <pc:spChg chg="mod">
          <ac:chgData name="Suraj Chopade" userId="S::suraj.chopade@bostoninstituteofanalytics.org::dcc44ee8-6a65-4538-a5e1-c87e14ca7a61" providerId="AD" clId="Web-{053F1D2B-53AA-6ADE-167B-F3376F0E876B}" dt="2023-10-05T13:13:13.197" v="1032" actId="1076"/>
          <ac:spMkLst>
            <pc:docMk/>
            <pc:sldMk cId="86814376" sldId="394"/>
            <ac:spMk id="9" creationId="{2FDADD92-4E39-7713-520E-D88B1D53A255}"/>
          </ac:spMkLst>
        </pc:spChg>
      </pc:sldChg>
      <pc:sldChg chg="modSp add replId">
        <pc:chgData name="Suraj Chopade" userId="S::suraj.chopade@bostoninstituteofanalytics.org::dcc44ee8-6a65-4538-a5e1-c87e14ca7a61" providerId="AD" clId="Web-{053F1D2B-53AA-6ADE-167B-F3376F0E876B}" dt="2023-10-05T13:23:21.313" v="1234" actId="20577"/>
        <pc:sldMkLst>
          <pc:docMk/>
          <pc:sldMk cId="2925930174" sldId="395"/>
        </pc:sldMkLst>
        <pc:spChg chg="mod">
          <ac:chgData name="Suraj Chopade" userId="S::suraj.chopade@bostoninstituteofanalytics.org::dcc44ee8-6a65-4538-a5e1-c87e14ca7a61" providerId="AD" clId="Web-{053F1D2B-53AA-6ADE-167B-F3376F0E876B}" dt="2023-10-05T13:23:15.625" v="1233" actId="1076"/>
          <ac:spMkLst>
            <pc:docMk/>
            <pc:sldMk cId="2925930174" sldId="395"/>
            <ac:spMk id="2" creationId="{4EEF71E5-C3F7-D962-27C2-6DC2E097460D}"/>
          </ac:spMkLst>
        </pc:spChg>
        <pc:spChg chg="mod">
          <ac:chgData name="Suraj Chopade" userId="S::suraj.chopade@bostoninstituteofanalytics.org::dcc44ee8-6a65-4538-a5e1-c87e14ca7a61" providerId="AD" clId="Web-{053F1D2B-53AA-6ADE-167B-F3376F0E876B}" dt="2023-10-05T13:23:21.313" v="1234" actId="20577"/>
          <ac:spMkLst>
            <pc:docMk/>
            <pc:sldMk cId="2925930174" sldId="395"/>
            <ac:spMk id="3" creationId="{4BF97CB1-EA11-C6F9-9B78-D28B1A159A6F}"/>
          </ac:spMkLst>
        </pc:spChg>
        <pc:spChg chg="mod">
          <ac:chgData name="Suraj Chopade" userId="S::suraj.chopade@bostoninstituteofanalytics.org::dcc44ee8-6a65-4538-a5e1-c87e14ca7a61" providerId="AD" clId="Web-{053F1D2B-53AA-6ADE-167B-F3376F0E876B}" dt="2023-10-05T13:18:38.740" v="1149" actId="20577"/>
          <ac:spMkLst>
            <pc:docMk/>
            <pc:sldMk cId="2925930174" sldId="395"/>
            <ac:spMk id="9" creationId="{2FDADD92-4E39-7713-520E-D88B1D53A255}"/>
          </ac:spMkLst>
        </pc:spChg>
      </pc:sldChg>
      <pc:sldChg chg="delSp modSp add replId">
        <pc:chgData name="Suraj Chopade" userId="S::suraj.chopade@bostoninstituteofanalytics.org::dcc44ee8-6a65-4538-a5e1-c87e14ca7a61" providerId="AD" clId="Web-{053F1D2B-53AA-6ADE-167B-F3376F0E876B}" dt="2023-10-05T13:51:56.032" v="1691" actId="14100"/>
        <pc:sldMkLst>
          <pc:docMk/>
          <pc:sldMk cId="2059959513" sldId="396"/>
        </pc:sldMkLst>
        <pc:spChg chg="del">
          <ac:chgData name="Suraj Chopade" userId="S::suraj.chopade@bostoninstituteofanalytics.org::dcc44ee8-6a65-4538-a5e1-c87e14ca7a61" providerId="AD" clId="Web-{053F1D2B-53AA-6ADE-167B-F3376F0E876B}" dt="2023-10-05T13:26:15.757" v="1285"/>
          <ac:spMkLst>
            <pc:docMk/>
            <pc:sldMk cId="2059959513" sldId="396"/>
            <ac:spMk id="2" creationId="{4EEF71E5-C3F7-D962-27C2-6DC2E097460D}"/>
          </ac:spMkLst>
        </pc:spChg>
        <pc:spChg chg="mod">
          <ac:chgData name="Suraj Chopade" userId="S::suraj.chopade@bostoninstituteofanalytics.org::dcc44ee8-6a65-4538-a5e1-c87e14ca7a61" providerId="AD" clId="Web-{053F1D2B-53AA-6ADE-167B-F3376F0E876B}" dt="2023-10-05T13:51:56.032" v="1691" actId="14100"/>
          <ac:spMkLst>
            <pc:docMk/>
            <pc:sldMk cId="2059959513" sldId="396"/>
            <ac:spMk id="3" creationId="{4BF97CB1-EA11-C6F9-9B78-D28B1A159A6F}"/>
          </ac:spMkLst>
        </pc:spChg>
        <pc:spChg chg="mod">
          <ac:chgData name="Suraj Chopade" userId="S::suraj.chopade@bostoninstituteofanalytics.org::dcc44ee8-6a65-4538-a5e1-c87e14ca7a61" providerId="AD" clId="Web-{053F1D2B-53AA-6ADE-167B-F3376F0E876B}" dt="2023-10-05T13:25:04.661" v="1260" actId="1076"/>
          <ac:spMkLst>
            <pc:docMk/>
            <pc:sldMk cId="2059959513" sldId="396"/>
            <ac:spMk id="9" creationId="{2FDADD92-4E39-7713-520E-D88B1D53A255}"/>
          </ac:spMkLst>
        </pc:spChg>
      </pc:sldChg>
      <pc:sldChg chg="modSp add replId">
        <pc:chgData name="Suraj Chopade" userId="S::suraj.chopade@bostoninstituteofanalytics.org::dcc44ee8-6a65-4538-a5e1-c87e14ca7a61" providerId="AD" clId="Web-{053F1D2B-53AA-6ADE-167B-F3376F0E876B}" dt="2023-10-05T13:51:51.109" v="1690" actId="14100"/>
        <pc:sldMkLst>
          <pc:docMk/>
          <pc:sldMk cId="1193029658" sldId="397"/>
        </pc:sldMkLst>
        <pc:spChg chg="mod">
          <ac:chgData name="Suraj Chopade" userId="S::suraj.chopade@bostoninstituteofanalytics.org::dcc44ee8-6a65-4538-a5e1-c87e14ca7a61" providerId="AD" clId="Web-{053F1D2B-53AA-6ADE-167B-F3376F0E876B}" dt="2023-10-05T13:51:51.109" v="1690" actId="14100"/>
          <ac:spMkLst>
            <pc:docMk/>
            <pc:sldMk cId="1193029658" sldId="397"/>
            <ac:spMk id="3" creationId="{4BF97CB1-EA11-C6F9-9B78-D28B1A159A6F}"/>
          </ac:spMkLst>
        </pc:spChg>
      </pc:sldChg>
      <pc:sldChg chg="modSp add replId">
        <pc:chgData name="Suraj Chopade" userId="S::suraj.chopade@bostoninstituteofanalytics.org::dcc44ee8-6a65-4538-a5e1-c87e14ca7a61" providerId="AD" clId="Web-{053F1D2B-53AA-6ADE-167B-F3376F0E876B}" dt="2023-10-05T13:51:46.828" v="1689" actId="14100"/>
        <pc:sldMkLst>
          <pc:docMk/>
          <pc:sldMk cId="3115399295" sldId="398"/>
        </pc:sldMkLst>
        <pc:spChg chg="mod">
          <ac:chgData name="Suraj Chopade" userId="S::suraj.chopade@bostoninstituteofanalytics.org::dcc44ee8-6a65-4538-a5e1-c87e14ca7a61" providerId="AD" clId="Web-{053F1D2B-53AA-6ADE-167B-F3376F0E876B}" dt="2023-10-05T13:51:46.828" v="1689" actId="14100"/>
          <ac:spMkLst>
            <pc:docMk/>
            <pc:sldMk cId="3115399295" sldId="398"/>
            <ac:spMk id="3" creationId="{4BF97CB1-EA11-C6F9-9B78-D28B1A159A6F}"/>
          </ac:spMkLst>
        </pc:spChg>
      </pc:sldChg>
      <pc:sldChg chg="modSp add replId">
        <pc:chgData name="Suraj Chopade" userId="S::suraj.chopade@bostoninstituteofanalytics.org::dcc44ee8-6a65-4538-a5e1-c87e14ca7a61" providerId="AD" clId="Web-{053F1D2B-53AA-6ADE-167B-F3376F0E876B}" dt="2023-10-05T13:51:42.578" v="1688" actId="14100"/>
        <pc:sldMkLst>
          <pc:docMk/>
          <pc:sldMk cId="161746561" sldId="399"/>
        </pc:sldMkLst>
        <pc:spChg chg="mod">
          <ac:chgData name="Suraj Chopade" userId="S::suraj.chopade@bostoninstituteofanalytics.org::dcc44ee8-6a65-4538-a5e1-c87e14ca7a61" providerId="AD" clId="Web-{053F1D2B-53AA-6ADE-167B-F3376F0E876B}" dt="2023-10-05T13:51:42.578" v="1688" actId="14100"/>
          <ac:spMkLst>
            <pc:docMk/>
            <pc:sldMk cId="161746561" sldId="399"/>
            <ac:spMk id="3" creationId="{4BF97CB1-EA11-C6F9-9B78-D28B1A159A6F}"/>
          </ac:spMkLst>
        </pc:spChg>
        <pc:spChg chg="mod">
          <ac:chgData name="Suraj Chopade" userId="S::suraj.chopade@bostoninstituteofanalytics.org::dcc44ee8-6a65-4538-a5e1-c87e14ca7a61" providerId="AD" clId="Web-{053F1D2B-53AA-6ADE-167B-F3376F0E876B}" dt="2023-10-05T13:30:42.298" v="1360" actId="20577"/>
          <ac:spMkLst>
            <pc:docMk/>
            <pc:sldMk cId="161746561" sldId="399"/>
            <ac:spMk id="9" creationId="{2FDADD92-4E39-7713-520E-D88B1D53A255}"/>
          </ac:spMkLst>
        </pc:spChg>
      </pc:sldChg>
      <pc:sldChg chg="modSp add replId">
        <pc:chgData name="Suraj Chopade" userId="S::suraj.chopade@bostoninstituteofanalytics.org::dcc44ee8-6a65-4538-a5e1-c87e14ca7a61" providerId="AD" clId="Web-{053F1D2B-53AA-6ADE-167B-F3376F0E876B}" dt="2023-10-05T13:51:39.125" v="1687" actId="14100"/>
        <pc:sldMkLst>
          <pc:docMk/>
          <pc:sldMk cId="4194027808" sldId="400"/>
        </pc:sldMkLst>
        <pc:spChg chg="mod">
          <ac:chgData name="Suraj Chopade" userId="S::suraj.chopade@bostoninstituteofanalytics.org::dcc44ee8-6a65-4538-a5e1-c87e14ca7a61" providerId="AD" clId="Web-{053F1D2B-53AA-6ADE-167B-F3376F0E876B}" dt="2023-10-05T13:51:39.125" v="1687" actId="14100"/>
          <ac:spMkLst>
            <pc:docMk/>
            <pc:sldMk cId="4194027808" sldId="400"/>
            <ac:spMk id="3" creationId="{4BF97CB1-EA11-C6F9-9B78-D28B1A159A6F}"/>
          </ac:spMkLst>
        </pc:spChg>
      </pc:sldChg>
      <pc:sldChg chg="modSp add replId">
        <pc:chgData name="Suraj Chopade" userId="S::suraj.chopade@bostoninstituteofanalytics.org::dcc44ee8-6a65-4538-a5e1-c87e14ca7a61" providerId="AD" clId="Web-{053F1D2B-53AA-6ADE-167B-F3376F0E876B}" dt="2023-10-05T13:51:34.453" v="1686" actId="14100"/>
        <pc:sldMkLst>
          <pc:docMk/>
          <pc:sldMk cId="874390634" sldId="401"/>
        </pc:sldMkLst>
        <pc:spChg chg="mod">
          <ac:chgData name="Suraj Chopade" userId="S::suraj.chopade@bostoninstituteofanalytics.org::dcc44ee8-6a65-4538-a5e1-c87e14ca7a61" providerId="AD" clId="Web-{053F1D2B-53AA-6ADE-167B-F3376F0E876B}" dt="2023-10-05T13:51:34.453" v="1686" actId="14100"/>
          <ac:spMkLst>
            <pc:docMk/>
            <pc:sldMk cId="874390634" sldId="401"/>
            <ac:spMk id="3" creationId="{4BF97CB1-EA11-C6F9-9B78-D28B1A159A6F}"/>
          </ac:spMkLst>
        </pc:spChg>
      </pc:sldChg>
      <pc:sldChg chg="modSp add replId">
        <pc:chgData name="Suraj Chopade" userId="S::suraj.chopade@bostoninstituteofanalytics.org::dcc44ee8-6a65-4538-a5e1-c87e14ca7a61" providerId="AD" clId="Web-{053F1D2B-53AA-6ADE-167B-F3376F0E876B}" dt="2023-10-05T13:51:28.921" v="1685" actId="14100"/>
        <pc:sldMkLst>
          <pc:docMk/>
          <pc:sldMk cId="175727061" sldId="402"/>
        </pc:sldMkLst>
        <pc:spChg chg="mod">
          <ac:chgData name="Suraj Chopade" userId="S::suraj.chopade@bostoninstituteofanalytics.org::dcc44ee8-6a65-4538-a5e1-c87e14ca7a61" providerId="AD" clId="Web-{053F1D2B-53AA-6ADE-167B-F3376F0E876B}" dt="2023-10-05T13:51:28.921" v="1685" actId="14100"/>
          <ac:spMkLst>
            <pc:docMk/>
            <pc:sldMk cId="175727061" sldId="402"/>
            <ac:spMk id="3" creationId="{4BF97CB1-EA11-C6F9-9B78-D28B1A159A6F}"/>
          </ac:spMkLst>
        </pc:spChg>
      </pc:sldChg>
      <pc:sldChg chg="modSp add replId">
        <pc:chgData name="Suraj Chopade" userId="S::suraj.chopade@bostoninstituteofanalytics.org::dcc44ee8-6a65-4538-a5e1-c87e14ca7a61" providerId="AD" clId="Web-{053F1D2B-53AA-6ADE-167B-F3376F0E876B}" dt="2023-10-05T13:51:22.890" v="1684" actId="14100"/>
        <pc:sldMkLst>
          <pc:docMk/>
          <pc:sldMk cId="3511440794" sldId="403"/>
        </pc:sldMkLst>
        <pc:spChg chg="mod">
          <ac:chgData name="Suraj Chopade" userId="S::suraj.chopade@bostoninstituteofanalytics.org::dcc44ee8-6a65-4538-a5e1-c87e14ca7a61" providerId="AD" clId="Web-{053F1D2B-53AA-6ADE-167B-F3376F0E876B}" dt="2023-10-05T13:51:22.890" v="1684" actId="14100"/>
          <ac:spMkLst>
            <pc:docMk/>
            <pc:sldMk cId="3511440794" sldId="403"/>
            <ac:spMk id="3" creationId="{4BF97CB1-EA11-C6F9-9B78-D28B1A159A6F}"/>
          </ac:spMkLst>
        </pc:spChg>
        <pc:spChg chg="mod">
          <ac:chgData name="Suraj Chopade" userId="S::suraj.chopade@bostoninstituteofanalytics.org::dcc44ee8-6a65-4538-a5e1-c87e14ca7a61" providerId="AD" clId="Web-{053F1D2B-53AA-6ADE-167B-F3376F0E876B}" dt="2023-10-05T13:36:32.967" v="1502" actId="14100"/>
          <ac:spMkLst>
            <pc:docMk/>
            <pc:sldMk cId="3511440794" sldId="403"/>
            <ac:spMk id="9" creationId="{2FDADD92-4E39-7713-520E-D88B1D53A255}"/>
          </ac:spMkLst>
        </pc:spChg>
      </pc:sldChg>
      <pc:sldChg chg="modSp add replId">
        <pc:chgData name="Suraj Chopade" userId="S::suraj.chopade@bostoninstituteofanalytics.org::dcc44ee8-6a65-4538-a5e1-c87e14ca7a61" providerId="AD" clId="Web-{053F1D2B-53AA-6ADE-167B-F3376F0E876B}" dt="2023-10-05T13:51:18.452" v="1683" actId="14100"/>
        <pc:sldMkLst>
          <pc:docMk/>
          <pc:sldMk cId="671637965" sldId="404"/>
        </pc:sldMkLst>
        <pc:spChg chg="mod">
          <ac:chgData name="Suraj Chopade" userId="S::suraj.chopade@bostoninstituteofanalytics.org::dcc44ee8-6a65-4538-a5e1-c87e14ca7a61" providerId="AD" clId="Web-{053F1D2B-53AA-6ADE-167B-F3376F0E876B}" dt="2023-10-05T13:51:18.452" v="1683" actId="14100"/>
          <ac:spMkLst>
            <pc:docMk/>
            <pc:sldMk cId="671637965" sldId="404"/>
            <ac:spMk id="3" creationId="{4BF97CB1-EA11-C6F9-9B78-D28B1A159A6F}"/>
          </ac:spMkLst>
        </pc:spChg>
      </pc:sldChg>
      <pc:sldChg chg="modSp add replId">
        <pc:chgData name="Suraj Chopade" userId="S::suraj.chopade@bostoninstituteofanalytics.org::dcc44ee8-6a65-4538-a5e1-c87e14ca7a61" providerId="AD" clId="Web-{053F1D2B-53AA-6ADE-167B-F3376F0E876B}" dt="2023-10-05T13:51:13.155" v="1682" actId="14100"/>
        <pc:sldMkLst>
          <pc:docMk/>
          <pc:sldMk cId="2575758570" sldId="405"/>
        </pc:sldMkLst>
        <pc:spChg chg="mod">
          <ac:chgData name="Suraj Chopade" userId="S::suraj.chopade@bostoninstituteofanalytics.org::dcc44ee8-6a65-4538-a5e1-c87e14ca7a61" providerId="AD" clId="Web-{053F1D2B-53AA-6ADE-167B-F3376F0E876B}" dt="2023-10-05T13:51:13.155" v="1682" actId="14100"/>
          <ac:spMkLst>
            <pc:docMk/>
            <pc:sldMk cId="2575758570" sldId="405"/>
            <ac:spMk id="3" creationId="{4BF97CB1-EA11-C6F9-9B78-D28B1A159A6F}"/>
          </ac:spMkLst>
        </pc:spChg>
      </pc:sldChg>
      <pc:sldChg chg="modSp add replId">
        <pc:chgData name="Suraj Chopade" userId="S::suraj.chopade@bostoninstituteofanalytics.org::dcc44ee8-6a65-4538-a5e1-c87e14ca7a61" providerId="AD" clId="Web-{053F1D2B-53AA-6ADE-167B-F3376F0E876B}" dt="2023-10-05T13:51:07.311" v="1681" actId="20577"/>
        <pc:sldMkLst>
          <pc:docMk/>
          <pc:sldMk cId="21544644" sldId="406"/>
        </pc:sldMkLst>
        <pc:spChg chg="mod">
          <ac:chgData name="Suraj Chopade" userId="S::suraj.chopade@bostoninstituteofanalytics.org::dcc44ee8-6a65-4538-a5e1-c87e14ca7a61" providerId="AD" clId="Web-{053F1D2B-53AA-6ADE-167B-F3376F0E876B}" dt="2023-10-05T13:51:07.311" v="1681" actId="20577"/>
          <ac:spMkLst>
            <pc:docMk/>
            <pc:sldMk cId="21544644" sldId="406"/>
            <ac:spMk id="3" creationId="{4BF97CB1-EA11-C6F9-9B78-D28B1A159A6F}"/>
          </ac:spMkLst>
        </pc:spChg>
        <pc:spChg chg="mod">
          <ac:chgData name="Suraj Chopade" userId="S::suraj.chopade@bostoninstituteofanalytics.org::dcc44ee8-6a65-4538-a5e1-c87e14ca7a61" providerId="AD" clId="Web-{053F1D2B-53AA-6ADE-167B-F3376F0E876B}" dt="2023-10-05T13:50:21.684" v="1657" actId="20577"/>
          <ac:spMkLst>
            <pc:docMk/>
            <pc:sldMk cId="21544644" sldId="406"/>
            <ac:spMk id="9" creationId="{2FDADD92-4E39-7713-520E-D88B1D53A255}"/>
          </ac:spMkLst>
        </pc:spChg>
      </pc:sldChg>
      <pc:sldChg chg="modSp add replId">
        <pc:chgData name="Suraj Chopade" userId="S::suraj.chopade@bostoninstituteofanalytics.org::dcc44ee8-6a65-4538-a5e1-c87e14ca7a61" providerId="AD" clId="Web-{053F1D2B-53AA-6ADE-167B-F3376F0E876B}" dt="2023-10-05T13:50:54.045" v="1676" actId="1076"/>
        <pc:sldMkLst>
          <pc:docMk/>
          <pc:sldMk cId="3277102262" sldId="407"/>
        </pc:sldMkLst>
        <pc:spChg chg="mod">
          <ac:chgData name="Suraj Chopade" userId="S::suraj.chopade@bostoninstituteofanalytics.org::dcc44ee8-6a65-4538-a5e1-c87e14ca7a61" providerId="AD" clId="Web-{053F1D2B-53AA-6ADE-167B-F3376F0E876B}" dt="2023-10-05T13:50:54.045" v="1676" actId="1076"/>
          <ac:spMkLst>
            <pc:docMk/>
            <pc:sldMk cId="3277102262" sldId="407"/>
            <ac:spMk id="3" creationId="{4BF97CB1-EA11-C6F9-9B78-D28B1A159A6F}"/>
          </ac:spMkLst>
        </pc:spChg>
        <pc:spChg chg="mod">
          <ac:chgData name="Suraj Chopade" userId="S::suraj.chopade@bostoninstituteofanalytics.org::dcc44ee8-6a65-4538-a5e1-c87e14ca7a61" providerId="AD" clId="Web-{053F1D2B-53AA-6ADE-167B-F3376F0E876B}" dt="2023-10-05T13:50:30.278" v="1660" actId="20577"/>
          <ac:spMkLst>
            <pc:docMk/>
            <pc:sldMk cId="3277102262" sldId="407"/>
            <ac:spMk id="9" creationId="{2FDADD92-4E39-7713-520E-D88B1D53A255}"/>
          </ac:spMkLst>
        </pc:spChg>
      </pc:sldChg>
      <pc:sldChg chg="add replId">
        <pc:chgData name="Suraj Chopade" userId="S::suraj.chopade@bostoninstituteofanalytics.org::dcc44ee8-6a65-4538-a5e1-c87e14ca7a61" providerId="AD" clId="Web-{053F1D2B-53AA-6ADE-167B-F3376F0E876B}" dt="2023-10-05T13:50:35.325" v="1661"/>
        <pc:sldMkLst>
          <pc:docMk/>
          <pc:sldMk cId="4059647043" sldId="408"/>
        </pc:sldMkLst>
      </pc:sldChg>
    </pc:docChg>
  </pc:docChgLst>
  <pc:docChgLst>
    <pc:chgData name="Suraj Chopade" userId="S::suraj.chopade@bostoninstituteofanalytics.org::dcc44ee8-6a65-4538-a5e1-c87e14ca7a61" providerId="AD" clId="Web-{EC140BA5-AD7F-6FF0-5881-4B652472B751}"/>
    <pc:docChg chg="addSld modSld">
      <pc:chgData name="Suraj Chopade" userId="S::suraj.chopade@bostoninstituteofanalytics.org::dcc44ee8-6a65-4538-a5e1-c87e14ca7a61" providerId="AD" clId="Web-{EC140BA5-AD7F-6FF0-5881-4B652472B751}" dt="2023-10-10T06:59:42.373" v="122" actId="20577"/>
      <pc:docMkLst>
        <pc:docMk/>
      </pc:docMkLst>
      <pc:sldChg chg="addSp delSp modSp add replId modNotes">
        <pc:chgData name="Suraj Chopade" userId="S::suraj.chopade@bostoninstituteofanalytics.org::dcc44ee8-6a65-4538-a5e1-c87e14ca7a61" providerId="AD" clId="Web-{EC140BA5-AD7F-6FF0-5881-4B652472B751}" dt="2023-10-10T06:58:44.605" v="97" actId="1076"/>
        <pc:sldMkLst>
          <pc:docMk/>
          <pc:sldMk cId="2101259226" sldId="521"/>
        </pc:sldMkLst>
        <pc:spChg chg="del">
          <ac:chgData name="Suraj Chopade" userId="S::suraj.chopade@bostoninstituteofanalytics.org::dcc44ee8-6a65-4538-a5e1-c87e14ca7a61" providerId="AD" clId="Web-{EC140BA5-AD7F-6FF0-5881-4B652472B751}" dt="2023-10-10T06:55:18.955" v="20"/>
          <ac:spMkLst>
            <pc:docMk/>
            <pc:sldMk cId="2101259226" sldId="521"/>
            <ac:spMk id="2" creationId="{82DB9F8B-2AF2-3FB1-B31E-0CCF1CC44F79}"/>
          </ac:spMkLst>
        </pc:spChg>
        <pc:spChg chg="add del mod">
          <ac:chgData name="Suraj Chopade" userId="S::suraj.chopade@bostoninstituteofanalytics.org::dcc44ee8-6a65-4538-a5e1-c87e14ca7a61" providerId="AD" clId="Web-{EC140BA5-AD7F-6FF0-5881-4B652472B751}" dt="2023-10-10T06:58:18.791" v="89"/>
          <ac:spMkLst>
            <pc:docMk/>
            <pc:sldMk cId="2101259226" sldId="521"/>
            <ac:spMk id="4" creationId="{3545B851-BAEE-9666-3F26-14288F6149D5}"/>
          </ac:spMkLst>
        </pc:spChg>
        <pc:spChg chg="add">
          <ac:chgData name="Suraj Chopade" userId="S::suraj.chopade@bostoninstituteofanalytics.org::dcc44ee8-6a65-4538-a5e1-c87e14ca7a61" providerId="AD" clId="Web-{EC140BA5-AD7F-6FF0-5881-4B652472B751}" dt="2023-10-10T06:58:19.260" v="90"/>
          <ac:spMkLst>
            <pc:docMk/>
            <pc:sldMk cId="2101259226" sldId="521"/>
            <ac:spMk id="6" creationId="{B9A0257E-514C-F22A-2FC6-3233639187E2}"/>
          </ac:spMkLst>
        </pc:spChg>
        <pc:spChg chg="mod">
          <ac:chgData name="Suraj Chopade" userId="S::suraj.chopade@bostoninstituteofanalytics.org::dcc44ee8-6a65-4538-a5e1-c87e14ca7a61" providerId="AD" clId="Web-{EC140BA5-AD7F-6FF0-5881-4B652472B751}" dt="2023-10-10T06:58:44.605" v="97" actId="1076"/>
          <ac:spMkLst>
            <pc:docMk/>
            <pc:sldMk cId="2101259226" sldId="521"/>
            <ac:spMk id="9" creationId="{2FDADD92-4E39-7713-520E-D88B1D53A255}"/>
          </ac:spMkLst>
        </pc:spChg>
        <pc:picChg chg="del">
          <ac:chgData name="Suraj Chopade" userId="S::suraj.chopade@bostoninstituteofanalytics.org::dcc44ee8-6a65-4538-a5e1-c87e14ca7a61" providerId="AD" clId="Web-{EC140BA5-AD7F-6FF0-5881-4B652472B751}" dt="2023-10-10T06:54:58.142" v="7"/>
          <ac:picMkLst>
            <pc:docMk/>
            <pc:sldMk cId="2101259226" sldId="521"/>
            <ac:picMk id="3" creationId="{2931CF51-275B-A00D-D039-EFD8857856FA}"/>
          </ac:picMkLst>
        </pc:picChg>
      </pc:sldChg>
      <pc:sldChg chg="modSp add replId modNotes">
        <pc:chgData name="Suraj Chopade" userId="S::suraj.chopade@bostoninstituteofanalytics.org::dcc44ee8-6a65-4538-a5e1-c87e14ca7a61" providerId="AD" clId="Web-{EC140BA5-AD7F-6FF0-5881-4B652472B751}" dt="2023-10-10T06:59:42.373" v="122" actId="20577"/>
        <pc:sldMkLst>
          <pc:docMk/>
          <pc:sldMk cId="1749422253" sldId="522"/>
        </pc:sldMkLst>
        <pc:spChg chg="mod">
          <ac:chgData name="Suraj Chopade" userId="S::suraj.chopade@bostoninstituteofanalytics.org::dcc44ee8-6a65-4538-a5e1-c87e14ca7a61" providerId="AD" clId="Web-{EC140BA5-AD7F-6FF0-5881-4B652472B751}" dt="2023-10-10T06:59:42.373" v="122" actId="20577"/>
          <ac:spMkLst>
            <pc:docMk/>
            <pc:sldMk cId="1749422253" sldId="522"/>
            <ac:spMk id="4" creationId="{3545B851-BAEE-9666-3F26-14288F6149D5}"/>
          </ac:spMkLst>
        </pc:spChg>
        <pc:spChg chg="mod">
          <ac:chgData name="Suraj Chopade" userId="S::suraj.chopade@bostoninstituteofanalytics.org::dcc44ee8-6a65-4538-a5e1-c87e14ca7a61" providerId="AD" clId="Web-{EC140BA5-AD7F-6FF0-5881-4B652472B751}" dt="2023-10-10T06:58:41.042" v="96" actId="1076"/>
          <ac:spMkLst>
            <pc:docMk/>
            <pc:sldMk cId="1749422253" sldId="522"/>
            <ac:spMk id="9" creationId="{2FDADD92-4E39-7713-520E-D88B1D53A255}"/>
          </ac:spMkLst>
        </pc:spChg>
      </pc:sldChg>
    </pc:docChg>
  </pc:docChgLst>
  <pc:docChgLst>
    <pc:chgData name="Suraj Chopade" userId="S::suraj.chopade@bostoninstituteofanalytics.org::dcc44ee8-6a65-4538-a5e1-c87e14ca7a61" providerId="AD" clId="Web-{FC208642-ADFB-8BC3-1013-5BEC9BA258FA}"/>
    <pc:docChg chg="addSld">
      <pc:chgData name="Suraj Chopade" userId="S::suraj.chopade@bostoninstituteofanalytics.org::dcc44ee8-6a65-4538-a5e1-c87e14ca7a61" providerId="AD" clId="Web-{FC208642-ADFB-8BC3-1013-5BEC9BA258FA}" dt="2024-07-16T07:43:09.157" v="1"/>
      <pc:docMkLst>
        <pc:docMk/>
      </pc:docMkLst>
      <pc:sldChg chg="add">
        <pc:chgData name="Suraj Chopade" userId="S::suraj.chopade@bostoninstituteofanalytics.org::dcc44ee8-6a65-4538-a5e1-c87e14ca7a61" providerId="AD" clId="Web-{FC208642-ADFB-8BC3-1013-5BEC9BA258FA}" dt="2024-07-16T07:43:05.625" v="0"/>
        <pc:sldMkLst>
          <pc:docMk/>
          <pc:sldMk cId="228880180" sldId="566"/>
        </pc:sldMkLst>
      </pc:sldChg>
      <pc:sldChg chg="add">
        <pc:chgData name="Suraj Chopade" userId="S::suraj.chopade@bostoninstituteofanalytics.org::dcc44ee8-6a65-4538-a5e1-c87e14ca7a61" providerId="AD" clId="Web-{FC208642-ADFB-8BC3-1013-5BEC9BA258FA}" dt="2024-07-16T07:43:09.157" v="1"/>
        <pc:sldMkLst>
          <pc:docMk/>
          <pc:sldMk cId="2620805591" sldId="567"/>
        </pc:sldMkLst>
      </pc:sldChg>
    </pc:docChg>
  </pc:docChgLst>
  <pc:docChgLst>
    <pc:chgData name="Suraj Chopade" userId="S::suraj.chopade@bostoninstituteofanalytics.org::dcc44ee8-6a65-4538-a5e1-c87e14ca7a61" providerId="AD" clId="Web-{9461D074-1CD4-7D5E-CEA2-63DB3B209737}"/>
    <pc:docChg chg="modSld">
      <pc:chgData name="Suraj Chopade" userId="S::suraj.chopade@bostoninstituteofanalytics.org::dcc44ee8-6a65-4538-a5e1-c87e14ca7a61" providerId="AD" clId="Web-{9461D074-1CD4-7D5E-CEA2-63DB3B209737}" dt="2023-10-09T05:59:41.153" v="1" actId="1076"/>
      <pc:docMkLst>
        <pc:docMk/>
      </pc:docMkLst>
      <pc:sldChg chg="modSp">
        <pc:chgData name="Suraj Chopade" userId="S::suraj.chopade@bostoninstituteofanalytics.org::dcc44ee8-6a65-4538-a5e1-c87e14ca7a61" providerId="AD" clId="Web-{9461D074-1CD4-7D5E-CEA2-63DB3B209737}" dt="2023-10-09T05:59:41.153" v="1" actId="1076"/>
        <pc:sldMkLst>
          <pc:docMk/>
          <pc:sldMk cId="1726830" sldId="314"/>
        </pc:sldMkLst>
        <pc:picChg chg="mod">
          <ac:chgData name="Suraj Chopade" userId="S::suraj.chopade@bostoninstituteofanalytics.org::dcc44ee8-6a65-4538-a5e1-c87e14ca7a61" providerId="AD" clId="Web-{9461D074-1CD4-7D5E-CEA2-63DB3B209737}" dt="2023-10-09T05:59:41.153" v="1" actId="1076"/>
          <ac:picMkLst>
            <pc:docMk/>
            <pc:sldMk cId="1726830" sldId="314"/>
            <ac:picMk id="3" creationId="{04C05F6D-535B-1CDB-D8A2-B023A2342190}"/>
          </ac:picMkLst>
        </pc:picChg>
      </pc:sldChg>
    </pc:docChg>
  </pc:docChgLst>
  <pc:docChgLst>
    <pc:chgData name="Suraj Chopade" userId="S::suraj.chopade@bostoninstituteofanalytics.org::dcc44ee8-6a65-4538-a5e1-c87e14ca7a61" providerId="AD" clId="Web-{2D7FA76E-CA8C-A342-FE65-1AAF90DAEEFE}"/>
    <pc:docChg chg="addSld delSld modSld">
      <pc:chgData name="Suraj Chopade" userId="S::suraj.chopade@bostoninstituteofanalytics.org::dcc44ee8-6a65-4538-a5e1-c87e14ca7a61" providerId="AD" clId="Web-{2D7FA76E-CA8C-A342-FE65-1AAF90DAEEFE}" dt="2024-04-26T07:11:16.225" v="15" actId="20577"/>
      <pc:docMkLst>
        <pc:docMk/>
      </pc:docMkLst>
      <pc:sldChg chg="modSp add">
        <pc:chgData name="Suraj Chopade" userId="S::suraj.chopade@bostoninstituteofanalytics.org::dcc44ee8-6a65-4538-a5e1-c87e14ca7a61" providerId="AD" clId="Web-{2D7FA76E-CA8C-A342-FE65-1AAF90DAEEFE}" dt="2024-04-26T07:11:16.225" v="15" actId="20577"/>
        <pc:sldMkLst>
          <pc:docMk/>
          <pc:sldMk cId="1024334718" sldId="256"/>
        </pc:sldMkLst>
        <pc:spChg chg="mod">
          <ac:chgData name="Suraj Chopade" userId="S::suraj.chopade@bostoninstituteofanalytics.org::dcc44ee8-6a65-4538-a5e1-c87e14ca7a61" providerId="AD" clId="Web-{2D7FA76E-CA8C-A342-FE65-1AAF90DAEEFE}" dt="2024-04-26T07:11:16.225" v="15" actId="20577"/>
          <ac:spMkLst>
            <pc:docMk/>
            <pc:sldMk cId="1024334718" sldId="256"/>
            <ac:spMk id="2" creationId="{1A225F15-9B21-01FF-BD6D-D04F30F7A091}"/>
          </ac:spMkLst>
        </pc:spChg>
      </pc:sldChg>
      <pc:sldChg chg="addSp delSp modSp del">
        <pc:chgData name="Suraj Chopade" userId="S::suraj.chopade@bostoninstituteofanalytics.org::dcc44ee8-6a65-4538-a5e1-c87e14ca7a61" providerId="AD" clId="Web-{2D7FA76E-CA8C-A342-FE65-1AAF90DAEEFE}" dt="2024-04-26T07:10:59.944" v="5"/>
        <pc:sldMkLst>
          <pc:docMk/>
          <pc:sldMk cId="0" sldId="257"/>
        </pc:sldMkLst>
        <pc:spChg chg="add del mod">
          <ac:chgData name="Suraj Chopade" userId="S::suraj.chopade@bostoninstituteofanalytics.org::dcc44ee8-6a65-4538-a5e1-c87e14ca7a61" providerId="AD" clId="Web-{2D7FA76E-CA8C-A342-FE65-1AAF90DAEEFE}" dt="2024-04-26T07:10:48.850" v="3"/>
          <ac:spMkLst>
            <pc:docMk/>
            <pc:sldMk cId="0" sldId="257"/>
            <ac:spMk id="2" creationId="{7F2A4EC0-E06D-76D9-B521-3E3137B7C094}"/>
          </ac:spMkLst>
        </pc:spChg>
      </pc:sldChg>
      <pc:sldMasterChg chg="addSldLayout">
        <pc:chgData name="Suraj Chopade" userId="S::suraj.chopade@bostoninstituteofanalytics.org::dcc44ee8-6a65-4538-a5e1-c87e14ca7a61" providerId="AD" clId="Web-{2D7FA76E-CA8C-A342-FE65-1AAF90DAEEFE}" dt="2024-04-26T07:10:56.944" v="4"/>
        <pc:sldMasterMkLst>
          <pc:docMk/>
          <pc:sldMasterMk cId="0" sldId="2147483648"/>
        </pc:sldMasterMkLst>
        <pc:sldLayoutChg chg="add">
          <pc:chgData name="Suraj Chopade" userId="S::suraj.chopade@bostoninstituteofanalytics.org::dcc44ee8-6a65-4538-a5e1-c87e14ca7a61" providerId="AD" clId="Web-{2D7FA76E-CA8C-A342-FE65-1AAF90DAEEFE}" dt="2024-04-26T07:10:56.944" v="4"/>
          <pc:sldLayoutMkLst>
            <pc:docMk/>
            <pc:sldMasterMk cId="0" sldId="2147483648"/>
            <pc:sldLayoutMk cId="2111683605" sldId="2147483660"/>
          </pc:sldLayoutMkLst>
        </pc:sldLayoutChg>
      </pc:sldMasterChg>
    </pc:docChg>
  </pc:docChgLst>
  <pc:docChgLst>
    <pc:chgData name="Suraj Chopade" userId="S::suraj.chopade@bostoninstituteofanalytics.org::dcc44ee8-6a65-4538-a5e1-c87e14ca7a61" providerId="AD" clId="Web-{6A013C22-3411-2CB4-64D5-9F83FB4D13A1}"/>
    <pc:docChg chg="delSld modSld">
      <pc:chgData name="Suraj Chopade" userId="S::suraj.chopade@bostoninstituteofanalytics.org::dcc44ee8-6a65-4538-a5e1-c87e14ca7a61" providerId="AD" clId="Web-{6A013C22-3411-2CB4-64D5-9F83FB4D13A1}" dt="2023-10-10T07:04:28.310" v="39" actId="1076"/>
      <pc:docMkLst>
        <pc:docMk/>
      </pc:docMkLst>
      <pc:sldChg chg="modSp">
        <pc:chgData name="Suraj Chopade" userId="S::suraj.chopade@bostoninstituteofanalytics.org::dcc44ee8-6a65-4538-a5e1-c87e14ca7a61" providerId="AD" clId="Web-{6A013C22-3411-2CB4-64D5-9F83FB4D13A1}" dt="2023-10-10T07:03:25.105" v="16" actId="1076"/>
        <pc:sldMkLst>
          <pc:docMk/>
          <pc:sldMk cId="4076578880" sldId="484"/>
        </pc:sldMkLst>
        <pc:spChg chg="mod">
          <ac:chgData name="Suraj Chopade" userId="S::suraj.chopade@bostoninstituteofanalytics.org::dcc44ee8-6a65-4538-a5e1-c87e14ca7a61" providerId="AD" clId="Web-{6A013C22-3411-2CB4-64D5-9F83FB4D13A1}" dt="2023-10-10T07:03:25.105" v="16" actId="1076"/>
          <ac:spMkLst>
            <pc:docMk/>
            <pc:sldMk cId="4076578880" sldId="484"/>
            <ac:spMk id="3" creationId="{5FAF0B8B-2FA0-7D88-B529-85CF2FDB866C}"/>
          </ac:spMkLst>
        </pc:spChg>
        <pc:spChg chg="mod">
          <ac:chgData name="Suraj Chopade" userId="S::suraj.chopade@bostoninstituteofanalytics.org::dcc44ee8-6a65-4538-a5e1-c87e14ca7a61" providerId="AD" clId="Web-{6A013C22-3411-2CB4-64D5-9F83FB4D13A1}" dt="2023-10-10T07:01:10.678" v="1" actId="20577"/>
          <ac:spMkLst>
            <pc:docMk/>
            <pc:sldMk cId="4076578880" sldId="484"/>
            <ac:spMk id="9" creationId="{2FDADD92-4E39-7713-520E-D88B1D53A255}"/>
          </ac:spMkLst>
        </pc:spChg>
      </pc:sldChg>
      <pc:sldChg chg="modSp">
        <pc:chgData name="Suraj Chopade" userId="S::suraj.chopade@bostoninstituteofanalytics.org::dcc44ee8-6a65-4538-a5e1-c87e14ca7a61" providerId="AD" clId="Web-{6A013C22-3411-2CB4-64D5-9F83FB4D13A1}" dt="2023-10-10T07:04:28.310" v="39" actId="1076"/>
        <pc:sldMkLst>
          <pc:docMk/>
          <pc:sldMk cId="578900116" sldId="499"/>
        </pc:sldMkLst>
        <pc:spChg chg="mod">
          <ac:chgData name="Suraj Chopade" userId="S::suraj.chopade@bostoninstituteofanalytics.org::dcc44ee8-6a65-4538-a5e1-c87e14ca7a61" providerId="AD" clId="Web-{6A013C22-3411-2CB4-64D5-9F83FB4D13A1}" dt="2023-10-10T07:04:28.310" v="39" actId="1076"/>
          <ac:spMkLst>
            <pc:docMk/>
            <pc:sldMk cId="578900116" sldId="499"/>
            <ac:spMk id="9" creationId="{2FDADD92-4E39-7713-520E-D88B1D53A255}"/>
          </ac:spMkLst>
        </pc:spChg>
      </pc:sldChg>
      <pc:sldChg chg="del">
        <pc:chgData name="Suraj Chopade" userId="S::suraj.chopade@bostoninstituteofanalytics.org::dcc44ee8-6a65-4538-a5e1-c87e14ca7a61" providerId="AD" clId="Web-{6A013C22-3411-2CB4-64D5-9F83FB4D13A1}" dt="2023-10-10T07:04:01.669" v="30"/>
        <pc:sldMkLst>
          <pc:docMk/>
          <pc:sldMk cId="2109058008" sldId="508"/>
        </pc:sldMkLst>
      </pc:sldChg>
      <pc:sldChg chg="del">
        <pc:chgData name="Suraj Chopade" userId="S::suraj.chopade@bostoninstituteofanalytics.org::dcc44ee8-6a65-4538-a5e1-c87e14ca7a61" providerId="AD" clId="Web-{6A013C22-3411-2CB4-64D5-9F83FB4D13A1}" dt="2023-10-10T07:04:01.669" v="29"/>
        <pc:sldMkLst>
          <pc:docMk/>
          <pc:sldMk cId="4073982884" sldId="509"/>
        </pc:sldMkLst>
      </pc:sldChg>
      <pc:sldChg chg="del">
        <pc:chgData name="Suraj Chopade" userId="S::suraj.chopade@bostoninstituteofanalytics.org::dcc44ee8-6a65-4538-a5e1-c87e14ca7a61" providerId="AD" clId="Web-{6A013C22-3411-2CB4-64D5-9F83FB4D13A1}" dt="2023-10-10T07:04:01.669" v="28"/>
        <pc:sldMkLst>
          <pc:docMk/>
          <pc:sldMk cId="3673880535" sldId="510"/>
        </pc:sldMkLst>
      </pc:sldChg>
      <pc:sldChg chg="del">
        <pc:chgData name="Suraj Chopade" userId="S::suraj.chopade@bostoninstituteofanalytics.org::dcc44ee8-6a65-4538-a5e1-c87e14ca7a61" providerId="AD" clId="Web-{6A013C22-3411-2CB4-64D5-9F83FB4D13A1}" dt="2023-10-10T07:04:01.669" v="27"/>
        <pc:sldMkLst>
          <pc:docMk/>
          <pc:sldMk cId="3348851846" sldId="511"/>
        </pc:sldMkLst>
      </pc:sldChg>
      <pc:sldChg chg="del">
        <pc:chgData name="Suraj Chopade" userId="S::suraj.chopade@bostoninstituteofanalytics.org::dcc44ee8-6a65-4538-a5e1-c87e14ca7a61" providerId="AD" clId="Web-{6A013C22-3411-2CB4-64D5-9F83FB4D13A1}" dt="2023-10-10T07:04:01.669" v="26"/>
        <pc:sldMkLst>
          <pc:docMk/>
          <pc:sldMk cId="2783178602" sldId="512"/>
        </pc:sldMkLst>
      </pc:sldChg>
      <pc:sldChg chg="del">
        <pc:chgData name="Suraj Chopade" userId="S::suraj.chopade@bostoninstituteofanalytics.org::dcc44ee8-6a65-4538-a5e1-c87e14ca7a61" providerId="AD" clId="Web-{6A013C22-3411-2CB4-64D5-9F83FB4D13A1}" dt="2023-10-10T07:04:01.669" v="25"/>
        <pc:sldMkLst>
          <pc:docMk/>
          <pc:sldMk cId="1934922367" sldId="513"/>
        </pc:sldMkLst>
      </pc:sldChg>
      <pc:sldChg chg="del">
        <pc:chgData name="Suraj Chopade" userId="S::suraj.chopade@bostoninstituteofanalytics.org::dcc44ee8-6a65-4538-a5e1-c87e14ca7a61" providerId="AD" clId="Web-{6A013C22-3411-2CB4-64D5-9F83FB4D13A1}" dt="2023-10-10T07:04:01.653" v="24"/>
        <pc:sldMkLst>
          <pc:docMk/>
          <pc:sldMk cId="1143699311" sldId="514"/>
        </pc:sldMkLst>
      </pc:sldChg>
      <pc:sldChg chg="del">
        <pc:chgData name="Suraj Chopade" userId="S::suraj.chopade@bostoninstituteofanalytics.org::dcc44ee8-6a65-4538-a5e1-c87e14ca7a61" providerId="AD" clId="Web-{6A013C22-3411-2CB4-64D5-9F83FB4D13A1}" dt="2023-10-10T07:04:01.653" v="23"/>
        <pc:sldMkLst>
          <pc:docMk/>
          <pc:sldMk cId="1515212310" sldId="515"/>
        </pc:sldMkLst>
      </pc:sldChg>
      <pc:sldChg chg="del">
        <pc:chgData name="Suraj Chopade" userId="S::suraj.chopade@bostoninstituteofanalytics.org::dcc44ee8-6a65-4538-a5e1-c87e14ca7a61" providerId="AD" clId="Web-{6A013C22-3411-2CB4-64D5-9F83FB4D13A1}" dt="2023-10-10T07:04:01.653" v="22"/>
        <pc:sldMkLst>
          <pc:docMk/>
          <pc:sldMk cId="3995488828" sldId="516"/>
        </pc:sldMkLst>
      </pc:sldChg>
      <pc:sldChg chg="del">
        <pc:chgData name="Suraj Chopade" userId="S::suraj.chopade@bostoninstituteofanalytics.org::dcc44ee8-6a65-4538-a5e1-c87e14ca7a61" providerId="AD" clId="Web-{6A013C22-3411-2CB4-64D5-9F83FB4D13A1}" dt="2023-10-10T07:04:01.653" v="21"/>
        <pc:sldMkLst>
          <pc:docMk/>
          <pc:sldMk cId="165767550" sldId="518"/>
        </pc:sldMkLst>
      </pc:sldChg>
      <pc:sldChg chg="del">
        <pc:chgData name="Suraj Chopade" userId="S::suraj.chopade@bostoninstituteofanalytics.org::dcc44ee8-6a65-4538-a5e1-c87e14ca7a61" providerId="AD" clId="Web-{6A013C22-3411-2CB4-64D5-9F83FB4D13A1}" dt="2023-10-10T07:04:01.653" v="20"/>
        <pc:sldMkLst>
          <pc:docMk/>
          <pc:sldMk cId="1155787438" sldId="519"/>
        </pc:sldMkLst>
      </pc:sldChg>
      <pc:sldChg chg="del">
        <pc:chgData name="Suraj Chopade" userId="S::suraj.chopade@bostoninstituteofanalytics.org::dcc44ee8-6a65-4538-a5e1-c87e14ca7a61" providerId="AD" clId="Web-{6A013C22-3411-2CB4-64D5-9F83FB4D13A1}" dt="2023-10-10T07:04:01.653" v="19"/>
        <pc:sldMkLst>
          <pc:docMk/>
          <pc:sldMk cId="754042340" sldId="520"/>
        </pc:sldMkLst>
      </pc:sldChg>
      <pc:sldChg chg="del">
        <pc:chgData name="Suraj Chopade" userId="S::suraj.chopade@bostoninstituteofanalytics.org::dcc44ee8-6a65-4538-a5e1-c87e14ca7a61" providerId="AD" clId="Web-{6A013C22-3411-2CB4-64D5-9F83FB4D13A1}" dt="2023-10-10T07:04:01.637" v="18"/>
        <pc:sldMkLst>
          <pc:docMk/>
          <pc:sldMk cId="2101259226" sldId="521"/>
        </pc:sldMkLst>
      </pc:sldChg>
      <pc:sldChg chg="del">
        <pc:chgData name="Suraj Chopade" userId="S::suraj.chopade@bostoninstituteofanalytics.org::dcc44ee8-6a65-4538-a5e1-c87e14ca7a61" providerId="AD" clId="Web-{6A013C22-3411-2CB4-64D5-9F83FB4D13A1}" dt="2023-10-10T07:04:01.637" v="17"/>
        <pc:sldMkLst>
          <pc:docMk/>
          <pc:sldMk cId="1749422253" sldId="522"/>
        </pc:sldMkLst>
      </pc:sldChg>
    </pc:docChg>
  </pc:docChgLst>
  <pc:docChgLst>
    <pc:chgData name="Suraj Chopade" userId="S::suraj.chopade@bostoninstituteofanalytics.org::dcc44ee8-6a65-4538-a5e1-c87e14ca7a61" providerId="AD" clId="Web-{E08E5B7E-1FFB-5E1D-1293-C8FADAC46D7F}"/>
    <pc:docChg chg="addSld modSld">
      <pc:chgData name="Suraj Chopade" userId="S::suraj.chopade@bostoninstituteofanalytics.org::dcc44ee8-6a65-4538-a5e1-c87e14ca7a61" providerId="AD" clId="Web-{E08E5B7E-1FFB-5E1D-1293-C8FADAC46D7F}" dt="2023-10-09T11:48:56.108" v="126" actId="1076"/>
      <pc:docMkLst>
        <pc:docMk/>
      </pc:docMkLst>
      <pc:sldChg chg="modSp">
        <pc:chgData name="Suraj Chopade" userId="S::suraj.chopade@bostoninstituteofanalytics.org::dcc44ee8-6a65-4538-a5e1-c87e14ca7a61" providerId="AD" clId="Web-{E08E5B7E-1FFB-5E1D-1293-C8FADAC46D7F}" dt="2023-10-09T11:48:56.108" v="126" actId="1076"/>
        <pc:sldMkLst>
          <pc:docMk/>
          <pc:sldMk cId="2004310942" sldId="497"/>
        </pc:sldMkLst>
        <pc:spChg chg="mod">
          <ac:chgData name="Suraj Chopade" userId="S::suraj.chopade@bostoninstituteofanalytics.org::dcc44ee8-6a65-4538-a5e1-c87e14ca7a61" providerId="AD" clId="Web-{E08E5B7E-1FFB-5E1D-1293-C8FADAC46D7F}" dt="2023-10-09T11:48:56.108" v="126" actId="1076"/>
          <ac:spMkLst>
            <pc:docMk/>
            <pc:sldMk cId="2004310942" sldId="497"/>
            <ac:spMk id="2" creationId="{F7761F45-99CF-5094-8BAE-64DDA34139B5}"/>
          </ac:spMkLst>
        </pc:spChg>
      </pc:sldChg>
      <pc:sldChg chg="addSp modSp">
        <pc:chgData name="Suraj Chopade" userId="S::suraj.chopade@bostoninstituteofanalytics.org::dcc44ee8-6a65-4538-a5e1-c87e14ca7a61" providerId="AD" clId="Web-{E08E5B7E-1FFB-5E1D-1293-C8FADAC46D7F}" dt="2023-10-09T11:36:53.491" v="4" actId="1076"/>
        <pc:sldMkLst>
          <pc:docMk/>
          <pc:sldMk cId="988374458" sldId="498"/>
        </pc:sldMkLst>
        <pc:spChg chg="add mod">
          <ac:chgData name="Suraj Chopade" userId="S::suraj.chopade@bostoninstituteofanalytics.org::dcc44ee8-6a65-4538-a5e1-c87e14ca7a61" providerId="AD" clId="Web-{E08E5B7E-1FFB-5E1D-1293-C8FADAC46D7F}" dt="2023-10-09T11:36:53.491" v="4" actId="1076"/>
          <ac:spMkLst>
            <pc:docMk/>
            <pc:sldMk cId="988374458" sldId="498"/>
            <ac:spMk id="3" creationId="{451F4B52-307E-3F91-FDBE-DBEAB6EF88BE}"/>
          </ac:spMkLst>
        </pc:spChg>
      </pc:sldChg>
      <pc:sldChg chg="addSp delSp modSp add replId modNotes">
        <pc:chgData name="Suraj Chopade" userId="S::suraj.chopade@bostoninstituteofanalytics.org::dcc44ee8-6a65-4538-a5e1-c87e14ca7a61" providerId="AD" clId="Web-{E08E5B7E-1FFB-5E1D-1293-C8FADAC46D7F}" dt="2023-10-09T11:45:26.179" v="94" actId="1076"/>
        <pc:sldMkLst>
          <pc:docMk/>
          <pc:sldMk cId="3625850331" sldId="504"/>
        </pc:sldMkLst>
        <pc:spChg chg="mod">
          <ac:chgData name="Suraj Chopade" userId="S::suraj.chopade@bostoninstituteofanalytics.org::dcc44ee8-6a65-4538-a5e1-c87e14ca7a61" providerId="AD" clId="Web-{E08E5B7E-1FFB-5E1D-1293-C8FADAC46D7F}" dt="2023-10-09T11:44:33.381" v="78" actId="1076"/>
          <ac:spMkLst>
            <pc:docMk/>
            <pc:sldMk cId="3625850331" sldId="504"/>
            <ac:spMk id="2" creationId="{F7761F45-99CF-5094-8BAE-64DDA34139B5}"/>
          </ac:spMkLst>
        </pc:spChg>
        <pc:spChg chg="add mod">
          <ac:chgData name="Suraj Chopade" userId="S::suraj.chopade@bostoninstituteofanalytics.org::dcc44ee8-6a65-4538-a5e1-c87e14ca7a61" providerId="AD" clId="Web-{E08E5B7E-1FFB-5E1D-1293-C8FADAC46D7F}" dt="2023-10-09T11:45:26.179" v="94" actId="1076"/>
          <ac:spMkLst>
            <pc:docMk/>
            <pc:sldMk cId="3625850331" sldId="504"/>
            <ac:spMk id="4" creationId="{AF4686F7-40AD-B2A8-0BA7-225A75A9A590}"/>
          </ac:spMkLst>
        </pc:spChg>
        <pc:spChg chg="del">
          <ac:chgData name="Suraj Chopade" userId="S::suraj.chopade@bostoninstituteofanalytics.org::dcc44ee8-6a65-4538-a5e1-c87e14ca7a61" providerId="AD" clId="Web-{E08E5B7E-1FFB-5E1D-1293-C8FADAC46D7F}" dt="2023-10-09T11:44:20.427" v="76"/>
          <ac:spMkLst>
            <pc:docMk/>
            <pc:sldMk cId="3625850331" sldId="504"/>
            <ac:spMk id="9" creationId="{2FDADD92-4E39-7713-520E-D88B1D53A255}"/>
          </ac:spMkLst>
        </pc:spChg>
      </pc:sldChg>
      <pc:sldChg chg="addSp delSp modSp add replId">
        <pc:chgData name="Suraj Chopade" userId="S::suraj.chopade@bostoninstituteofanalytics.org::dcc44ee8-6a65-4538-a5e1-c87e14ca7a61" providerId="AD" clId="Web-{E08E5B7E-1FFB-5E1D-1293-C8FADAC46D7F}" dt="2023-10-09T11:45:38.101" v="96" actId="20577"/>
        <pc:sldMkLst>
          <pc:docMk/>
          <pc:sldMk cId="3589145878" sldId="505"/>
        </pc:sldMkLst>
        <pc:spChg chg="mod">
          <ac:chgData name="Suraj Chopade" userId="S::suraj.chopade@bostoninstituteofanalytics.org::dcc44ee8-6a65-4538-a5e1-c87e14ca7a61" providerId="AD" clId="Web-{E08E5B7E-1FFB-5E1D-1293-C8FADAC46D7F}" dt="2023-10-09T11:45:38.101" v="96" actId="20577"/>
          <ac:spMkLst>
            <pc:docMk/>
            <pc:sldMk cId="3589145878" sldId="505"/>
            <ac:spMk id="2" creationId="{F7761F45-99CF-5094-8BAE-64DDA34139B5}"/>
          </ac:spMkLst>
        </pc:spChg>
        <pc:spChg chg="add">
          <ac:chgData name="Suraj Chopade" userId="S::suraj.chopade@bostoninstituteofanalytics.org::dcc44ee8-6a65-4538-a5e1-c87e14ca7a61" providerId="AD" clId="Web-{E08E5B7E-1FFB-5E1D-1293-C8FADAC46D7F}" dt="2023-10-09T11:45:34.711" v="95"/>
          <ac:spMkLst>
            <pc:docMk/>
            <pc:sldMk cId="3589145878" sldId="505"/>
            <ac:spMk id="4" creationId="{996E9162-58A7-7FB9-2460-53CABA3C6971}"/>
          </ac:spMkLst>
        </pc:spChg>
        <pc:spChg chg="del">
          <ac:chgData name="Suraj Chopade" userId="S::suraj.chopade@bostoninstituteofanalytics.org::dcc44ee8-6a65-4538-a5e1-c87e14ca7a61" providerId="AD" clId="Web-{E08E5B7E-1FFB-5E1D-1293-C8FADAC46D7F}" dt="2023-10-09T11:44:44.568" v="82"/>
          <ac:spMkLst>
            <pc:docMk/>
            <pc:sldMk cId="3589145878" sldId="505"/>
            <ac:spMk id="9" creationId="{2FDADD92-4E39-7713-520E-D88B1D53A255}"/>
          </ac:spMkLst>
        </pc:spChg>
      </pc:sldChg>
      <pc:sldChg chg="modSp add replId modNotes">
        <pc:chgData name="Suraj Chopade" userId="S::suraj.chopade@bostoninstituteofanalytics.org::dcc44ee8-6a65-4538-a5e1-c87e14ca7a61" providerId="AD" clId="Web-{E08E5B7E-1FFB-5E1D-1293-C8FADAC46D7F}" dt="2023-10-09T11:48:16.372" v="121"/>
        <pc:sldMkLst>
          <pc:docMk/>
          <pc:sldMk cId="1923082277" sldId="506"/>
        </pc:sldMkLst>
        <pc:spChg chg="mod">
          <ac:chgData name="Suraj Chopade" userId="S::suraj.chopade@bostoninstituteofanalytics.org::dcc44ee8-6a65-4538-a5e1-c87e14ca7a61" providerId="AD" clId="Web-{E08E5B7E-1FFB-5E1D-1293-C8FADAC46D7F}" dt="2023-10-09T11:47:57.606" v="117" actId="1076"/>
          <ac:spMkLst>
            <pc:docMk/>
            <pc:sldMk cId="1923082277" sldId="506"/>
            <ac:spMk id="2" creationId="{F7761F45-99CF-5094-8BAE-64DDA34139B5}"/>
          </ac:spMkLst>
        </pc:spChg>
        <pc:spChg chg="mod">
          <ac:chgData name="Suraj Chopade" userId="S::suraj.chopade@bostoninstituteofanalytics.org::dcc44ee8-6a65-4538-a5e1-c87e14ca7a61" providerId="AD" clId="Web-{E08E5B7E-1FFB-5E1D-1293-C8FADAC46D7F}" dt="2023-10-09T11:47:14.964" v="109" actId="1076"/>
          <ac:spMkLst>
            <pc:docMk/>
            <pc:sldMk cId="1923082277" sldId="506"/>
            <ac:spMk id="4" creationId="{996E9162-58A7-7FB9-2460-53CABA3C6971}"/>
          </ac:spMkLst>
        </pc:spChg>
      </pc:sldChg>
    </pc:docChg>
  </pc:docChgLst>
  <pc:docChgLst>
    <pc:chgData name="Suraj Chopade" userId="S::suraj.chopade@bostoninstituteofanalytics.org::dcc44ee8-6a65-4538-a5e1-c87e14ca7a61" providerId="AD" clId="Web-{42A6E2D6-91D0-59DF-ED35-F9C2F00ACF86}"/>
    <pc:docChg chg="addSld delSld modSld sldOrd">
      <pc:chgData name="Suraj Chopade" userId="S::suraj.chopade@bostoninstituteofanalytics.org::dcc44ee8-6a65-4538-a5e1-c87e14ca7a61" providerId="AD" clId="Web-{42A6E2D6-91D0-59DF-ED35-F9C2F00ACF86}" dt="2023-10-05T10:24:48.730" v="1744"/>
      <pc:docMkLst>
        <pc:docMk/>
      </pc:docMkLst>
      <pc:sldChg chg="addSp delSp modSp">
        <pc:chgData name="Suraj Chopade" userId="S::suraj.chopade@bostoninstituteofanalytics.org::dcc44ee8-6a65-4538-a5e1-c87e14ca7a61" providerId="AD" clId="Web-{42A6E2D6-91D0-59DF-ED35-F9C2F00ACF86}" dt="2023-10-05T07:11:49.844" v="46" actId="20577"/>
        <pc:sldMkLst>
          <pc:docMk/>
          <pc:sldMk cId="4235558439" sldId="287"/>
        </pc:sldMkLst>
        <pc:spChg chg="mod">
          <ac:chgData name="Suraj Chopade" userId="S::suraj.chopade@bostoninstituteofanalytics.org::dcc44ee8-6a65-4538-a5e1-c87e14ca7a61" providerId="AD" clId="Web-{42A6E2D6-91D0-59DF-ED35-F9C2F00ACF86}" dt="2023-10-05T07:11:49.844" v="46" actId="20577"/>
          <ac:spMkLst>
            <pc:docMk/>
            <pc:sldMk cId="4235558439" sldId="287"/>
            <ac:spMk id="3" creationId="{5FAF0B8B-2FA0-7D88-B529-85CF2FDB866C}"/>
          </ac:spMkLst>
        </pc:spChg>
        <pc:spChg chg="mod">
          <ac:chgData name="Suraj Chopade" userId="S::suraj.chopade@bostoninstituteofanalytics.org::dcc44ee8-6a65-4538-a5e1-c87e14ca7a61" providerId="AD" clId="Web-{42A6E2D6-91D0-59DF-ED35-F9C2F00ACF86}" dt="2023-10-05T07:03:42.924" v="0" actId="20577"/>
          <ac:spMkLst>
            <pc:docMk/>
            <pc:sldMk cId="4235558439" sldId="287"/>
            <ac:spMk id="9" creationId="{2FDADD92-4E39-7713-520E-D88B1D53A255}"/>
          </ac:spMkLst>
        </pc:spChg>
        <pc:graphicFrameChg chg="add del mod">
          <ac:chgData name="Suraj Chopade" userId="S::suraj.chopade@bostoninstituteofanalytics.org::dcc44ee8-6a65-4538-a5e1-c87e14ca7a61" providerId="AD" clId="Web-{42A6E2D6-91D0-59DF-ED35-F9C2F00ACF86}" dt="2023-10-05T07:04:03.549" v="2"/>
          <ac:graphicFrameMkLst>
            <pc:docMk/>
            <pc:sldMk cId="4235558439" sldId="287"/>
            <ac:graphicFrameMk id="4" creationId="{2A84703C-DFCF-A44D-ADE3-6CA3EF3CC771}"/>
          </ac:graphicFrameMkLst>
        </pc:graphicFrameChg>
        <pc:graphicFrameChg chg="add del mod">
          <ac:chgData name="Suraj Chopade" userId="S::suraj.chopade@bostoninstituteofanalytics.org::dcc44ee8-6a65-4538-a5e1-c87e14ca7a61" providerId="AD" clId="Web-{42A6E2D6-91D0-59DF-ED35-F9C2F00ACF86}" dt="2023-10-05T07:04:15.565" v="6"/>
          <ac:graphicFrameMkLst>
            <pc:docMk/>
            <pc:sldMk cId="4235558439" sldId="287"/>
            <ac:graphicFrameMk id="7" creationId="{E87945AD-9ACC-C5E5-7C0C-83EC479FF95C}"/>
          </ac:graphicFrameMkLst>
        </pc:graphicFrameChg>
        <pc:graphicFrameChg chg="add del mod modGraphic">
          <ac:chgData name="Suraj Chopade" userId="S::suraj.chopade@bostoninstituteofanalytics.org::dcc44ee8-6a65-4538-a5e1-c87e14ca7a61" providerId="AD" clId="Web-{42A6E2D6-91D0-59DF-ED35-F9C2F00ACF86}" dt="2023-10-05T07:06:50.507" v="14"/>
          <ac:graphicFrameMkLst>
            <pc:docMk/>
            <pc:sldMk cId="4235558439" sldId="287"/>
            <ac:graphicFrameMk id="11" creationId="{F35CED65-E29A-0AA6-B1CE-1572A5915D9E}"/>
          </ac:graphicFrameMkLst>
        </pc:graphicFrameChg>
      </pc:sldChg>
      <pc:sldChg chg="addSp delSp modSp mod setBg">
        <pc:chgData name="Suraj Chopade" userId="S::suraj.chopade@bostoninstituteofanalytics.org::dcc44ee8-6a65-4538-a5e1-c87e14ca7a61" providerId="AD" clId="Web-{42A6E2D6-91D0-59DF-ED35-F9C2F00ACF86}" dt="2023-10-05T07:17:43.541" v="99" actId="1076"/>
        <pc:sldMkLst>
          <pc:docMk/>
          <pc:sldMk cId="1726830" sldId="314"/>
        </pc:sldMkLst>
        <pc:spChg chg="mod">
          <ac:chgData name="Suraj Chopade" userId="S::suraj.chopade@bostoninstituteofanalytics.org::dcc44ee8-6a65-4538-a5e1-c87e14ca7a61" providerId="AD" clId="Web-{42A6E2D6-91D0-59DF-ED35-F9C2F00ACF86}" dt="2023-10-05T07:17:32.557" v="97" actId="20577"/>
          <ac:spMkLst>
            <pc:docMk/>
            <pc:sldMk cId="1726830" sldId="314"/>
            <ac:spMk id="2" creationId="{F7761F45-99CF-5094-8BAE-64DDA34139B5}"/>
          </ac:spMkLst>
        </pc:spChg>
        <pc:spChg chg="mod">
          <ac:chgData name="Suraj Chopade" userId="S::suraj.chopade@bostoninstituteofanalytics.org::dcc44ee8-6a65-4538-a5e1-c87e14ca7a61" providerId="AD" clId="Web-{42A6E2D6-91D0-59DF-ED35-F9C2F00ACF86}" dt="2023-10-05T07:17:43.541" v="99" actId="1076"/>
          <ac:spMkLst>
            <pc:docMk/>
            <pc:sldMk cId="1726830" sldId="314"/>
            <ac:spMk id="9" creationId="{2FDADD92-4E39-7713-520E-D88B1D53A255}"/>
          </ac:spMkLst>
        </pc:spChg>
        <pc:spChg chg="add del">
          <ac:chgData name="Suraj Chopade" userId="S::suraj.chopade@bostoninstituteofanalytics.org::dcc44ee8-6a65-4538-a5e1-c87e14ca7a61" providerId="AD" clId="Web-{42A6E2D6-91D0-59DF-ED35-F9C2F00ACF86}" dt="2023-10-05T07:17:10.540" v="91"/>
          <ac:spMkLst>
            <pc:docMk/>
            <pc:sldMk cId="1726830" sldId="314"/>
            <ac:spMk id="14" creationId="{231BF440-39FA-4087-84CC-2EEC0BBDAF29}"/>
          </ac:spMkLst>
        </pc:spChg>
        <pc:spChg chg="add del">
          <ac:chgData name="Suraj Chopade" userId="S::suraj.chopade@bostoninstituteofanalytics.org::dcc44ee8-6a65-4538-a5e1-c87e14ca7a61" providerId="AD" clId="Web-{42A6E2D6-91D0-59DF-ED35-F9C2F00ACF86}" dt="2023-10-05T07:17:10.540" v="91"/>
          <ac:spMkLst>
            <pc:docMk/>
            <pc:sldMk cId="1726830" sldId="314"/>
            <ac:spMk id="16" creationId="{F04E4CBA-303B-48BD-8451-C2701CB0EEBF}"/>
          </ac:spMkLst>
        </pc:spChg>
        <pc:spChg chg="add del">
          <ac:chgData name="Suraj Chopade" userId="S::suraj.chopade@bostoninstituteofanalytics.org::dcc44ee8-6a65-4538-a5e1-c87e14ca7a61" providerId="AD" clId="Web-{42A6E2D6-91D0-59DF-ED35-F9C2F00ACF86}" dt="2023-10-05T07:17:10.540" v="91"/>
          <ac:spMkLst>
            <pc:docMk/>
            <pc:sldMk cId="1726830" sldId="314"/>
            <ac:spMk id="18" creationId="{F6CA58B3-AFCC-4A40-9882-50D5080879B0}"/>
          </ac:spMkLst>
        </pc:spChg>
        <pc:spChg chg="add del">
          <ac:chgData name="Suraj Chopade" userId="S::suraj.chopade@bostoninstituteofanalytics.org::dcc44ee8-6a65-4538-a5e1-c87e14ca7a61" providerId="AD" clId="Web-{42A6E2D6-91D0-59DF-ED35-F9C2F00ACF86}" dt="2023-10-05T07:17:10.540" v="91"/>
          <ac:spMkLst>
            <pc:docMk/>
            <pc:sldMk cId="1726830" sldId="314"/>
            <ac:spMk id="20" creationId="{75C56826-D4E5-42ED-8529-079651CB3005}"/>
          </ac:spMkLst>
        </pc:spChg>
        <pc:spChg chg="add del">
          <ac:chgData name="Suraj Chopade" userId="S::suraj.chopade@bostoninstituteofanalytics.org::dcc44ee8-6a65-4538-a5e1-c87e14ca7a61" providerId="AD" clId="Web-{42A6E2D6-91D0-59DF-ED35-F9C2F00ACF86}" dt="2023-10-05T07:17:10.540" v="91"/>
          <ac:spMkLst>
            <pc:docMk/>
            <pc:sldMk cId="1726830" sldId="314"/>
            <ac:spMk id="22" creationId="{82095FCE-EF05-4443-B97A-85DEE3A5CA17}"/>
          </ac:spMkLst>
        </pc:spChg>
        <pc:spChg chg="add del">
          <ac:chgData name="Suraj Chopade" userId="S::suraj.chopade@bostoninstituteofanalytics.org::dcc44ee8-6a65-4538-a5e1-c87e14ca7a61" providerId="AD" clId="Web-{42A6E2D6-91D0-59DF-ED35-F9C2F00ACF86}" dt="2023-10-05T07:17:10.540" v="91"/>
          <ac:spMkLst>
            <pc:docMk/>
            <pc:sldMk cId="1726830" sldId="314"/>
            <ac:spMk id="24" creationId="{CA00AE6B-AA30-4CF8-BA6F-339B780AD76C}"/>
          </ac:spMkLst>
        </pc:spChg>
        <pc:spChg chg="add del">
          <ac:chgData name="Suraj Chopade" userId="S::suraj.chopade@bostoninstituteofanalytics.org::dcc44ee8-6a65-4538-a5e1-c87e14ca7a61" providerId="AD" clId="Web-{42A6E2D6-91D0-59DF-ED35-F9C2F00ACF86}" dt="2023-10-05T07:17:17.525" v="93"/>
          <ac:spMkLst>
            <pc:docMk/>
            <pc:sldMk cId="1726830" sldId="314"/>
            <ac:spMk id="26" creationId="{D2B783EE-0239-4717-BBEA-8C9EAC61C824}"/>
          </ac:spMkLst>
        </pc:spChg>
        <pc:spChg chg="add del">
          <ac:chgData name="Suraj Chopade" userId="S::suraj.chopade@bostoninstituteofanalytics.org::dcc44ee8-6a65-4538-a5e1-c87e14ca7a61" providerId="AD" clId="Web-{42A6E2D6-91D0-59DF-ED35-F9C2F00ACF86}" dt="2023-10-05T07:17:17.525" v="93"/>
          <ac:spMkLst>
            <pc:docMk/>
            <pc:sldMk cId="1726830" sldId="314"/>
            <ac:spMk id="27" creationId="{A7B99495-F43F-4D80-A44F-2CB4764EB90B}"/>
          </ac:spMkLst>
        </pc:spChg>
        <pc:spChg chg="add del">
          <ac:chgData name="Suraj Chopade" userId="S::suraj.chopade@bostoninstituteofanalytics.org::dcc44ee8-6a65-4538-a5e1-c87e14ca7a61" providerId="AD" clId="Web-{42A6E2D6-91D0-59DF-ED35-F9C2F00ACF86}" dt="2023-10-05T07:17:17.525" v="93"/>
          <ac:spMkLst>
            <pc:docMk/>
            <pc:sldMk cId="1726830" sldId="314"/>
            <ac:spMk id="28" creationId="{70BEB1E7-2F88-40BC-B73D-42E5B6F80BFC}"/>
          </ac:spMkLst>
        </pc:spChg>
        <pc:picChg chg="add mod ord">
          <ac:chgData name="Suraj Chopade" userId="S::suraj.chopade@bostoninstituteofanalytics.org::dcc44ee8-6a65-4538-a5e1-c87e14ca7a61" providerId="AD" clId="Web-{42A6E2D6-91D0-59DF-ED35-F9C2F00ACF86}" dt="2023-10-05T07:17:36.479" v="98" actId="1076"/>
          <ac:picMkLst>
            <pc:docMk/>
            <pc:sldMk cId="1726830" sldId="314"/>
            <ac:picMk id="3" creationId="{A72BC3AD-E280-FE3B-7BCF-AAB945570761}"/>
          </ac:picMkLst>
        </pc:picChg>
        <pc:picChg chg="mod ord">
          <ac:chgData name="Suraj Chopade" userId="S::suraj.chopade@bostoninstituteofanalytics.org::dcc44ee8-6a65-4538-a5e1-c87e14ca7a61" providerId="AD" clId="Web-{42A6E2D6-91D0-59DF-ED35-F9C2F00ACF86}" dt="2023-10-05T07:17:17.525" v="93"/>
          <ac:picMkLst>
            <pc:docMk/>
            <pc:sldMk cId="1726830" sldId="314"/>
            <ac:picMk id="6" creationId="{00000000-0000-0000-0000-000000000000}"/>
          </ac:picMkLst>
        </pc:picChg>
        <pc:picChg chg="ord">
          <ac:chgData name="Suraj Chopade" userId="S::suraj.chopade@bostoninstituteofanalytics.org::dcc44ee8-6a65-4538-a5e1-c87e14ca7a61" providerId="AD" clId="Web-{42A6E2D6-91D0-59DF-ED35-F9C2F00ACF86}" dt="2023-10-05T07:17:17.525" v="93"/>
          <ac:picMkLst>
            <pc:docMk/>
            <pc:sldMk cId="1726830" sldId="314"/>
            <ac:picMk id="8" creationId="{00000000-0000-0000-0000-000000000000}"/>
          </ac:picMkLst>
        </pc:picChg>
        <pc:picChg chg="del">
          <ac:chgData name="Suraj Chopade" userId="S::suraj.chopade@bostoninstituteofanalytics.org::dcc44ee8-6a65-4538-a5e1-c87e14ca7a61" providerId="AD" clId="Web-{42A6E2D6-91D0-59DF-ED35-F9C2F00ACF86}" dt="2023-10-05T07:14:45.552" v="73"/>
          <ac:picMkLst>
            <pc:docMk/>
            <pc:sldMk cId="1726830" sldId="314"/>
            <ac:picMk id="15364" creationId="{CD64F499-172E-6C2B-794D-913EEE758973}"/>
          </ac:picMkLst>
        </pc:picChg>
      </pc:sldChg>
      <pc:sldChg chg="addSp modSp">
        <pc:chgData name="Suraj Chopade" userId="S::suraj.chopade@bostoninstituteofanalytics.org::dcc44ee8-6a65-4538-a5e1-c87e14ca7a61" providerId="AD" clId="Web-{42A6E2D6-91D0-59DF-ED35-F9C2F00ACF86}" dt="2023-10-05T08:36:34.471" v="980" actId="1076"/>
        <pc:sldMkLst>
          <pc:docMk/>
          <pc:sldMk cId="693713431" sldId="332"/>
        </pc:sldMkLst>
        <pc:spChg chg="mod">
          <ac:chgData name="Suraj Chopade" userId="S::suraj.chopade@bostoninstituteofanalytics.org::dcc44ee8-6a65-4538-a5e1-c87e14ca7a61" providerId="AD" clId="Web-{42A6E2D6-91D0-59DF-ED35-F9C2F00ACF86}" dt="2023-10-05T08:36:20.314" v="977" actId="1076"/>
          <ac:spMkLst>
            <pc:docMk/>
            <pc:sldMk cId="693713431" sldId="332"/>
            <ac:spMk id="2" creationId="{F7761F45-99CF-5094-8BAE-64DDA34139B5}"/>
          </ac:spMkLst>
        </pc:spChg>
        <pc:spChg chg="mod">
          <ac:chgData name="Suraj Chopade" userId="S::suraj.chopade@bostoninstituteofanalytics.org::dcc44ee8-6a65-4538-a5e1-c87e14ca7a61" providerId="AD" clId="Web-{42A6E2D6-91D0-59DF-ED35-F9C2F00ACF86}" dt="2023-10-05T08:27:49.506" v="901" actId="1076"/>
          <ac:spMkLst>
            <pc:docMk/>
            <pc:sldMk cId="693713431" sldId="332"/>
            <ac:spMk id="3" creationId="{39A0719D-FF26-C8B0-15D7-26754E0CE008}"/>
          </ac:spMkLst>
        </pc:spChg>
        <pc:picChg chg="add mod">
          <ac:chgData name="Suraj Chopade" userId="S::suraj.chopade@bostoninstituteofanalytics.org::dcc44ee8-6a65-4538-a5e1-c87e14ca7a61" providerId="AD" clId="Web-{42A6E2D6-91D0-59DF-ED35-F9C2F00ACF86}" dt="2023-10-05T08:36:34.471" v="980" actId="1076"/>
          <ac:picMkLst>
            <pc:docMk/>
            <pc:sldMk cId="693713431" sldId="332"/>
            <ac:picMk id="4" creationId="{80459A4B-5527-F2AA-2F2A-F5A24DCD1CCD}"/>
          </ac:picMkLst>
        </pc:picChg>
      </pc:sldChg>
      <pc:sldChg chg="modSp">
        <pc:chgData name="Suraj Chopade" userId="S::suraj.chopade@bostoninstituteofanalytics.org::dcc44ee8-6a65-4538-a5e1-c87e14ca7a61" providerId="AD" clId="Web-{42A6E2D6-91D0-59DF-ED35-F9C2F00ACF86}" dt="2023-10-05T08:58:10.412" v="1342" actId="20577"/>
        <pc:sldMkLst>
          <pc:docMk/>
          <pc:sldMk cId="4254827648" sldId="333"/>
        </pc:sldMkLst>
        <pc:spChg chg="mod">
          <ac:chgData name="Suraj Chopade" userId="S::suraj.chopade@bostoninstituteofanalytics.org::dcc44ee8-6a65-4538-a5e1-c87e14ca7a61" providerId="AD" clId="Web-{42A6E2D6-91D0-59DF-ED35-F9C2F00ACF86}" dt="2023-10-05T08:58:10.412" v="1342" actId="20577"/>
          <ac:spMkLst>
            <pc:docMk/>
            <pc:sldMk cId="4254827648" sldId="333"/>
            <ac:spMk id="2" creationId="{F7761F45-99CF-5094-8BAE-64DDA34139B5}"/>
          </ac:spMkLst>
        </pc:spChg>
        <pc:spChg chg="mod">
          <ac:chgData name="Suraj Chopade" userId="S::suraj.chopade@bostoninstituteofanalytics.org::dcc44ee8-6a65-4538-a5e1-c87e14ca7a61" providerId="AD" clId="Web-{42A6E2D6-91D0-59DF-ED35-F9C2F00ACF86}" dt="2023-10-05T08:55:58.768" v="1298" actId="1076"/>
          <ac:spMkLst>
            <pc:docMk/>
            <pc:sldMk cId="4254827648" sldId="333"/>
            <ac:spMk id="3" creationId="{39A0719D-FF26-C8B0-15D7-26754E0CE008}"/>
          </ac:spMkLst>
        </pc:spChg>
      </pc:sldChg>
      <pc:sldChg chg="modSp del">
        <pc:chgData name="Suraj Chopade" userId="S::suraj.chopade@bostoninstituteofanalytics.org::dcc44ee8-6a65-4538-a5e1-c87e14ca7a61" providerId="AD" clId="Web-{42A6E2D6-91D0-59DF-ED35-F9C2F00ACF86}" dt="2023-10-05T10:24:25.338" v="1742"/>
        <pc:sldMkLst>
          <pc:docMk/>
          <pc:sldMk cId="1495372664" sldId="334"/>
        </pc:sldMkLst>
        <pc:spChg chg="mod">
          <ac:chgData name="Suraj Chopade" userId="S::suraj.chopade@bostoninstituteofanalytics.org::dcc44ee8-6a65-4538-a5e1-c87e14ca7a61" providerId="AD" clId="Web-{42A6E2D6-91D0-59DF-ED35-F9C2F00ACF86}" dt="2023-10-05T10:03:53.342" v="1741" actId="20577"/>
          <ac:spMkLst>
            <pc:docMk/>
            <pc:sldMk cId="1495372664" sldId="334"/>
            <ac:spMk id="3" creationId="{39A0719D-FF26-C8B0-15D7-26754E0CE008}"/>
          </ac:spMkLst>
        </pc:spChg>
      </pc:sldChg>
      <pc:sldChg chg="del">
        <pc:chgData name="Suraj Chopade" userId="S::suraj.chopade@bostoninstituteofanalytics.org::dcc44ee8-6a65-4538-a5e1-c87e14ca7a61" providerId="AD" clId="Web-{42A6E2D6-91D0-59DF-ED35-F9C2F00ACF86}" dt="2023-10-05T09:49:55.300" v="1605"/>
        <pc:sldMkLst>
          <pc:docMk/>
          <pc:sldMk cId="2391541824" sldId="335"/>
        </pc:sldMkLst>
      </pc:sldChg>
      <pc:sldChg chg="del">
        <pc:chgData name="Suraj Chopade" userId="S::suraj.chopade@bostoninstituteofanalytics.org::dcc44ee8-6a65-4538-a5e1-c87e14ca7a61" providerId="AD" clId="Web-{42A6E2D6-91D0-59DF-ED35-F9C2F00ACF86}" dt="2023-10-05T09:49:55.284" v="1604"/>
        <pc:sldMkLst>
          <pc:docMk/>
          <pc:sldMk cId="3716890899" sldId="336"/>
        </pc:sldMkLst>
      </pc:sldChg>
      <pc:sldChg chg="del">
        <pc:chgData name="Suraj Chopade" userId="S::suraj.chopade@bostoninstituteofanalytics.org::dcc44ee8-6a65-4538-a5e1-c87e14ca7a61" providerId="AD" clId="Web-{42A6E2D6-91D0-59DF-ED35-F9C2F00ACF86}" dt="2023-10-05T09:49:55.284" v="1601"/>
        <pc:sldMkLst>
          <pc:docMk/>
          <pc:sldMk cId="1795554002" sldId="337"/>
        </pc:sldMkLst>
      </pc:sldChg>
      <pc:sldChg chg="del">
        <pc:chgData name="Suraj Chopade" userId="S::suraj.chopade@bostoninstituteofanalytics.org::dcc44ee8-6a65-4538-a5e1-c87e14ca7a61" providerId="AD" clId="Web-{42A6E2D6-91D0-59DF-ED35-F9C2F00ACF86}" dt="2023-10-05T09:49:55.284" v="1600"/>
        <pc:sldMkLst>
          <pc:docMk/>
          <pc:sldMk cId="2148243153" sldId="338"/>
        </pc:sldMkLst>
      </pc:sldChg>
      <pc:sldChg chg="del">
        <pc:chgData name="Suraj Chopade" userId="S::suraj.chopade@bostoninstituteofanalytics.org::dcc44ee8-6a65-4538-a5e1-c87e14ca7a61" providerId="AD" clId="Web-{42A6E2D6-91D0-59DF-ED35-F9C2F00ACF86}" dt="2023-10-05T09:49:55.284" v="1603"/>
        <pc:sldMkLst>
          <pc:docMk/>
          <pc:sldMk cId="2285600836" sldId="339"/>
        </pc:sldMkLst>
      </pc:sldChg>
      <pc:sldChg chg="del">
        <pc:chgData name="Suraj Chopade" userId="S::suraj.chopade@bostoninstituteofanalytics.org::dcc44ee8-6a65-4538-a5e1-c87e14ca7a61" providerId="AD" clId="Web-{42A6E2D6-91D0-59DF-ED35-F9C2F00ACF86}" dt="2023-10-05T09:49:55.284" v="1602"/>
        <pc:sldMkLst>
          <pc:docMk/>
          <pc:sldMk cId="208652236" sldId="340"/>
        </pc:sldMkLst>
      </pc:sldChg>
      <pc:sldChg chg="del">
        <pc:chgData name="Suraj Chopade" userId="S::suraj.chopade@bostoninstituteofanalytics.org::dcc44ee8-6a65-4538-a5e1-c87e14ca7a61" providerId="AD" clId="Web-{42A6E2D6-91D0-59DF-ED35-F9C2F00ACF86}" dt="2023-10-05T09:49:55.284" v="1599"/>
        <pc:sldMkLst>
          <pc:docMk/>
          <pc:sldMk cId="2546236837" sldId="341"/>
        </pc:sldMkLst>
      </pc:sldChg>
      <pc:sldChg chg="addSp delSp modSp add replId">
        <pc:chgData name="Suraj Chopade" userId="S::suraj.chopade@bostoninstituteofanalytics.org::dcc44ee8-6a65-4538-a5e1-c87e14ca7a61" providerId="AD" clId="Web-{42A6E2D6-91D0-59DF-ED35-F9C2F00ACF86}" dt="2023-10-05T07:25:43.852" v="169" actId="1076"/>
        <pc:sldMkLst>
          <pc:docMk/>
          <pc:sldMk cId="3709622772" sldId="342"/>
        </pc:sldMkLst>
        <pc:spChg chg="mod">
          <ac:chgData name="Suraj Chopade" userId="S::suraj.chopade@bostoninstituteofanalytics.org::dcc44ee8-6a65-4538-a5e1-c87e14ca7a61" providerId="AD" clId="Web-{42A6E2D6-91D0-59DF-ED35-F9C2F00ACF86}" dt="2023-10-05T07:25:11.210" v="163" actId="20577"/>
          <ac:spMkLst>
            <pc:docMk/>
            <pc:sldMk cId="3709622772" sldId="342"/>
            <ac:spMk id="2" creationId="{F7761F45-99CF-5094-8BAE-64DDA34139B5}"/>
          </ac:spMkLst>
        </pc:spChg>
        <pc:spChg chg="mod">
          <ac:chgData name="Suraj Chopade" userId="S::suraj.chopade@bostoninstituteofanalytics.org::dcc44ee8-6a65-4538-a5e1-c87e14ca7a61" providerId="AD" clId="Web-{42A6E2D6-91D0-59DF-ED35-F9C2F00ACF86}" dt="2023-10-05T07:18:48.965" v="104" actId="1076"/>
          <ac:spMkLst>
            <pc:docMk/>
            <pc:sldMk cId="3709622772" sldId="342"/>
            <ac:spMk id="9" creationId="{2FDADD92-4E39-7713-520E-D88B1D53A255}"/>
          </ac:spMkLst>
        </pc:spChg>
        <pc:picChg chg="del">
          <ac:chgData name="Suraj Chopade" userId="S::suraj.chopade@bostoninstituteofanalytics.org::dcc44ee8-6a65-4538-a5e1-c87e14ca7a61" providerId="AD" clId="Web-{42A6E2D6-91D0-59DF-ED35-F9C2F00ACF86}" dt="2023-10-05T07:19:42.810" v="119"/>
          <ac:picMkLst>
            <pc:docMk/>
            <pc:sldMk cId="3709622772" sldId="342"/>
            <ac:picMk id="3" creationId="{A72BC3AD-E280-FE3B-7BCF-AAB945570761}"/>
          </ac:picMkLst>
        </pc:picChg>
        <pc:picChg chg="add mod">
          <ac:chgData name="Suraj Chopade" userId="S::suraj.chopade@bostoninstituteofanalytics.org::dcc44ee8-6a65-4538-a5e1-c87e14ca7a61" providerId="AD" clId="Web-{42A6E2D6-91D0-59DF-ED35-F9C2F00ACF86}" dt="2023-10-05T07:25:43.852" v="169" actId="1076"/>
          <ac:picMkLst>
            <pc:docMk/>
            <pc:sldMk cId="3709622772" sldId="342"/>
            <ac:picMk id="4" creationId="{3D9DFF31-940B-B7E4-0D73-1911D551E929}"/>
          </ac:picMkLst>
        </pc:picChg>
      </pc:sldChg>
      <pc:sldChg chg="modSp add replId">
        <pc:chgData name="Suraj Chopade" userId="S::suraj.chopade@bostoninstituteofanalytics.org::dcc44ee8-6a65-4538-a5e1-c87e14ca7a61" providerId="AD" clId="Web-{42A6E2D6-91D0-59DF-ED35-F9C2F00ACF86}" dt="2023-10-05T07:27:51.246" v="178" actId="20577"/>
        <pc:sldMkLst>
          <pc:docMk/>
          <pc:sldMk cId="998055449" sldId="343"/>
        </pc:sldMkLst>
        <pc:spChg chg="mod">
          <ac:chgData name="Suraj Chopade" userId="S::suraj.chopade@bostoninstituteofanalytics.org::dcc44ee8-6a65-4538-a5e1-c87e14ca7a61" providerId="AD" clId="Web-{42A6E2D6-91D0-59DF-ED35-F9C2F00ACF86}" dt="2023-10-05T07:27:51.246" v="178" actId="20577"/>
          <ac:spMkLst>
            <pc:docMk/>
            <pc:sldMk cId="998055449" sldId="343"/>
            <ac:spMk id="2" creationId="{F7761F45-99CF-5094-8BAE-64DDA34139B5}"/>
          </ac:spMkLst>
        </pc:spChg>
      </pc:sldChg>
      <pc:sldChg chg="modSp add replId">
        <pc:chgData name="Suraj Chopade" userId="S::suraj.chopade@bostoninstituteofanalytics.org::dcc44ee8-6a65-4538-a5e1-c87e14ca7a61" providerId="AD" clId="Web-{42A6E2D6-91D0-59DF-ED35-F9C2F00ACF86}" dt="2023-10-05T07:29:43.937" v="199" actId="14100"/>
        <pc:sldMkLst>
          <pc:docMk/>
          <pc:sldMk cId="3211538988" sldId="344"/>
        </pc:sldMkLst>
        <pc:spChg chg="mod">
          <ac:chgData name="Suraj Chopade" userId="S::suraj.chopade@bostoninstituteofanalytics.org::dcc44ee8-6a65-4538-a5e1-c87e14ca7a61" providerId="AD" clId="Web-{42A6E2D6-91D0-59DF-ED35-F9C2F00ACF86}" dt="2023-10-05T07:29:43.937" v="199" actId="14100"/>
          <ac:spMkLst>
            <pc:docMk/>
            <pc:sldMk cId="3211538988" sldId="344"/>
            <ac:spMk id="2" creationId="{F7761F45-99CF-5094-8BAE-64DDA34139B5}"/>
          </ac:spMkLst>
        </pc:spChg>
      </pc:sldChg>
      <pc:sldChg chg="addSp delSp modSp add replId">
        <pc:chgData name="Suraj Chopade" userId="S::suraj.chopade@bostoninstituteofanalytics.org::dcc44ee8-6a65-4538-a5e1-c87e14ca7a61" providerId="AD" clId="Web-{42A6E2D6-91D0-59DF-ED35-F9C2F00ACF86}" dt="2023-10-05T07:36:43.433" v="246" actId="1076"/>
        <pc:sldMkLst>
          <pc:docMk/>
          <pc:sldMk cId="1589054290" sldId="345"/>
        </pc:sldMkLst>
        <pc:spChg chg="mod">
          <ac:chgData name="Suraj Chopade" userId="S::suraj.chopade@bostoninstituteofanalytics.org::dcc44ee8-6a65-4538-a5e1-c87e14ca7a61" providerId="AD" clId="Web-{42A6E2D6-91D0-59DF-ED35-F9C2F00ACF86}" dt="2023-10-05T07:36:40.761" v="245" actId="1076"/>
          <ac:spMkLst>
            <pc:docMk/>
            <pc:sldMk cId="1589054290" sldId="345"/>
            <ac:spMk id="2" creationId="{F7761F45-99CF-5094-8BAE-64DDA34139B5}"/>
          </ac:spMkLst>
        </pc:spChg>
        <pc:spChg chg="mod">
          <ac:chgData name="Suraj Chopade" userId="S::suraj.chopade@bostoninstituteofanalytics.org::dcc44ee8-6a65-4538-a5e1-c87e14ca7a61" providerId="AD" clId="Web-{42A6E2D6-91D0-59DF-ED35-F9C2F00ACF86}" dt="2023-10-05T07:30:33.376" v="207" actId="1076"/>
          <ac:spMkLst>
            <pc:docMk/>
            <pc:sldMk cId="1589054290" sldId="345"/>
            <ac:spMk id="9" creationId="{2FDADD92-4E39-7713-520E-D88B1D53A255}"/>
          </ac:spMkLst>
        </pc:spChg>
        <pc:picChg chg="add del mod">
          <ac:chgData name="Suraj Chopade" userId="S::suraj.chopade@bostoninstituteofanalytics.org::dcc44ee8-6a65-4538-a5e1-c87e14ca7a61" providerId="AD" clId="Web-{42A6E2D6-91D0-59DF-ED35-F9C2F00ACF86}" dt="2023-10-05T07:35:55.776" v="231"/>
          <ac:picMkLst>
            <pc:docMk/>
            <pc:sldMk cId="1589054290" sldId="345"/>
            <ac:picMk id="3" creationId="{DCC0766E-CE35-A472-7D59-D808B3C60826}"/>
          </ac:picMkLst>
        </pc:picChg>
        <pc:picChg chg="add mod">
          <ac:chgData name="Suraj Chopade" userId="S::suraj.chopade@bostoninstituteofanalytics.org::dcc44ee8-6a65-4538-a5e1-c87e14ca7a61" providerId="AD" clId="Web-{42A6E2D6-91D0-59DF-ED35-F9C2F00ACF86}" dt="2023-10-05T07:36:43.433" v="246" actId="1076"/>
          <ac:picMkLst>
            <pc:docMk/>
            <pc:sldMk cId="1589054290" sldId="345"/>
            <ac:picMk id="4" creationId="{F4D7C8F8-A026-DE24-CB5E-BF7312A9E7AB}"/>
          </ac:picMkLst>
        </pc:picChg>
      </pc:sldChg>
      <pc:sldChg chg="delSp modSp add replId">
        <pc:chgData name="Suraj Chopade" userId="S::suraj.chopade@bostoninstituteofanalytics.org::dcc44ee8-6a65-4538-a5e1-c87e14ca7a61" providerId="AD" clId="Web-{42A6E2D6-91D0-59DF-ED35-F9C2F00ACF86}" dt="2023-10-05T07:42:54.928" v="318" actId="20577"/>
        <pc:sldMkLst>
          <pc:docMk/>
          <pc:sldMk cId="2822367668" sldId="346"/>
        </pc:sldMkLst>
        <pc:spChg chg="mod">
          <ac:chgData name="Suraj Chopade" userId="S::suraj.chopade@bostoninstituteofanalytics.org::dcc44ee8-6a65-4538-a5e1-c87e14ca7a61" providerId="AD" clId="Web-{42A6E2D6-91D0-59DF-ED35-F9C2F00ACF86}" dt="2023-10-05T07:42:54.928" v="318" actId="20577"/>
          <ac:spMkLst>
            <pc:docMk/>
            <pc:sldMk cId="2822367668" sldId="346"/>
            <ac:spMk id="2" creationId="{F7761F45-99CF-5094-8BAE-64DDA34139B5}"/>
          </ac:spMkLst>
        </pc:spChg>
        <pc:spChg chg="mod">
          <ac:chgData name="Suraj Chopade" userId="S::suraj.chopade@bostoninstituteofanalytics.org::dcc44ee8-6a65-4538-a5e1-c87e14ca7a61" providerId="AD" clId="Web-{42A6E2D6-91D0-59DF-ED35-F9C2F00ACF86}" dt="2023-10-05T07:42:44.475" v="311" actId="1076"/>
          <ac:spMkLst>
            <pc:docMk/>
            <pc:sldMk cId="2822367668" sldId="346"/>
            <ac:spMk id="9" creationId="{2FDADD92-4E39-7713-520E-D88B1D53A255}"/>
          </ac:spMkLst>
        </pc:spChg>
        <pc:picChg chg="del">
          <ac:chgData name="Suraj Chopade" userId="S::suraj.chopade@bostoninstituteofanalytics.org::dcc44ee8-6a65-4538-a5e1-c87e14ca7a61" providerId="AD" clId="Web-{42A6E2D6-91D0-59DF-ED35-F9C2F00ACF86}" dt="2023-10-05T07:37:07.965" v="248"/>
          <ac:picMkLst>
            <pc:docMk/>
            <pc:sldMk cId="2822367668" sldId="346"/>
            <ac:picMk id="4" creationId="{F4D7C8F8-A026-DE24-CB5E-BF7312A9E7AB}"/>
          </ac:picMkLst>
        </pc:picChg>
      </pc:sldChg>
      <pc:sldChg chg="modSp add replId">
        <pc:chgData name="Suraj Chopade" userId="S::suraj.chopade@bostoninstituteofanalytics.org::dcc44ee8-6a65-4538-a5e1-c87e14ca7a61" providerId="AD" clId="Web-{42A6E2D6-91D0-59DF-ED35-F9C2F00ACF86}" dt="2023-10-05T07:43:19.695" v="327" actId="20577"/>
        <pc:sldMkLst>
          <pc:docMk/>
          <pc:sldMk cId="2851047092" sldId="347"/>
        </pc:sldMkLst>
        <pc:spChg chg="mod">
          <ac:chgData name="Suraj Chopade" userId="S::suraj.chopade@bostoninstituteofanalytics.org::dcc44ee8-6a65-4538-a5e1-c87e14ca7a61" providerId="AD" clId="Web-{42A6E2D6-91D0-59DF-ED35-F9C2F00ACF86}" dt="2023-10-05T07:43:19.695" v="327" actId="20577"/>
          <ac:spMkLst>
            <pc:docMk/>
            <pc:sldMk cId="2851047092" sldId="347"/>
            <ac:spMk id="2" creationId="{F7761F45-99CF-5094-8BAE-64DDA34139B5}"/>
          </ac:spMkLst>
        </pc:spChg>
        <pc:spChg chg="mod">
          <ac:chgData name="Suraj Chopade" userId="S::suraj.chopade@bostoninstituteofanalytics.org::dcc44ee8-6a65-4538-a5e1-c87e14ca7a61" providerId="AD" clId="Web-{42A6E2D6-91D0-59DF-ED35-F9C2F00ACF86}" dt="2023-10-05T07:43:14.710" v="325" actId="1076"/>
          <ac:spMkLst>
            <pc:docMk/>
            <pc:sldMk cId="2851047092" sldId="347"/>
            <ac:spMk id="9" creationId="{2FDADD92-4E39-7713-520E-D88B1D53A255}"/>
          </ac:spMkLst>
        </pc:spChg>
      </pc:sldChg>
      <pc:sldChg chg="modSp add replId">
        <pc:chgData name="Suraj Chopade" userId="S::suraj.chopade@bostoninstituteofanalytics.org::dcc44ee8-6a65-4538-a5e1-c87e14ca7a61" providerId="AD" clId="Web-{42A6E2D6-91D0-59DF-ED35-F9C2F00ACF86}" dt="2023-10-05T07:49:32.455" v="458" actId="20577"/>
        <pc:sldMkLst>
          <pc:docMk/>
          <pc:sldMk cId="2195828354" sldId="348"/>
        </pc:sldMkLst>
        <pc:spChg chg="mod">
          <ac:chgData name="Suraj Chopade" userId="S::suraj.chopade@bostoninstituteofanalytics.org::dcc44ee8-6a65-4538-a5e1-c87e14ca7a61" providerId="AD" clId="Web-{42A6E2D6-91D0-59DF-ED35-F9C2F00ACF86}" dt="2023-10-05T07:49:32.455" v="458" actId="20577"/>
          <ac:spMkLst>
            <pc:docMk/>
            <pc:sldMk cId="2195828354" sldId="348"/>
            <ac:spMk id="2" creationId="{F7761F45-99CF-5094-8BAE-64DDA34139B5}"/>
          </ac:spMkLst>
        </pc:spChg>
        <pc:spChg chg="mod">
          <ac:chgData name="Suraj Chopade" userId="S::suraj.chopade@bostoninstituteofanalytics.org::dcc44ee8-6a65-4538-a5e1-c87e14ca7a61" providerId="AD" clId="Web-{42A6E2D6-91D0-59DF-ED35-F9C2F00ACF86}" dt="2023-10-05T07:43:54.446" v="336" actId="1076"/>
          <ac:spMkLst>
            <pc:docMk/>
            <pc:sldMk cId="2195828354" sldId="348"/>
            <ac:spMk id="9" creationId="{2FDADD92-4E39-7713-520E-D88B1D53A255}"/>
          </ac:spMkLst>
        </pc:spChg>
      </pc:sldChg>
      <pc:sldChg chg="modSp add replId">
        <pc:chgData name="Suraj Chopade" userId="S::suraj.chopade@bostoninstituteofanalytics.org::dcc44ee8-6a65-4538-a5e1-c87e14ca7a61" providerId="AD" clId="Web-{42A6E2D6-91D0-59DF-ED35-F9C2F00ACF86}" dt="2023-10-05T09:50:40.473" v="1607" actId="20577"/>
        <pc:sldMkLst>
          <pc:docMk/>
          <pc:sldMk cId="2280237744" sldId="349"/>
        </pc:sldMkLst>
        <pc:spChg chg="mod">
          <ac:chgData name="Suraj Chopade" userId="S::suraj.chopade@bostoninstituteofanalytics.org::dcc44ee8-6a65-4538-a5e1-c87e14ca7a61" providerId="AD" clId="Web-{42A6E2D6-91D0-59DF-ED35-F9C2F00ACF86}" dt="2023-10-05T09:50:40.473" v="1607" actId="20577"/>
          <ac:spMkLst>
            <pc:docMk/>
            <pc:sldMk cId="2280237744" sldId="349"/>
            <ac:spMk id="2" creationId="{F7761F45-99CF-5094-8BAE-64DDA34139B5}"/>
          </ac:spMkLst>
        </pc:spChg>
      </pc:sldChg>
      <pc:sldChg chg="modSp add replId">
        <pc:chgData name="Suraj Chopade" userId="S::suraj.chopade@bostoninstituteofanalytics.org::dcc44ee8-6a65-4538-a5e1-c87e14ca7a61" providerId="AD" clId="Web-{42A6E2D6-91D0-59DF-ED35-F9C2F00ACF86}" dt="2023-10-05T07:52:53.039" v="488" actId="20577"/>
        <pc:sldMkLst>
          <pc:docMk/>
          <pc:sldMk cId="1145284372" sldId="350"/>
        </pc:sldMkLst>
        <pc:spChg chg="mod">
          <ac:chgData name="Suraj Chopade" userId="S::suraj.chopade@bostoninstituteofanalytics.org::dcc44ee8-6a65-4538-a5e1-c87e14ca7a61" providerId="AD" clId="Web-{42A6E2D6-91D0-59DF-ED35-F9C2F00ACF86}" dt="2023-10-05T07:52:53.039" v="488" actId="20577"/>
          <ac:spMkLst>
            <pc:docMk/>
            <pc:sldMk cId="1145284372" sldId="350"/>
            <ac:spMk id="2" creationId="{F7761F45-99CF-5094-8BAE-64DDA34139B5}"/>
          </ac:spMkLst>
        </pc:spChg>
        <pc:spChg chg="mod">
          <ac:chgData name="Suraj Chopade" userId="S::suraj.chopade@bostoninstituteofanalytics.org::dcc44ee8-6a65-4538-a5e1-c87e14ca7a61" providerId="AD" clId="Web-{42A6E2D6-91D0-59DF-ED35-F9C2F00ACF86}" dt="2023-10-05T07:51:55.631" v="471" actId="1076"/>
          <ac:spMkLst>
            <pc:docMk/>
            <pc:sldMk cId="1145284372" sldId="350"/>
            <ac:spMk id="9" creationId="{2FDADD92-4E39-7713-520E-D88B1D53A255}"/>
          </ac:spMkLst>
        </pc:spChg>
      </pc:sldChg>
      <pc:sldChg chg="addSp modSp add replId">
        <pc:chgData name="Suraj Chopade" userId="S::suraj.chopade@bostoninstituteofanalytics.org::dcc44ee8-6a65-4538-a5e1-c87e14ca7a61" providerId="AD" clId="Web-{42A6E2D6-91D0-59DF-ED35-F9C2F00ACF86}" dt="2023-10-05T08:09:44.225" v="685" actId="20577"/>
        <pc:sldMkLst>
          <pc:docMk/>
          <pc:sldMk cId="3488034501" sldId="351"/>
        </pc:sldMkLst>
        <pc:spChg chg="mod">
          <ac:chgData name="Suraj Chopade" userId="S::suraj.chopade@bostoninstituteofanalytics.org::dcc44ee8-6a65-4538-a5e1-c87e14ca7a61" providerId="AD" clId="Web-{42A6E2D6-91D0-59DF-ED35-F9C2F00ACF86}" dt="2023-10-05T08:05:41.718" v="676" actId="1076"/>
          <ac:spMkLst>
            <pc:docMk/>
            <pc:sldMk cId="3488034501" sldId="351"/>
            <ac:spMk id="2" creationId="{F7761F45-99CF-5094-8BAE-64DDA34139B5}"/>
          </ac:spMkLst>
        </pc:spChg>
        <pc:spChg chg="add mod">
          <ac:chgData name="Suraj Chopade" userId="S::suraj.chopade@bostoninstituteofanalytics.org::dcc44ee8-6a65-4538-a5e1-c87e14ca7a61" providerId="AD" clId="Web-{42A6E2D6-91D0-59DF-ED35-F9C2F00ACF86}" dt="2023-10-05T08:09:44.225" v="685" actId="20577"/>
          <ac:spMkLst>
            <pc:docMk/>
            <pc:sldMk cId="3488034501" sldId="351"/>
            <ac:spMk id="3" creationId="{4D3054B6-E84C-8E2C-CFFC-073DB3A2F15B}"/>
          </ac:spMkLst>
        </pc:spChg>
        <pc:spChg chg="mod">
          <ac:chgData name="Suraj Chopade" userId="S::suraj.chopade@bostoninstituteofanalytics.org::dcc44ee8-6a65-4538-a5e1-c87e14ca7a61" providerId="AD" clId="Web-{42A6E2D6-91D0-59DF-ED35-F9C2F00ACF86}" dt="2023-10-05T07:57:52.173" v="498" actId="14100"/>
          <ac:spMkLst>
            <pc:docMk/>
            <pc:sldMk cId="3488034501" sldId="351"/>
            <ac:spMk id="9" creationId="{2FDADD92-4E39-7713-520E-D88B1D53A255}"/>
          </ac:spMkLst>
        </pc:spChg>
      </pc:sldChg>
      <pc:sldChg chg="modSp add ord replId">
        <pc:chgData name="Suraj Chopade" userId="S::suraj.chopade@bostoninstituteofanalytics.org::dcc44ee8-6a65-4538-a5e1-c87e14ca7a61" providerId="AD" clId="Web-{42A6E2D6-91D0-59DF-ED35-F9C2F00ACF86}" dt="2023-10-05T08:14:30.811" v="776" actId="1076"/>
        <pc:sldMkLst>
          <pc:docMk/>
          <pc:sldMk cId="3822785467" sldId="352"/>
        </pc:sldMkLst>
        <pc:spChg chg="mod">
          <ac:chgData name="Suraj Chopade" userId="S::suraj.chopade@bostoninstituteofanalytics.org::dcc44ee8-6a65-4538-a5e1-c87e14ca7a61" providerId="AD" clId="Web-{42A6E2D6-91D0-59DF-ED35-F9C2F00ACF86}" dt="2023-10-05T08:14:30.811" v="776" actId="1076"/>
          <ac:spMkLst>
            <pc:docMk/>
            <pc:sldMk cId="3822785467" sldId="352"/>
            <ac:spMk id="2" creationId="{F7761F45-99CF-5094-8BAE-64DDA34139B5}"/>
          </ac:spMkLst>
        </pc:spChg>
        <pc:spChg chg="mod">
          <ac:chgData name="Suraj Chopade" userId="S::suraj.chopade@bostoninstituteofanalytics.org::dcc44ee8-6a65-4538-a5e1-c87e14ca7a61" providerId="AD" clId="Web-{42A6E2D6-91D0-59DF-ED35-F9C2F00ACF86}" dt="2023-10-05T08:11:24.821" v="701" actId="1076"/>
          <ac:spMkLst>
            <pc:docMk/>
            <pc:sldMk cId="3822785467" sldId="352"/>
            <ac:spMk id="9" creationId="{2FDADD92-4E39-7713-520E-D88B1D53A255}"/>
          </ac:spMkLst>
        </pc:spChg>
      </pc:sldChg>
      <pc:sldChg chg="addSp modSp add replId">
        <pc:chgData name="Suraj Chopade" userId="S::suraj.chopade@bostoninstituteofanalytics.org::dcc44ee8-6a65-4538-a5e1-c87e14ca7a61" providerId="AD" clId="Web-{42A6E2D6-91D0-59DF-ED35-F9C2F00ACF86}" dt="2023-10-05T08:21:29.714" v="875" actId="1076"/>
        <pc:sldMkLst>
          <pc:docMk/>
          <pc:sldMk cId="2383408920" sldId="353"/>
        </pc:sldMkLst>
        <pc:spChg chg="mod">
          <ac:chgData name="Suraj Chopade" userId="S::suraj.chopade@bostoninstituteofanalytics.org::dcc44ee8-6a65-4538-a5e1-c87e14ca7a61" providerId="AD" clId="Web-{42A6E2D6-91D0-59DF-ED35-F9C2F00ACF86}" dt="2023-10-05T08:21:10.229" v="870" actId="20577"/>
          <ac:spMkLst>
            <pc:docMk/>
            <pc:sldMk cId="2383408920" sldId="353"/>
            <ac:spMk id="2" creationId="{F7761F45-99CF-5094-8BAE-64DDA34139B5}"/>
          </ac:spMkLst>
        </pc:spChg>
        <pc:spChg chg="mod">
          <ac:chgData name="Suraj Chopade" userId="S::suraj.chopade@bostoninstituteofanalytics.org::dcc44ee8-6a65-4538-a5e1-c87e14ca7a61" providerId="AD" clId="Web-{42A6E2D6-91D0-59DF-ED35-F9C2F00ACF86}" dt="2023-10-05T08:21:29.714" v="875" actId="1076"/>
          <ac:spMkLst>
            <pc:docMk/>
            <pc:sldMk cId="2383408920" sldId="353"/>
            <ac:spMk id="9" creationId="{2FDADD92-4E39-7713-520E-D88B1D53A255}"/>
          </ac:spMkLst>
        </pc:spChg>
        <pc:picChg chg="add mod">
          <ac:chgData name="Suraj Chopade" userId="S::suraj.chopade@bostoninstituteofanalytics.org::dcc44ee8-6a65-4538-a5e1-c87e14ca7a61" providerId="AD" clId="Web-{42A6E2D6-91D0-59DF-ED35-F9C2F00ACF86}" dt="2023-10-05T08:21:17.073" v="871" actId="1076"/>
          <ac:picMkLst>
            <pc:docMk/>
            <pc:sldMk cId="2383408920" sldId="353"/>
            <ac:picMk id="3" creationId="{9266A67D-1211-8D25-D282-DAB5A15CC935}"/>
          </ac:picMkLst>
        </pc:picChg>
      </pc:sldChg>
      <pc:sldChg chg="addSp delSp modSp add replId">
        <pc:chgData name="Suraj Chopade" userId="S::suraj.chopade@bostoninstituteofanalytics.org::dcc44ee8-6a65-4538-a5e1-c87e14ca7a61" providerId="AD" clId="Web-{42A6E2D6-91D0-59DF-ED35-F9C2F00ACF86}" dt="2023-10-05T08:39:32.226" v="985" actId="1076"/>
        <pc:sldMkLst>
          <pc:docMk/>
          <pc:sldMk cId="1637956367" sldId="354"/>
        </pc:sldMkLst>
        <pc:spChg chg="mod">
          <ac:chgData name="Suraj Chopade" userId="S::suraj.chopade@bostoninstituteofanalytics.org::dcc44ee8-6a65-4538-a5e1-c87e14ca7a61" providerId="AD" clId="Web-{42A6E2D6-91D0-59DF-ED35-F9C2F00ACF86}" dt="2023-10-05T08:36:15.830" v="976" actId="1076"/>
          <ac:spMkLst>
            <pc:docMk/>
            <pc:sldMk cId="1637956367" sldId="354"/>
            <ac:spMk id="2" creationId="{F7761F45-99CF-5094-8BAE-64DDA34139B5}"/>
          </ac:spMkLst>
        </pc:spChg>
        <pc:picChg chg="del">
          <ac:chgData name="Suraj Chopade" userId="S::suraj.chopade@bostoninstituteofanalytics.org::dcc44ee8-6a65-4538-a5e1-c87e14ca7a61" providerId="AD" clId="Web-{42A6E2D6-91D0-59DF-ED35-F9C2F00ACF86}" dt="2023-10-05T08:34:42.859" v="952"/>
          <ac:picMkLst>
            <pc:docMk/>
            <pc:sldMk cId="1637956367" sldId="354"/>
            <ac:picMk id="4" creationId="{80459A4B-5527-F2AA-2F2A-F5A24DCD1CCD}"/>
          </ac:picMkLst>
        </pc:picChg>
        <pc:picChg chg="add mod">
          <ac:chgData name="Suraj Chopade" userId="S::suraj.chopade@bostoninstituteofanalytics.org::dcc44ee8-6a65-4538-a5e1-c87e14ca7a61" providerId="AD" clId="Web-{42A6E2D6-91D0-59DF-ED35-F9C2F00ACF86}" dt="2023-10-05T08:39:32.226" v="985" actId="1076"/>
          <ac:picMkLst>
            <pc:docMk/>
            <pc:sldMk cId="1637956367" sldId="354"/>
            <ac:picMk id="5" creationId="{7E4F4B43-5A1D-64AD-BC9E-B0FDD18FA44A}"/>
          </ac:picMkLst>
        </pc:picChg>
      </pc:sldChg>
      <pc:sldChg chg="addSp delSp modSp add replId">
        <pc:chgData name="Suraj Chopade" userId="S::suraj.chopade@bostoninstituteofanalytics.org::dcc44ee8-6a65-4538-a5e1-c87e14ca7a61" providerId="AD" clId="Web-{42A6E2D6-91D0-59DF-ED35-F9C2F00ACF86}" dt="2023-10-05T08:43:03.435" v="1026" actId="1076"/>
        <pc:sldMkLst>
          <pc:docMk/>
          <pc:sldMk cId="543563370" sldId="355"/>
        </pc:sldMkLst>
        <pc:spChg chg="mod">
          <ac:chgData name="Suraj Chopade" userId="S::suraj.chopade@bostoninstituteofanalytics.org::dcc44ee8-6a65-4538-a5e1-c87e14ca7a61" providerId="AD" clId="Web-{42A6E2D6-91D0-59DF-ED35-F9C2F00ACF86}" dt="2023-10-05T08:41:28.432" v="1019" actId="14100"/>
          <ac:spMkLst>
            <pc:docMk/>
            <pc:sldMk cId="543563370" sldId="355"/>
            <ac:spMk id="2" creationId="{F7761F45-99CF-5094-8BAE-64DDA34139B5}"/>
          </ac:spMkLst>
        </pc:spChg>
        <pc:picChg chg="add mod">
          <ac:chgData name="Suraj Chopade" userId="S::suraj.chopade@bostoninstituteofanalytics.org::dcc44ee8-6a65-4538-a5e1-c87e14ca7a61" providerId="AD" clId="Web-{42A6E2D6-91D0-59DF-ED35-F9C2F00ACF86}" dt="2023-10-05T08:43:03.435" v="1026" actId="1076"/>
          <ac:picMkLst>
            <pc:docMk/>
            <pc:sldMk cId="543563370" sldId="355"/>
            <ac:picMk id="4" creationId="{B19FA76C-6B7F-37AF-B2E5-C51412A12D08}"/>
          </ac:picMkLst>
        </pc:picChg>
        <pc:picChg chg="del">
          <ac:chgData name="Suraj Chopade" userId="S::suraj.chopade@bostoninstituteofanalytics.org::dcc44ee8-6a65-4538-a5e1-c87e14ca7a61" providerId="AD" clId="Web-{42A6E2D6-91D0-59DF-ED35-F9C2F00ACF86}" dt="2023-10-05T08:41:19.573" v="1018"/>
          <ac:picMkLst>
            <pc:docMk/>
            <pc:sldMk cId="543563370" sldId="355"/>
            <ac:picMk id="5" creationId="{7E4F4B43-5A1D-64AD-BC9E-B0FDD18FA44A}"/>
          </ac:picMkLst>
        </pc:picChg>
        <pc:picChg chg="mod">
          <ac:chgData name="Suraj Chopade" userId="S::suraj.chopade@bostoninstituteofanalytics.org::dcc44ee8-6a65-4538-a5e1-c87e14ca7a61" providerId="AD" clId="Web-{42A6E2D6-91D0-59DF-ED35-F9C2F00ACF86}" dt="2023-10-05T08:40:58.541" v="1010" actId="1076"/>
          <ac:picMkLst>
            <pc:docMk/>
            <pc:sldMk cId="543563370" sldId="355"/>
            <ac:picMk id="6" creationId="{00000000-0000-0000-0000-000000000000}"/>
          </ac:picMkLst>
        </pc:picChg>
      </pc:sldChg>
      <pc:sldChg chg="addSp delSp modSp add replId">
        <pc:chgData name="Suraj Chopade" userId="S::suraj.chopade@bostoninstituteofanalytics.org::dcc44ee8-6a65-4538-a5e1-c87e14ca7a61" providerId="AD" clId="Web-{42A6E2D6-91D0-59DF-ED35-F9C2F00ACF86}" dt="2023-10-05T08:54:35.047" v="1288"/>
        <pc:sldMkLst>
          <pc:docMk/>
          <pc:sldMk cId="3509703634" sldId="356"/>
        </pc:sldMkLst>
        <pc:spChg chg="del mod">
          <ac:chgData name="Suraj Chopade" userId="S::suraj.chopade@bostoninstituteofanalytics.org::dcc44ee8-6a65-4538-a5e1-c87e14ca7a61" providerId="AD" clId="Web-{42A6E2D6-91D0-59DF-ED35-F9C2F00ACF86}" dt="2023-10-05T08:46:05.549" v="1043"/>
          <ac:spMkLst>
            <pc:docMk/>
            <pc:sldMk cId="3509703634" sldId="356"/>
            <ac:spMk id="2" creationId="{F7761F45-99CF-5094-8BAE-64DDA34139B5}"/>
          </ac:spMkLst>
        </pc:spChg>
        <pc:spChg chg="mod">
          <ac:chgData name="Suraj Chopade" userId="S::suraj.chopade@bostoninstituteofanalytics.org::dcc44ee8-6a65-4538-a5e1-c87e14ca7a61" providerId="AD" clId="Web-{42A6E2D6-91D0-59DF-ED35-F9C2F00ACF86}" dt="2023-10-05T08:45:30.923" v="1038" actId="20577"/>
          <ac:spMkLst>
            <pc:docMk/>
            <pc:sldMk cId="3509703634" sldId="356"/>
            <ac:spMk id="3" creationId="{39A0719D-FF26-C8B0-15D7-26754E0CE008}"/>
          </ac:spMkLst>
        </pc:spChg>
        <pc:spChg chg="add del mod">
          <ac:chgData name="Suraj Chopade" userId="S::suraj.chopade@bostoninstituteofanalytics.org::dcc44ee8-6a65-4538-a5e1-c87e14ca7a61" providerId="AD" clId="Web-{42A6E2D6-91D0-59DF-ED35-F9C2F00ACF86}" dt="2023-10-05T08:48:18.834" v="1069"/>
          <ac:spMkLst>
            <pc:docMk/>
            <pc:sldMk cId="3509703634" sldId="356"/>
            <ac:spMk id="7" creationId="{9E5539D1-E91F-3D94-4D27-13CE321AB02E}"/>
          </ac:spMkLst>
        </pc:spChg>
        <pc:graphicFrameChg chg="add mod modGraphic">
          <ac:chgData name="Suraj Chopade" userId="S::suraj.chopade@bostoninstituteofanalytics.org::dcc44ee8-6a65-4538-a5e1-c87e14ca7a61" providerId="AD" clId="Web-{42A6E2D6-91D0-59DF-ED35-F9C2F00ACF86}" dt="2023-10-05T08:54:35.047" v="1288"/>
          <ac:graphicFrameMkLst>
            <pc:docMk/>
            <pc:sldMk cId="3509703634" sldId="356"/>
            <ac:graphicFrameMk id="5" creationId="{6BB52B11-AD8D-72AA-A637-AAAA2EF361D0}"/>
          </ac:graphicFrameMkLst>
        </pc:graphicFrameChg>
        <pc:picChg chg="del">
          <ac:chgData name="Suraj Chopade" userId="S::suraj.chopade@bostoninstituteofanalytics.org::dcc44ee8-6a65-4538-a5e1-c87e14ca7a61" providerId="AD" clId="Web-{42A6E2D6-91D0-59DF-ED35-F9C2F00ACF86}" dt="2023-10-05T08:45:35.470" v="1039"/>
          <ac:picMkLst>
            <pc:docMk/>
            <pc:sldMk cId="3509703634" sldId="356"/>
            <ac:picMk id="4" creationId="{B19FA76C-6B7F-37AF-B2E5-C51412A12D08}"/>
          </ac:picMkLst>
        </pc:picChg>
      </pc:sldChg>
      <pc:sldChg chg="addSp modSp add replId">
        <pc:chgData name="Suraj Chopade" userId="S::suraj.chopade@bostoninstituteofanalytics.org::dcc44ee8-6a65-4538-a5e1-c87e14ca7a61" providerId="AD" clId="Web-{42A6E2D6-91D0-59DF-ED35-F9C2F00ACF86}" dt="2023-10-05T09:08:06.225" v="1391" actId="1076"/>
        <pc:sldMkLst>
          <pc:docMk/>
          <pc:sldMk cId="3979241048" sldId="357"/>
        </pc:sldMkLst>
        <pc:spChg chg="mod">
          <ac:chgData name="Suraj Chopade" userId="S::suraj.chopade@bostoninstituteofanalytics.org::dcc44ee8-6a65-4538-a5e1-c87e14ca7a61" providerId="AD" clId="Web-{42A6E2D6-91D0-59DF-ED35-F9C2F00ACF86}" dt="2023-10-05T09:08:06.225" v="1391" actId="1076"/>
          <ac:spMkLst>
            <pc:docMk/>
            <pc:sldMk cId="3979241048" sldId="357"/>
            <ac:spMk id="2" creationId="{F7761F45-99CF-5094-8BAE-64DDA34139B5}"/>
          </ac:spMkLst>
        </pc:spChg>
        <pc:spChg chg="mod">
          <ac:chgData name="Suraj Chopade" userId="S::suraj.chopade@bostoninstituteofanalytics.org::dcc44ee8-6a65-4538-a5e1-c87e14ca7a61" providerId="AD" clId="Web-{42A6E2D6-91D0-59DF-ED35-F9C2F00ACF86}" dt="2023-10-05T09:06:15.410" v="1354" actId="1076"/>
          <ac:spMkLst>
            <pc:docMk/>
            <pc:sldMk cId="3979241048" sldId="357"/>
            <ac:spMk id="3" creationId="{39A0719D-FF26-C8B0-15D7-26754E0CE008}"/>
          </ac:spMkLst>
        </pc:spChg>
        <pc:picChg chg="add mod">
          <ac:chgData name="Suraj Chopade" userId="S::suraj.chopade@bostoninstituteofanalytics.org::dcc44ee8-6a65-4538-a5e1-c87e14ca7a61" providerId="AD" clId="Web-{42A6E2D6-91D0-59DF-ED35-F9C2F00ACF86}" dt="2023-10-05T09:07:58.584" v="1390" actId="1076"/>
          <ac:picMkLst>
            <pc:docMk/>
            <pc:sldMk cId="3979241048" sldId="357"/>
            <ac:picMk id="4" creationId="{EFC4D815-8933-B295-F110-AAFD63235D8F}"/>
          </ac:picMkLst>
        </pc:picChg>
      </pc:sldChg>
      <pc:sldChg chg="delSp modSp add replId">
        <pc:chgData name="Suraj Chopade" userId="S::suraj.chopade@bostoninstituteofanalytics.org::dcc44ee8-6a65-4538-a5e1-c87e14ca7a61" providerId="AD" clId="Web-{42A6E2D6-91D0-59DF-ED35-F9C2F00ACF86}" dt="2023-10-05T09:12:13.716" v="1446" actId="20577"/>
        <pc:sldMkLst>
          <pc:docMk/>
          <pc:sldMk cId="1574886388" sldId="358"/>
        </pc:sldMkLst>
        <pc:spChg chg="mod">
          <ac:chgData name="Suraj Chopade" userId="S::suraj.chopade@bostoninstituteofanalytics.org::dcc44ee8-6a65-4538-a5e1-c87e14ca7a61" providerId="AD" clId="Web-{42A6E2D6-91D0-59DF-ED35-F9C2F00ACF86}" dt="2023-10-05T09:12:13.716" v="1446" actId="20577"/>
          <ac:spMkLst>
            <pc:docMk/>
            <pc:sldMk cId="1574886388" sldId="358"/>
            <ac:spMk id="2" creationId="{F7761F45-99CF-5094-8BAE-64DDA34139B5}"/>
          </ac:spMkLst>
        </pc:spChg>
        <pc:spChg chg="mod">
          <ac:chgData name="Suraj Chopade" userId="S::suraj.chopade@bostoninstituteofanalytics.org::dcc44ee8-6a65-4538-a5e1-c87e14ca7a61" providerId="AD" clId="Web-{42A6E2D6-91D0-59DF-ED35-F9C2F00ACF86}" dt="2023-10-05T09:09:28.634" v="1407" actId="20577"/>
          <ac:spMkLst>
            <pc:docMk/>
            <pc:sldMk cId="1574886388" sldId="358"/>
            <ac:spMk id="3" creationId="{39A0719D-FF26-C8B0-15D7-26754E0CE008}"/>
          </ac:spMkLst>
        </pc:spChg>
        <pc:picChg chg="del">
          <ac:chgData name="Suraj Chopade" userId="S::suraj.chopade@bostoninstituteofanalytics.org::dcc44ee8-6a65-4538-a5e1-c87e14ca7a61" providerId="AD" clId="Web-{42A6E2D6-91D0-59DF-ED35-F9C2F00ACF86}" dt="2023-10-05T09:08:21.569" v="1393"/>
          <ac:picMkLst>
            <pc:docMk/>
            <pc:sldMk cId="1574886388" sldId="358"/>
            <ac:picMk id="4" creationId="{EFC4D815-8933-B295-F110-AAFD63235D8F}"/>
          </ac:picMkLst>
        </pc:picChg>
      </pc:sldChg>
      <pc:sldChg chg="addSp modSp add replId">
        <pc:chgData name="Suraj Chopade" userId="S::suraj.chopade@bostoninstituteofanalytics.org::dcc44ee8-6a65-4538-a5e1-c87e14ca7a61" providerId="AD" clId="Web-{42A6E2D6-91D0-59DF-ED35-F9C2F00ACF86}" dt="2023-10-05T09:44:02.210" v="1506" actId="1076"/>
        <pc:sldMkLst>
          <pc:docMk/>
          <pc:sldMk cId="3275230534" sldId="359"/>
        </pc:sldMkLst>
        <pc:spChg chg="mod">
          <ac:chgData name="Suraj Chopade" userId="S::suraj.chopade@bostoninstituteofanalytics.org::dcc44ee8-6a65-4538-a5e1-c87e14ca7a61" providerId="AD" clId="Web-{42A6E2D6-91D0-59DF-ED35-F9C2F00ACF86}" dt="2023-10-05T09:14:00.094" v="1483" actId="20577"/>
          <ac:spMkLst>
            <pc:docMk/>
            <pc:sldMk cId="3275230534" sldId="359"/>
            <ac:spMk id="2" creationId="{F7761F45-99CF-5094-8BAE-64DDA34139B5}"/>
          </ac:spMkLst>
        </pc:spChg>
        <pc:spChg chg="mod">
          <ac:chgData name="Suraj Chopade" userId="S::suraj.chopade@bostoninstituteofanalytics.org::dcc44ee8-6a65-4538-a5e1-c87e14ca7a61" providerId="AD" clId="Web-{42A6E2D6-91D0-59DF-ED35-F9C2F00ACF86}" dt="2023-10-05T09:13:23.437" v="1469" actId="1076"/>
          <ac:spMkLst>
            <pc:docMk/>
            <pc:sldMk cId="3275230534" sldId="359"/>
            <ac:spMk id="3" creationId="{39A0719D-FF26-C8B0-15D7-26754E0CE008}"/>
          </ac:spMkLst>
        </pc:spChg>
        <pc:spChg chg="add mod">
          <ac:chgData name="Suraj Chopade" userId="S::suraj.chopade@bostoninstituteofanalytics.org::dcc44ee8-6a65-4538-a5e1-c87e14ca7a61" providerId="AD" clId="Web-{42A6E2D6-91D0-59DF-ED35-F9C2F00ACF86}" dt="2023-10-05T09:14:38.736" v="1501" actId="1076"/>
          <ac:spMkLst>
            <pc:docMk/>
            <pc:sldMk cId="3275230534" sldId="359"/>
            <ac:spMk id="4" creationId="{551DFAF4-BC8F-2B04-1FB7-4B2FC318AB97}"/>
          </ac:spMkLst>
        </pc:spChg>
        <pc:picChg chg="add mod">
          <ac:chgData name="Suraj Chopade" userId="S::suraj.chopade@bostoninstituteofanalytics.org::dcc44ee8-6a65-4538-a5e1-c87e14ca7a61" providerId="AD" clId="Web-{42A6E2D6-91D0-59DF-ED35-F9C2F00ACF86}" dt="2023-10-05T09:44:02.210" v="1506" actId="1076"/>
          <ac:picMkLst>
            <pc:docMk/>
            <pc:sldMk cId="3275230534" sldId="359"/>
            <ac:picMk id="5" creationId="{1EAE1B0A-7F9F-373C-3C38-DE2E111E7237}"/>
          </ac:picMkLst>
        </pc:picChg>
      </pc:sldChg>
      <pc:sldChg chg="addSp delSp modSp add mod ord replId setBg">
        <pc:chgData name="Suraj Chopade" userId="S::suraj.chopade@bostoninstituteofanalytics.org::dcc44ee8-6a65-4538-a5e1-c87e14ca7a61" providerId="AD" clId="Web-{42A6E2D6-91D0-59DF-ED35-F9C2F00ACF86}" dt="2023-10-05T09:48:58.595" v="1597"/>
        <pc:sldMkLst>
          <pc:docMk/>
          <pc:sldMk cId="3209345293" sldId="360"/>
        </pc:sldMkLst>
        <pc:spChg chg="ord">
          <ac:chgData name="Suraj Chopade" userId="S::suraj.chopade@bostoninstituteofanalytics.org::dcc44ee8-6a65-4538-a5e1-c87e14ca7a61" providerId="AD" clId="Web-{42A6E2D6-91D0-59DF-ED35-F9C2F00ACF86}" dt="2023-10-05T09:46:05.042" v="1540"/>
          <ac:spMkLst>
            <pc:docMk/>
            <pc:sldMk cId="3209345293" sldId="360"/>
            <ac:spMk id="2" creationId="{F7761F45-99CF-5094-8BAE-64DDA34139B5}"/>
          </ac:spMkLst>
        </pc:spChg>
        <pc:spChg chg="mod">
          <ac:chgData name="Suraj Chopade" userId="S::suraj.chopade@bostoninstituteofanalytics.org::dcc44ee8-6a65-4538-a5e1-c87e14ca7a61" providerId="AD" clId="Web-{42A6E2D6-91D0-59DF-ED35-F9C2F00ACF86}" dt="2023-10-05T09:46:05.042" v="1540"/>
          <ac:spMkLst>
            <pc:docMk/>
            <pc:sldMk cId="3209345293" sldId="360"/>
            <ac:spMk id="3" creationId="{39A0719D-FF26-C8B0-15D7-26754E0CE008}"/>
          </ac:spMkLst>
        </pc:spChg>
        <pc:spChg chg="mod">
          <ac:chgData name="Suraj Chopade" userId="S::suraj.chopade@bostoninstituteofanalytics.org::dcc44ee8-6a65-4538-a5e1-c87e14ca7a61" providerId="AD" clId="Web-{42A6E2D6-91D0-59DF-ED35-F9C2F00ACF86}" dt="2023-10-05T09:46:05.042" v="1540"/>
          <ac:spMkLst>
            <pc:docMk/>
            <pc:sldMk cId="3209345293" sldId="360"/>
            <ac:spMk id="4" creationId="{551DFAF4-BC8F-2B04-1FB7-4B2FC318AB97}"/>
          </ac:spMkLst>
        </pc:spChg>
        <pc:spChg chg="add del">
          <ac:chgData name="Suraj Chopade" userId="S::suraj.chopade@bostoninstituteofanalytics.org::dcc44ee8-6a65-4538-a5e1-c87e14ca7a61" providerId="AD" clId="Web-{42A6E2D6-91D0-59DF-ED35-F9C2F00ACF86}" dt="2023-10-05T09:46:05.042" v="1540"/>
          <ac:spMkLst>
            <pc:docMk/>
            <pc:sldMk cId="3209345293" sldId="360"/>
            <ac:spMk id="13" creationId="{8761DDFE-071F-4200-B0AA-394476C2D2D6}"/>
          </ac:spMkLst>
        </pc:spChg>
        <pc:picChg chg="del">
          <ac:chgData name="Suraj Chopade" userId="S::suraj.chopade@bostoninstituteofanalytics.org::dcc44ee8-6a65-4538-a5e1-c87e14ca7a61" providerId="AD" clId="Web-{42A6E2D6-91D0-59DF-ED35-F9C2F00ACF86}" dt="2023-10-05T09:44:37.758" v="1520"/>
          <ac:picMkLst>
            <pc:docMk/>
            <pc:sldMk cId="3209345293" sldId="360"/>
            <ac:picMk id="5" creationId="{1EAE1B0A-7F9F-373C-3C38-DE2E111E7237}"/>
          </ac:picMkLst>
        </pc:picChg>
        <pc:picChg chg="mod ord">
          <ac:chgData name="Suraj Chopade" userId="S::suraj.chopade@bostoninstituteofanalytics.org::dcc44ee8-6a65-4538-a5e1-c87e14ca7a61" providerId="AD" clId="Web-{42A6E2D6-91D0-59DF-ED35-F9C2F00ACF86}" dt="2023-10-05T09:46:05.042" v="1540"/>
          <ac:picMkLst>
            <pc:docMk/>
            <pc:sldMk cId="3209345293" sldId="360"/>
            <ac:picMk id="6" creationId="{00000000-0000-0000-0000-000000000000}"/>
          </ac:picMkLst>
        </pc:picChg>
        <pc:picChg chg="add mod">
          <ac:chgData name="Suraj Chopade" userId="S::suraj.chopade@bostoninstituteofanalytics.org::dcc44ee8-6a65-4538-a5e1-c87e14ca7a61" providerId="AD" clId="Web-{42A6E2D6-91D0-59DF-ED35-F9C2F00ACF86}" dt="2023-10-05T09:46:17.933" v="1544" actId="1076"/>
          <ac:picMkLst>
            <pc:docMk/>
            <pc:sldMk cId="3209345293" sldId="360"/>
            <ac:picMk id="7" creationId="{6D118B6B-082D-EACF-A288-08D74EC5D731}"/>
          </ac:picMkLst>
        </pc:picChg>
        <pc:picChg chg="ord">
          <ac:chgData name="Suraj Chopade" userId="S::suraj.chopade@bostoninstituteofanalytics.org::dcc44ee8-6a65-4538-a5e1-c87e14ca7a61" providerId="AD" clId="Web-{42A6E2D6-91D0-59DF-ED35-F9C2F00ACF86}" dt="2023-10-05T09:46:05.042" v="1540"/>
          <ac:picMkLst>
            <pc:docMk/>
            <pc:sldMk cId="3209345293" sldId="360"/>
            <ac:picMk id="8" creationId="{00000000-0000-0000-0000-000000000000}"/>
          </ac:picMkLst>
        </pc:picChg>
      </pc:sldChg>
      <pc:sldChg chg="addSp delSp modSp add replId">
        <pc:chgData name="Suraj Chopade" userId="S::suraj.chopade@bostoninstituteofanalytics.org::dcc44ee8-6a65-4538-a5e1-c87e14ca7a61" providerId="AD" clId="Web-{42A6E2D6-91D0-59DF-ED35-F9C2F00ACF86}" dt="2023-10-05T09:48:37.375" v="1595" actId="1076"/>
        <pc:sldMkLst>
          <pc:docMk/>
          <pc:sldMk cId="3052401839" sldId="361"/>
        </pc:sldMkLst>
        <pc:spChg chg="mod">
          <ac:chgData name="Suraj Chopade" userId="S::suraj.chopade@bostoninstituteofanalytics.org::dcc44ee8-6a65-4538-a5e1-c87e14ca7a61" providerId="AD" clId="Web-{42A6E2D6-91D0-59DF-ED35-F9C2F00ACF86}" dt="2023-10-05T09:47:49.593" v="1590" actId="20577"/>
          <ac:spMkLst>
            <pc:docMk/>
            <pc:sldMk cId="3052401839" sldId="361"/>
            <ac:spMk id="4" creationId="{551DFAF4-BC8F-2B04-1FB7-4B2FC318AB97}"/>
          </ac:spMkLst>
        </pc:spChg>
        <pc:picChg chg="add mod">
          <ac:chgData name="Suraj Chopade" userId="S::suraj.chopade@bostoninstituteofanalytics.org::dcc44ee8-6a65-4538-a5e1-c87e14ca7a61" providerId="AD" clId="Web-{42A6E2D6-91D0-59DF-ED35-F9C2F00ACF86}" dt="2023-10-05T09:48:37.375" v="1595" actId="1076"/>
          <ac:picMkLst>
            <pc:docMk/>
            <pc:sldMk cId="3052401839" sldId="361"/>
            <ac:picMk id="5" creationId="{16B7DB54-D2DD-FB41-6E6B-12077935D93C}"/>
          </ac:picMkLst>
        </pc:picChg>
        <pc:picChg chg="mod">
          <ac:chgData name="Suraj Chopade" userId="S::suraj.chopade@bostoninstituteofanalytics.org::dcc44ee8-6a65-4538-a5e1-c87e14ca7a61" providerId="AD" clId="Web-{42A6E2D6-91D0-59DF-ED35-F9C2F00ACF86}" dt="2023-10-05T09:46:50.325" v="1554" actId="1076"/>
          <ac:picMkLst>
            <pc:docMk/>
            <pc:sldMk cId="3052401839" sldId="361"/>
            <ac:picMk id="6" creationId="{00000000-0000-0000-0000-000000000000}"/>
          </ac:picMkLst>
        </pc:picChg>
        <pc:picChg chg="del">
          <ac:chgData name="Suraj Chopade" userId="S::suraj.chopade@bostoninstituteofanalytics.org::dcc44ee8-6a65-4538-a5e1-c87e14ca7a61" providerId="AD" clId="Web-{42A6E2D6-91D0-59DF-ED35-F9C2F00ACF86}" dt="2023-10-05T09:47:50.671" v="1591"/>
          <ac:picMkLst>
            <pc:docMk/>
            <pc:sldMk cId="3052401839" sldId="361"/>
            <ac:picMk id="7" creationId="{6D118B6B-082D-EACF-A288-08D74EC5D731}"/>
          </ac:picMkLst>
        </pc:picChg>
      </pc:sldChg>
      <pc:sldChg chg="delSp modSp add replId">
        <pc:chgData name="Suraj Chopade" userId="S::suraj.chopade@bostoninstituteofanalytics.org::dcc44ee8-6a65-4538-a5e1-c87e14ca7a61" providerId="AD" clId="Web-{42A6E2D6-91D0-59DF-ED35-F9C2F00ACF86}" dt="2023-10-05T09:55:15.310" v="1645" actId="1076"/>
        <pc:sldMkLst>
          <pc:docMk/>
          <pc:sldMk cId="1604005518" sldId="362"/>
        </pc:sldMkLst>
        <pc:spChg chg="mod">
          <ac:chgData name="Suraj Chopade" userId="S::suraj.chopade@bostoninstituteofanalytics.org::dcc44ee8-6a65-4538-a5e1-c87e14ca7a61" providerId="AD" clId="Web-{42A6E2D6-91D0-59DF-ED35-F9C2F00ACF86}" dt="2023-10-05T09:53:54.167" v="1619" actId="1076"/>
          <ac:spMkLst>
            <pc:docMk/>
            <pc:sldMk cId="1604005518" sldId="362"/>
            <ac:spMk id="3" creationId="{39A0719D-FF26-C8B0-15D7-26754E0CE008}"/>
          </ac:spMkLst>
        </pc:spChg>
        <pc:spChg chg="mod">
          <ac:chgData name="Suraj Chopade" userId="S::suraj.chopade@bostoninstituteofanalytics.org::dcc44ee8-6a65-4538-a5e1-c87e14ca7a61" providerId="AD" clId="Web-{42A6E2D6-91D0-59DF-ED35-F9C2F00ACF86}" dt="2023-10-05T09:55:15.310" v="1645" actId="1076"/>
          <ac:spMkLst>
            <pc:docMk/>
            <pc:sldMk cId="1604005518" sldId="362"/>
            <ac:spMk id="4" creationId="{551DFAF4-BC8F-2B04-1FB7-4B2FC318AB97}"/>
          </ac:spMkLst>
        </pc:spChg>
        <pc:picChg chg="del">
          <ac:chgData name="Suraj Chopade" userId="S::suraj.chopade@bostoninstituteofanalytics.org::dcc44ee8-6a65-4538-a5e1-c87e14ca7a61" providerId="AD" clId="Web-{42A6E2D6-91D0-59DF-ED35-F9C2F00ACF86}" dt="2023-10-05T09:53:57.682" v="1620"/>
          <ac:picMkLst>
            <pc:docMk/>
            <pc:sldMk cId="1604005518" sldId="362"/>
            <ac:picMk id="5" creationId="{16B7DB54-D2DD-FB41-6E6B-12077935D93C}"/>
          </ac:picMkLst>
        </pc:picChg>
      </pc:sldChg>
      <pc:sldChg chg="addSp modSp add replId">
        <pc:chgData name="Suraj Chopade" userId="S::suraj.chopade@bostoninstituteofanalytics.org::dcc44ee8-6a65-4538-a5e1-c87e14ca7a61" providerId="AD" clId="Web-{42A6E2D6-91D0-59DF-ED35-F9C2F00ACF86}" dt="2023-10-05T09:57:40.924" v="1670" actId="1076"/>
        <pc:sldMkLst>
          <pc:docMk/>
          <pc:sldMk cId="246319354" sldId="363"/>
        </pc:sldMkLst>
        <pc:spChg chg="mod">
          <ac:chgData name="Suraj Chopade" userId="S::suraj.chopade@bostoninstituteofanalytics.org::dcc44ee8-6a65-4538-a5e1-c87e14ca7a61" providerId="AD" clId="Web-{42A6E2D6-91D0-59DF-ED35-F9C2F00ACF86}" dt="2023-10-05T09:57:40.924" v="1670" actId="1076"/>
          <ac:spMkLst>
            <pc:docMk/>
            <pc:sldMk cId="246319354" sldId="363"/>
            <ac:spMk id="3" creationId="{39A0719D-FF26-C8B0-15D7-26754E0CE008}"/>
          </ac:spMkLst>
        </pc:spChg>
        <pc:spChg chg="mod">
          <ac:chgData name="Suraj Chopade" userId="S::suraj.chopade@bostoninstituteofanalytics.org::dcc44ee8-6a65-4538-a5e1-c87e14ca7a61" providerId="AD" clId="Web-{42A6E2D6-91D0-59DF-ED35-F9C2F00ACF86}" dt="2023-10-05T09:57:37.548" v="1669" actId="1076"/>
          <ac:spMkLst>
            <pc:docMk/>
            <pc:sldMk cId="246319354" sldId="363"/>
            <ac:spMk id="4" creationId="{551DFAF4-BC8F-2B04-1FB7-4B2FC318AB97}"/>
          </ac:spMkLst>
        </pc:spChg>
        <pc:picChg chg="add mod">
          <ac:chgData name="Suraj Chopade" userId="S::suraj.chopade@bostoninstituteofanalytics.org::dcc44ee8-6a65-4538-a5e1-c87e14ca7a61" providerId="AD" clId="Web-{42A6E2D6-91D0-59DF-ED35-F9C2F00ACF86}" dt="2023-10-05T09:57:09.391" v="1665" actId="1076"/>
          <ac:picMkLst>
            <pc:docMk/>
            <pc:sldMk cId="246319354" sldId="363"/>
            <ac:picMk id="5" creationId="{875FA1FC-DB61-268A-FF68-431555EBA891}"/>
          </ac:picMkLst>
        </pc:picChg>
      </pc:sldChg>
      <pc:sldChg chg="addSp delSp modSp add replId">
        <pc:chgData name="Suraj Chopade" userId="S::suraj.chopade@bostoninstituteofanalytics.org::dcc44ee8-6a65-4538-a5e1-c87e14ca7a61" providerId="AD" clId="Web-{42A6E2D6-91D0-59DF-ED35-F9C2F00ACF86}" dt="2023-10-05T10:03:18.387" v="1740" actId="14100"/>
        <pc:sldMkLst>
          <pc:docMk/>
          <pc:sldMk cId="39136322" sldId="364"/>
        </pc:sldMkLst>
        <pc:spChg chg="mod">
          <ac:chgData name="Suraj Chopade" userId="S::suraj.chopade@bostoninstituteofanalytics.org::dcc44ee8-6a65-4538-a5e1-c87e14ca7a61" providerId="AD" clId="Web-{42A6E2D6-91D0-59DF-ED35-F9C2F00ACF86}" dt="2023-10-05T10:03:18.387" v="1740" actId="14100"/>
          <ac:spMkLst>
            <pc:docMk/>
            <pc:sldMk cId="39136322" sldId="364"/>
            <ac:spMk id="4" creationId="{551DFAF4-BC8F-2B04-1FB7-4B2FC318AB97}"/>
          </ac:spMkLst>
        </pc:spChg>
        <pc:picChg chg="del">
          <ac:chgData name="Suraj Chopade" userId="S::suraj.chopade@bostoninstituteofanalytics.org::dcc44ee8-6a65-4538-a5e1-c87e14ca7a61" providerId="AD" clId="Web-{42A6E2D6-91D0-59DF-ED35-F9C2F00ACF86}" dt="2023-10-05T09:58:19.815" v="1672"/>
          <ac:picMkLst>
            <pc:docMk/>
            <pc:sldMk cId="39136322" sldId="364"/>
            <ac:picMk id="5" creationId="{875FA1FC-DB61-268A-FF68-431555EBA891}"/>
          </ac:picMkLst>
        </pc:picChg>
        <pc:picChg chg="mod">
          <ac:chgData name="Suraj Chopade" userId="S::suraj.chopade@bostoninstituteofanalytics.org::dcc44ee8-6a65-4538-a5e1-c87e14ca7a61" providerId="AD" clId="Web-{42A6E2D6-91D0-59DF-ED35-F9C2F00ACF86}" dt="2023-10-05T10:02:54.465" v="1735" actId="1076"/>
          <ac:picMkLst>
            <pc:docMk/>
            <pc:sldMk cId="39136322" sldId="364"/>
            <ac:picMk id="6" creationId="{00000000-0000-0000-0000-000000000000}"/>
          </ac:picMkLst>
        </pc:picChg>
        <pc:picChg chg="add mod">
          <ac:chgData name="Suraj Chopade" userId="S::suraj.chopade@bostoninstituteofanalytics.org::dcc44ee8-6a65-4538-a5e1-c87e14ca7a61" providerId="AD" clId="Web-{42A6E2D6-91D0-59DF-ED35-F9C2F00ACF86}" dt="2023-10-05T10:03:10.403" v="1739" actId="14100"/>
          <ac:picMkLst>
            <pc:docMk/>
            <pc:sldMk cId="39136322" sldId="364"/>
            <ac:picMk id="7" creationId="{F42C1DAF-2741-9A58-8C85-EA14B00122C4}"/>
          </ac:picMkLst>
        </pc:picChg>
      </pc:sldChg>
      <pc:sldChg chg="modSp add ord replId">
        <pc:chgData name="Suraj Chopade" userId="S::suraj.chopade@bostoninstituteofanalytics.org::dcc44ee8-6a65-4538-a5e1-c87e14ca7a61" providerId="AD" clId="Web-{42A6E2D6-91D0-59DF-ED35-F9C2F00ACF86}" dt="2023-10-05T09:59:53.490" v="1709" actId="20577"/>
        <pc:sldMkLst>
          <pc:docMk/>
          <pc:sldMk cId="189908799" sldId="365"/>
        </pc:sldMkLst>
        <pc:spChg chg="mod">
          <ac:chgData name="Suraj Chopade" userId="S::suraj.chopade@bostoninstituteofanalytics.org::dcc44ee8-6a65-4538-a5e1-c87e14ca7a61" providerId="AD" clId="Web-{42A6E2D6-91D0-59DF-ED35-F9C2F00ACF86}" dt="2023-10-05T09:59:53.490" v="1709" actId="20577"/>
          <ac:spMkLst>
            <pc:docMk/>
            <pc:sldMk cId="189908799" sldId="365"/>
            <ac:spMk id="4" creationId="{551DFAF4-BC8F-2B04-1FB7-4B2FC318AB97}"/>
          </ac:spMkLst>
        </pc:spChg>
      </pc:sldChg>
      <pc:sldChg chg="add del replId">
        <pc:chgData name="Suraj Chopade" userId="S::suraj.chopade@bostoninstituteofanalytics.org::dcc44ee8-6a65-4538-a5e1-c87e14ca7a61" providerId="AD" clId="Web-{42A6E2D6-91D0-59DF-ED35-F9C2F00ACF86}" dt="2023-10-05T10:24:48.730" v="1744"/>
        <pc:sldMkLst>
          <pc:docMk/>
          <pc:sldMk cId="2930423653" sldId="366"/>
        </pc:sldMkLst>
      </pc:sldChg>
    </pc:docChg>
  </pc:docChgLst>
  <pc:docChgLst>
    <pc:chgData name="Suraj Chopade" userId="S::suraj.chopade@bostoninstituteofanalytics.org::dcc44ee8-6a65-4538-a5e1-c87e14ca7a61" providerId="AD" clId="Web-{871277BA-B0EF-046E-6F77-0D76881C4ACF}"/>
    <pc:docChg chg="addSld delSld modSld">
      <pc:chgData name="Suraj Chopade" userId="S::suraj.chopade@bostoninstituteofanalytics.org::dcc44ee8-6a65-4538-a5e1-c87e14ca7a61" providerId="AD" clId="Web-{871277BA-B0EF-046E-6F77-0D76881C4ACF}" dt="2023-10-09T13:46:24.317" v="725" actId="20577"/>
      <pc:docMkLst>
        <pc:docMk/>
      </pc:docMkLst>
      <pc:sldChg chg="modSp">
        <pc:chgData name="Suraj Chopade" userId="S::suraj.chopade@bostoninstituteofanalytics.org::dcc44ee8-6a65-4538-a5e1-c87e14ca7a61" providerId="AD" clId="Web-{871277BA-B0EF-046E-6F77-0D76881C4ACF}" dt="2023-10-09T12:01:08.907" v="19" actId="20577"/>
        <pc:sldMkLst>
          <pc:docMk/>
          <pc:sldMk cId="4076578880" sldId="484"/>
        </pc:sldMkLst>
        <pc:spChg chg="mod">
          <ac:chgData name="Suraj Chopade" userId="S::suraj.chopade@bostoninstituteofanalytics.org::dcc44ee8-6a65-4538-a5e1-c87e14ca7a61" providerId="AD" clId="Web-{871277BA-B0EF-046E-6F77-0D76881C4ACF}" dt="2023-10-09T12:01:05.672" v="18" actId="1076"/>
          <ac:spMkLst>
            <pc:docMk/>
            <pc:sldMk cId="4076578880" sldId="484"/>
            <ac:spMk id="3" creationId="{5FAF0B8B-2FA0-7D88-B529-85CF2FDB866C}"/>
          </ac:spMkLst>
        </pc:spChg>
        <pc:spChg chg="mod">
          <ac:chgData name="Suraj Chopade" userId="S::suraj.chopade@bostoninstituteofanalytics.org::dcc44ee8-6a65-4538-a5e1-c87e14ca7a61" providerId="AD" clId="Web-{871277BA-B0EF-046E-6F77-0D76881C4ACF}" dt="2023-10-09T12:01:08.907" v="19" actId="20577"/>
          <ac:spMkLst>
            <pc:docMk/>
            <pc:sldMk cId="4076578880" sldId="484"/>
            <ac:spMk id="9" creationId="{2FDADD92-4E39-7713-520E-D88B1D53A255}"/>
          </ac:spMkLst>
        </pc:spChg>
      </pc:sldChg>
      <pc:sldChg chg="del">
        <pc:chgData name="Suraj Chopade" userId="S::suraj.chopade@bostoninstituteofanalytics.org::dcc44ee8-6a65-4538-a5e1-c87e14ca7a61" providerId="AD" clId="Web-{871277BA-B0EF-046E-6F77-0D76881C4ACF}" dt="2023-10-09T12:23:14.117" v="269"/>
        <pc:sldMkLst>
          <pc:docMk/>
          <pc:sldMk cId="2004310942" sldId="497"/>
        </pc:sldMkLst>
      </pc:sldChg>
      <pc:sldChg chg="del modNotes">
        <pc:chgData name="Suraj Chopade" userId="S::suraj.chopade@bostoninstituteofanalytics.org::dcc44ee8-6a65-4538-a5e1-c87e14ca7a61" providerId="AD" clId="Web-{871277BA-B0EF-046E-6F77-0D76881C4ACF}" dt="2023-10-09T12:23:14.117" v="268"/>
        <pc:sldMkLst>
          <pc:docMk/>
          <pc:sldMk cId="988374458" sldId="498"/>
        </pc:sldMkLst>
      </pc:sldChg>
      <pc:sldChg chg="addSp delSp modSp mod setBg">
        <pc:chgData name="Suraj Chopade" userId="S::suraj.chopade@bostoninstituteofanalytics.org::dcc44ee8-6a65-4538-a5e1-c87e14ca7a61" providerId="AD" clId="Web-{871277BA-B0EF-046E-6F77-0D76881C4ACF}" dt="2023-10-09T12:05:51.418" v="105" actId="1076"/>
        <pc:sldMkLst>
          <pc:docMk/>
          <pc:sldMk cId="578900116" sldId="499"/>
        </pc:sldMkLst>
        <pc:spChg chg="mod">
          <ac:chgData name="Suraj Chopade" userId="S::suraj.chopade@bostoninstituteofanalytics.org::dcc44ee8-6a65-4538-a5e1-c87e14ca7a61" providerId="AD" clId="Web-{871277BA-B0EF-046E-6F77-0D76881C4ACF}" dt="2023-10-09T12:05:51.418" v="105" actId="1076"/>
          <ac:spMkLst>
            <pc:docMk/>
            <pc:sldMk cId="578900116" sldId="499"/>
            <ac:spMk id="2" creationId="{F7761F45-99CF-5094-8BAE-64DDA34139B5}"/>
          </ac:spMkLst>
        </pc:spChg>
        <pc:spChg chg="mod">
          <ac:chgData name="Suraj Chopade" userId="S::suraj.chopade@bostoninstituteofanalytics.org::dcc44ee8-6a65-4538-a5e1-c87e14ca7a61" providerId="AD" clId="Web-{871277BA-B0EF-046E-6F77-0D76881C4ACF}" dt="2023-10-09T12:04:47.353" v="94"/>
          <ac:spMkLst>
            <pc:docMk/>
            <pc:sldMk cId="578900116" sldId="499"/>
            <ac:spMk id="9" creationId="{2FDADD92-4E39-7713-520E-D88B1D53A255}"/>
          </ac:spMkLst>
        </pc:spChg>
        <pc:spChg chg="add del">
          <ac:chgData name="Suraj Chopade" userId="S::suraj.chopade@bostoninstituteofanalytics.org::dcc44ee8-6a65-4538-a5e1-c87e14ca7a61" providerId="AD" clId="Web-{871277BA-B0EF-046E-6F77-0D76881C4ACF}" dt="2023-10-09T12:04:38.931" v="92"/>
          <ac:spMkLst>
            <pc:docMk/>
            <pc:sldMk cId="578900116" sldId="499"/>
            <ac:spMk id="15" creationId="{79BB35BC-D5C2-4C8B-A22A-A71E6191913B}"/>
          </ac:spMkLst>
        </pc:spChg>
        <pc:spChg chg="add del">
          <ac:chgData name="Suraj Chopade" userId="S::suraj.chopade@bostoninstituteofanalytics.org::dcc44ee8-6a65-4538-a5e1-c87e14ca7a61" providerId="AD" clId="Web-{871277BA-B0EF-046E-6F77-0D76881C4ACF}" dt="2023-10-09T12:04:47.353" v="94"/>
          <ac:spMkLst>
            <pc:docMk/>
            <pc:sldMk cId="578900116" sldId="499"/>
            <ac:spMk id="17" creationId="{7E7D0C94-08B4-48AE-8813-CC4D60294F42}"/>
          </ac:spMkLst>
        </pc:spChg>
        <pc:spChg chg="add del">
          <ac:chgData name="Suraj Chopade" userId="S::suraj.chopade@bostoninstituteofanalytics.org::dcc44ee8-6a65-4538-a5e1-c87e14ca7a61" providerId="AD" clId="Web-{871277BA-B0EF-046E-6F77-0D76881C4ACF}" dt="2023-10-09T12:04:47.353" v="94"/>
          <ac:spMkLst>
            <pc:docMk/>
            <pc:sldMk cId="578900116" sldId="499"/>
            <ac:spMk id="18" creationId="{04C21BAE-6866-4C7A-A7EC-C1B2E572D5BE}"/>
          </ac:spMkLst>
        </pc:spChg>
        <pc:spChg chg="add del">
          <ac:chgData name="Suraj Chopade" userId="S::suraj.chopade@bostoninstituteofanalytics.org::dcc44ee8-6a65-4538-a5e1-c87e14ca7a61" providerId="AD" clId="Web-{871277BA-B0EF-046E-6F77-0D76881C4ACF}" dt="2023-10-09T12:04:47.353" v="94"/>
          <ac:spMkLst>
            <pc:docMk/>
            <pc:sldMk cId="578900116" sldId="499"/>
            <ac:spMk id="19" creationId="{F0C518C2-0AA4-470C-87B9-9CBF428FBA25}"/>
          </ac:spMkLst>
        </pc:spChg>
        <pc:picChg chg="add del mod">
          <ac:chgData name="Suraj Chopade" userId="S::suraj.chopade@bostoninstituteofanalytics.org::dcc44ee8-6a65-4538-a5e1-c87e14ca7a61" providerId="AD" clId="Web-{871277BA-B0EF-046E-6F77-0D76881C4ACF}" dt="2023-10-09T12:03:18.600" v="72"/>
          <ac:picMkLst>
            <pc:docMk/>
            <pc:sldMk cId="578900116" sldId="499"/>
            <ac:picMk id="3" creationId="{D1A11745-01CA-81C7-D710-34FE460F7B1D}"/>
          </ac:picMkLst>
        </pc:picChg>
        <pc:picChg chg="add del">
          <ac:chgData name="Suraj Chopade" userId="S::suraj.chopade@bostoninstituteofanalytics.org::dcc44ee8-6a65-4538-a5e1-c87e14ca7a61" providerId="AD" clId="Web-{871277BA-B0EF-046E-6F77-0D76881C4ACF}" dt="2023-10-09T12:04:38.931" v="92"/>
          <ac:picMkLst>
            <pc:docMk/>
            <pc:sldMk cId="578900116" sldId="499"/>
            <ac:picMk id="11" creationId="{58AE1BF1-30E8-94D1-6854-5FCC31924F61}"/>
          </ac:picMkLst>
        </pc:picChg>
        <pc:picChg chg="add del">
          <ac:chgData name="Suraj Chopade" userId="S::suraj.chopade@bostoninstituteofanalytics.org::dcc44ee8-6a65-4538-a5e1-c87e14ca7a61" providerId="AD" clId="Web-{871277BA-B0EF-046E-6F77-0D76881C4ACF}" dt="2023-10-09T12:04:47.353" v="94"/>
          <ac:picMkLst>
            <pc:docMk/>
            <pc:sldMk cId="578900116" sldId="499"/>
            <ac:picMk id="20" creationId="{44F27973-3FD1-6EEB-DBA0-F12095144735}"/>
          </ac:picMkLst>
        </pc:picChg>
      </pc:sldChg>
      <pc:sldChg chg="addSp modSp">
        <pc:chgData name="Suraj Chopade" userId="S::suraj.chopade@bostoninstituteofanalytics.org::dcc44ee8-6a65-4538-a5e1-c87e14ca7a61" providerId="AD" clId="Web-{871277BA-B0EF-046E-6F77-0D76881C4ACF}" dt="2023-10-09T12:17:19.884" v="198"/>
        <pc:sldMkLst>
          <pc:docMk/>
          <pc:sldMk cId="1360406204" sldId="500"/>
        </pc:sldMkLst>
        <pc:spChg chg="mod">
          <ac:chgData name="Suraj Chopade" userId="S::suraj.chopade@bostoninstituteofanalytics.org::dcc44ee8-6a65-4538-a5e1-c87e14ca7a61" providerId="AD" clId="Web-{871277BA-B0EF-046E-6F77-0D76881C4ACF}" dt="2023-10-09T12:17:19.884" v="198"/>
          <ac:spMkLst>
            <pc:docMk/>
            <pc:sldMk cId="1360406204" sldId="500"/>
            <ac:spMk id="2" creationId="{F7761F45-99CF-5094-8BAE-64DDA34139B5}"/>
          </ac:spMkLst>
        </pc:spChg>
        <pc:spChg chg="mod">
          <ac:chgData name="Suraj Chopade" userId="S::suraj.chopade@bostoninstituteofanalytics.org::dcc44ee8-6a65-4538-a5e1-c87e14ca7a61" providerId="AD" clId="Web-{871277BA-B0EF-046E-6F77-0D76881C4ACF}" dt="2023-10-09T12:10:06.757" v="130" actId="1076"/>
          <ac:spMkLst>
            <pc:docMk/>
            <pc:sldMk cId="1360406204" sldId="500"/>
            <ac:spMk id="9" creationId="{2FDADD92-4E39-7713-520E-D88B1D53A255}"/>
          </ac:spMkLst>
        </pc:spChg>
        <pc:picChg chg="add mod">
          <ac:chgData name="Suraj Chopade" userId="S::suraj.chopade@bostoninstituteofanalytics.org::dcc44ee8-6a65-4538-a5e1-c87e14ca7a61" providerId="AD" clId="Web-{871277BA-B0EF-046E-6F77-0D76881C4ACF}" dt="2023-10-09T12:16:51.992" v="196" actId="1076"/>
          <ac:picMkLst>
            <pc:docMk/>
            <pc:sldMk cId="1360406204" sldId="500"/>
            <ac:picMk id="3" creationId="{2AF796EA-4842-2362-3B42-9FE0731FD105}"/>
          </ac:picMkLst>
        </pc:picChg>
      </pc:sldChg>
      <pc:sldChg chg="del">
        <pc:chgData name="Suraj Chopade" userId="S::suraj.chopade@bostoninstituteofanalytics.org::dcc44ee8-6a65-4538-a5e1-c87e14ca7a61" providerId="AD" clId="Web-{871277BA-B0EF-046E-6F77-0D76881C4ACF}" dt="2023-10-09T12:23:14.117" v="271"/>
        <pc:sldMkLst>
          <pc:docMk/>
          <pc:sldMk cId="518322288" sldId="501"/>
        </pc:sldMkLst>
      </pc:sldChg>
      <pc:sldChg chg="del modNotes">
        <pc:chgData name="Suraj Chopade" userId="S::suraj.chopade@bostoninstituteofanalytics.org::dcc44ee8-6a65-4538-a5e1-c87e14ca7a61" providerId="AD" clId="Web-{871277BA-B0EF-046E-6F77-0D76881C4ACF}" dt="2023-10-09T12:23:14.117" v="270"/>
        <pc:sldMkLst>
          <pc:docMk/>
          <pc:sldMk cId="2194005509" sldId="502"/>
        </pc:sldMkLst>
      </pc:sldChg>
      <pc:sldChg chg="del">
        <pc:chgData name="Suraj Chopade" userId="S::suraj.chopade@bostoninstituteofanalytics.org::dcc44ee8-6a65-4538-a5e1-c87e14ca7a61" providerId="AD" clId="Web-{871277BA-B0EF-046E-6F77-0D76881C4ACF}" dt="2023-10-09T12:23:14.117" v="272"/>
        <pc:sldMkLst>
          <pc:docMk/>
          <pc:sldMk cId="1122122428" sldId="503"/>
        </pc:sldMkLst>
      </pc:sldChg>
      <pc:sldChg chg="del modNotes">
        <pc:chgData name="Suraj Chopade" userId="S::suraj.chopade@bostoninstituteofanalytics.org::dcc44ee8-6a65-4538-a5e1-c87e14ca7a61" providerId="AD" clId="Web-{871277BA-B0EF-046E-6F77-0D76881C4ACF}" dt="2023-10-09T12:23:14.117" v="267"/>
        <pc:sldMkLst>
          <pc:docMk/>
          <pc:sldMk cId="3625850331" sldId="504"/>
        </pc:sldMkLst>
      </pc:sldChg>
      <pc:sldChg chg="del modNotes">
        <pc:chgData name="Suraj Chopade" userId="S::suraj.chopade@bostoninstituteofanalytics.org::dcc44ee8-6a65-4538-a5e1-c87e14ca7a61" providerId="AD" clId="Web-{871277BA-B0EF-046E-6F77-0D76881C4ACF}" dt="2023-10-09T12:23:14.117" v="266"/>
        <pc:sldMkLst>
          <pc:docMk/>
          <pc:sldMk cId="3589145878" sldId="505"/>
        </pc:sldMkLst>
      </pc:sldChg>
      <pc:sldChg chg="del modNotes">
        <pc:chgData name="Suraj Chopade" userId="S::suraj.chopade@bostoninstituteofanalytics.org::dcc44ee8-6a65-4538-a5e1-c87e14ca7a61" providerId="AD" clId="Web-{871277BA-B0EF-046E-6F77-0D76881C4ACF}" dt="2023-10-09T12:23:14.101" v="265"/>
        <pc:sldMkLst>
          <pc:docMk/>
          <pc:sldMk cId="1923082277" sldId="506"/>
        </pc:sldMkLst>
      </pc:sldChg>
      <pc:sldChg chg="modSp add replId modNotes">
        <pc:chgData name="Suraj Chopade" userId="S::suraj.chopade@bostoninstituteofanalytics.org::dcc44ee8-6a65-4538-a5e1-c87e14ca7a61" providerId="AD" clId="Web-{871277BA-B0EF-046E-6F77-0D76881C4ACF}" dt="2023-10-09T12:07:39.220" v="118" actId="1076"/>
        <pc:sldMkLst>
          <pc:docMk/>
          <pc:sldMk cId="3429011494" sldId="507"/>
        </pc:sldMkLst>
        <pc:picChg chg="mod">
          <ac:chgData name="Suraj Chopade" userId="S::suraj.chopade@bostoninstituteofanalytics.org::dcc44ee8-6a65-4538-a5e1-c87e14ca7a61" providerId="AD" clId="Web-{871277BA-B0EF-046E-6F77-0D76881C4ACF}" dt="2023-10-09T12:07:39.220" v="118" actId="1076"/>
          <ac:picMkLst>
            <pc:docMk/>
            <pc:sldMk cId="3429011494" sldId="507"/>
            <ac:picMk id="3" creationId="{D1A11745-01CA-81C7-D710-34FE460F7B1D}"/>
          </ac:picMkLst>
        </pc:picChg>
      </pc:sldChg>
      <pc:sldChg chg="delSp modSp add replId">
        <pc:chgData name="Suraj Chopade" userId="S::suraj.chopade@bostoninstituteofanalytics.org::dcc44ee8-6a65-4538-a5e1-c87e14ca7a61" providerId="AD" clId="Web-{871277BA-B0EF-046E-6F77-0D76881C4ACF}" dt="2023-10-09T12:23:05.320" v="263" actId="1076"/>
        <pc:sldMkLst>
          <pc:docMk/>
          <pc:sldMk cId="2109058008" sldId="508"/>
        </pc:sldMkLst>
        <pc:spChg chg="mod">
          <ac:chgData name="Suraj Chopade" userId="S::suraj.chopade@bostoninstituteofanalytics.org::dcc44ee8-6a65-4538-a5e1-c87e14ca7a61" providerId="AD" clId="Web-{871277BA-B0EF-046E-6F77-0D76881C4ACF}" dt="2023-10-09T12:23:05.320" v="263" actId="1076"/>
          <ac:spMkLst>
            <pc:docMk/>
            <pc:sldMk cId="2109058008" sldId="508"/>
            <ac:spMk id="2" creationId="{F7761F45-99CF-5094-8BAE-64DDA34139B5}"/>
          </ac:spMkLst>
        </pc:spChg>
        <pc:spChg chg="mod">
          <ac:chgData name="Suraj Chopade" userId="S::suraj.chopade@bostoninstituteofanalytics.org::dcc44ee8-6a65-4538-a5e1-c87e14ca7a61" providerId="AD" clId="Web-{871277BA-B0EF-046E-6F77-0D76881C4ACF}" dt="2023-10-09T12:19:24.670" v="203" actId="1076"/>
          <ac:spMkLst>
            <pc:docMk/>
            <pc:sldMk cId="2109058008" sldId="508"/>
            <ac:spMk id="9" creationId="{2FDADD92-4E39-7713-520E-D88B1D53A255}"/>
          </ac:spMkLst>
        </pc:spChg>
        <pc:picChg chg="del">
          <ac:chgData name="Suraj Chopade" userId="S::suraj.chopade@bostoninstituteofanalytics.org::dcc44ee8-6a65-4538-a5e1-c87e14ca7a61" providerId="AD" clId="Web-{871277BA-B0EF-046E-6F77-0D76881C4ACF}" dt="2023-10-09T12:19:46.577" v="209"/>
          <ac:picMkLst>
            <pc:docMk/>
            <pc:sldMk cId="2109058008" sldId="508"/>
            <ac:picMk id="3" creationId="{2AF796EA-4842-2362-3B42-9FE0731FD105}"/>
          </ac:picMkLst>
        </pc:picChg>
      </pc:sldChg>
      <pc:sldChg chg="addSp modSp add replId">
        <pc:chgData name="Suraj Chopade" userId="S::suraj.chopade@bostoninstituteofanalytics.org::dcc44ee8-6a65-4538-a5e1-c87e14ca7a61" providerId="AD" clId="Web-{871277BA-B0EF-046E-6F77-0D76881C4ACF}" dt="2023-10-09T12:42:14.303" v="388" actId="1076"/>
        <pc:sldMkLst>
          <pc:docMk/>
          <pc:sldMk cId="4073982884" sldId="509"/>
        </pc:sldMkLst>
        <pc:spChg chg="mod">
          <ac:chgData name="Suraj Chopade" userId="S::suraj.chopade@bostoninstituteofanalytics.org::dcc44ee8-6a65-4538-a5e1-c87e14ca7a61" providerId="AD" clId="Web-{871277BA-B0EF-046E-6F77-0D76881C4ACF}" dt="2023-10-09T12:33:34.579" v="321"/>
          <ac:spMkLst>
            <pc:docMk/>
            <pc:sldMk cId="4073982884" sldId="509"/>
            <ac:spMk id="2" creationId="{F7761F45-99CF-5094-8BAE-64DDA34139B5}"/>
          </ac:spMkLst>
        </pc:spChg>
        <pc:spChg chg="mod">
          <ac:chgData name="Suraj Chopade" userId="S::suraj.chopade@bostoninstituteofanalytics.org::dcc44ee8-6a65-4538-a5e1-c87e14ca7a61" providerId="AD" clId="Web-{871277BA-B0EF-046E-6F77-0D76881C4ACF}" dt="2023-10-09T12:33:53.783" v="327" actId="1076"/>
          <ac:spMkLst>
            <pc:docMk/>
            <pc:sldMk cId="4073982884" sldId="509"/>
            <ac:spMk id="9" creationId="{2FDADD92-4E39-7713-520E-D88B1D53A255}"/>
          </ac:spMkLst>
        </pc:spChg>
        <pc:picChg chg="add mod">
          <ac:chgData name="Suraj Chopade" userId="S::suraj.chopade@bostoninstituteofanalytics.org::dcc44ee8-6a65-4538-a5e1-c87e14ca7a61" providerId="AD" clId="Web-{871277BA-B0EF-046E-6F77-0D76881C4ACF}" dt="2023-10-09T12:42:14.303" v="388" actId="1076"/>
          <ac:picMkLst>
            <pc:docMk/>
            <pc:sldMk cId="4073982884" sldId="509"/>
            <ac:picMk id="3" creationId="{CD58F3A5-598A-C90B-9048-5946BDDC1F56}"/>
          </ac:picMkLst>
        </pc:picChg>
      </pc:sldChg>
      <pc:sldChg chg="addSp delSp modSp add replId">
        <pc:chgData name="Suraj Chopade" userId="S::suraj.chopade@bostoninstituteofanalytics.org::dcc44ee8-6a65-4538-a5e1-c87e14ca7a61" providerId="AD" clId="Web-{871277BA-B0EF-046E-6F77-0D76881C4ACF}" dt="2023-10-09T12:37:38.386" v="374" actId="1076"/>
        <pc:sldMkLst>
          <pc:docMk/>
          <pc:sldMk cId="3673880535" sldId="510"/>
        </pc:sldMkLst>
        <pc:spChg chg="mod">
          <ac:chgData name="Suraj Chopade" userId="S::suraj.chopade@bostoninstituteofanalytics.org::dcc44ee8-6a65-4538-a5e1-c87e14ca7a61" providerId="AD" clId="Web-{871277BA-B0EF-046E-6F77-0D76881C4ACF}" dt="2023-10-09T12:37:30.714" v="371" actId="14100"/>
          <ac:spMkLst>
            <pc:docMk/>
            <pc:sldMk cId="3673880535" sldId="510"/>
            <ac:spMk id="2" creationId="{F7761F45-99CF-5094-8BAE-64DDA34139B5}"/>
          </ac:spMkLst>
        </pc:spChg>
        <pc:spChg chg="mod">
          <ac:chgData name="Suraj Chopade" userId="S::suraj.chopade@bostoninstituteofanalytics.org::dcc44ee8-6a65-4538-a5e1-c87e14ca7a61" providerId="AD" clId="Web-{871277BA-B0EF-046E-6F77-0D76881C4ACF}" dt="2023-10-09T12:36:55.275" v="367" actId="20577"/>
          <ac:spMkLst>
            <pc:docMk/>
            <pc:sldMk cId="3673880535" sldId="510"/>
            <ac:spMk id="9" creationId="{2FDADD92-4E39-7713-520E-D88B1D53A255}"/>
          </ac:spMkLst>
        </pc:spChg>
        <pc:picChg chg="del">
          <ac:chgData name="Suraj Chopade" userId="S::suraj.chopade@bostoninstituteofanalytics.org::dcc44ee8-6a65-4538-a5e1-c87e14ca7a61" providerId="AD" clId="Web-{871277BA-B0EF-046E-6F77-0D76881C4ACF}" dt="2023-10-09T12:35:55.788" v="338"/>
          <ac:picMkLst>
            <pc:docMk/>
            <pc:sldMk cId="3673880535" sldId="510"/>
            <ac:picMk id="3" creationId="{CD58F3A5-598A-C90B-9048-5946BDDC1F56}"/>
          </ac:picMkLst>
        </pc:picChg>
        <pc:picChg chg="add mod">
          <ac:chgData name="Suraj Chopade" userId="S::suraj.chopade@bostoninstituteofanalytics.org::dcc44ee8-6a65-4538-a5e1-c87e14ca7a61" providerId="AD" clId="Web-{871277BA-B0EF-046E-6F77-0D76881C4ACF}" dt="2023-10-09T12:37:38.386" v="374" actId="1076"/>
          <ac:picMkLst>
            <pc:docMk/>
            <pc:sldMk cId="3673880535" sldId="510"/>
            <ac:picMk id="4" creationId="{A8890C3C-7B14-65D5-F73C-942D6C3A0B28}"/>
          </ac:picMkLst>
        </pc:picChg>
      </pc:sldChg>
      <pc:sldChg chg="addSp delSp modSp add replId">
        <pc:chgData name="Suraj Chopade" userId="S::suraj.chopade@bostoninstituteofanalytics.org::dcc44ee8-6a65-4538-a5e1-c87e14ca7a61" providerId="AD" clId="Web-{871277BA-B0EF-046E-6F77-0D76881C4ACF}" dt="2023-10-09T12:48:43.116" v="428" actId="1076"/>
        <pc:sldMkLst>
          <pc:docMk/>
          <pc:sldMk cId="3348851846" sldId="511"/>
        </pc:sldMkLst>
        <pc:spChg chg="mod">
          <ac:chgData name="Suraj Chopade" userId="S::suraj.chopade@bostoninstituteofanalytics.org::dcc44ee8-6a65-4538-a5e1-c87e14ca7a61" providerId="AD" clId="Web-{871277BA-B0EF-046E-6F77-0D76881C4ACF}" dt="2023-10-09T12:48:39.460" v="427" actId="20577"/>
          <ac:spMkLst>
            <pc:docMk/>
            <pc:sldMk cId="3348851846" sldId="511"/>
            <ac:spMk id="2" creationId="{F7761F45-99CF-5094-8BAE-64DDA34139B5}"/>
          </ac:spMkLst>
        </pc:spChg>
        <pc:spChg chg="mod">
          <ac:chgData name="Suraj Chopade" userId="S::suraj.chopade@bostoninstituteofanalytics.org::dcc44ee8-6a65-4538-a5e1-c87e14ca7a61" providerId="AD" clId="Web-{871277BA-B0EF-046E-6F77-0D76881C4ACF}" dt="2023-10-09T12:48:43.116" v="428" actId="1076"/>
          <ac:spMkLst>
            <pc:docMk/>
            <pc:sldMk cId="3348851846" sldId="511"/>
            <ac:spMk id="9" creationId="{2FDADD92-4E39-7713-520E-D88B1D53A255}"/>
          </ac:spMkLst>
        </pc:spChg>
        <pc:picChg chg="add mod">
          <ac:chgData name="Suraj Chopade" userId="S::suraj.chopade@bostoninstituteofanalytics.org::dcc44ee8-6a65-4538-a5e1-c87e14ca7a61" providerId="AD" clId="Web-{871277BA-B0EF-046E-6F77-0D76881C4ACF}" dt="2023-10-09T12:47:36.020" v="422" actId="14100"/>
          <ac:picMkLst>
            <pc:docMk/>
            <pc:sldMk cId="3348851846" sldId="511"/>
            <ac:picMk id="3" creationId="{895EEBB2-E028-94FF-E1C1-800B4E051C36}"/>
          </ac:picMkLst>
        </pc:picChg>
        <pc:picChg chg="del">
          <ac:chgData name="Suraj Chopade" userId="S::suraj.chopade@bostoninstituteofanalytics.org::dcc44ee8-6a65-4538-a5e1-c87e14ca7a61" providerId="AD" clId="Web-{871277BA-B0EF-046E-6F77-0D76881C4ACF}" dt="2023-10-09T12:41:12.817" v="386"/>
          <ac:picMkLst>
            <pc:docMk/>
            <pc:sldMk cId="3348851846" sldId="511"/>
            <ac:picMk id="4" creationId="{A8890C3C-7B14-65D5-F73C-942D6C3A0B28}"/>
          </ac:picMkLst>
        </pc:picChg>
      </pc:sldChg>
      <pc:sldChg chg="addSp delSp modSp add replId">
        <pc:chgData name="Suraj Chopade" userId="S::suraj.chopade@bostoninstituteofanalytics.org::dcc44ee8-6a65-4538-a5e1-c87e14ca7a61" providerId="AD" clId="Web-{871277BA-B0EF-046E-6F77-0D76881C4ACF}" dt="2023-10-09T12:53:15.736" v="485"/>
        <pc:sldMkLst>
          <pc:docMk/>
          <pc:sldMk cId="2783178602" sldId="512"/>
        </pc:sldMkLst>
        <pc:spChg chg="mod">
          <ac:chgData name="Suraj Chopade" userId="S::suraj.chopade@bostoninstituteofanalytics.org::dcc44ee8-6a65-4538-a5e1-c87e14ca7a61" providerId="AD" clId="Web-{871277BA-B0EF-046E-6F77-0D76881C4ACF}" dt="2023-10-09T12:53:03.298" v="482" actId="1076"/>
          <ac:spMkLst>
            <pc:docMk/>
            <pc:sldMk cId="2783178602" sldId="512"/>
            <ac:spMk id="2" creationId="{F7761F45-99CF-5094-8BAE-64DDA34139B5}"/>
          </ac:spMkLst>
        </pc:spChg>
        <pc:spChg chg="mod">
          <ac:chgData name="Suraj Chopade" userId="S::suraj.chopade@bostoninstituteofanalytics.org::dcc44ee8-6a65-4538-a5e1-c87e14ca7a61" providerId="AD" clId="Web-{871277BA-B0EF-046E-6F77-0D76881C4ACF}" dt="2023-10-09T12:50:11.510" v="449" actId="14100"/>
          <ac:spMkLst>
            <pc:docMk/>
            <pc:sldMk cId="2783178602" sldId="512"/>
            <ac:spMk id="9" creationId="{2FDADD92-4E39-7713-520E-D88B1D53A255}"/>
          </ac:spMkLst>
        </pc:spChg>
        <pc:picChg chg="del">
          <ac:chgData name="Suraj Chopade" userId="S::suraj.chopade@bostoninstituteofanalytics.org::dcc44ee8-6a65-4538-a5e1-c87e14ca7a61" providerId="AD" clId="Web-{871277BA-B0EF-046E-6F77-0D76881C4ACF}" dt="2023-10-09T12:50:32.761" v="455"/>
          <ac:picMkLst>
            <pc:docMk/>
            <pc:sldMk cId="2783178602" sldId="512"/>
            <ac:picMk id="3" creationId="{895EEBB2-E028-94FF-E1C1-800B4E051C36}"/>
          </ac:picMkLst>
        </pc:picChg>
        <pc:picChg chg="add mod ord modCrop">
          <ac:chgData name="Suraj Chopade" userId="S::suraj.chopade@bostoninstituteofanalytics.org::dcc44ee8-6a65-4538-a5e1-c87e14ca7a61" providerId="AD" clId="Web-{871277BA-B0EF-046E-6F77-0D76881C4ACF}" dt="2023-10-09T12:53:15.736" v="485"/>
          <ac:picMkLst>
            <pc:docMk/>
            <pc:sldMk cId="2783178602" sldId="512"/>
            <ac:picMk id="4" creationId="{A157FD29-18D8-26FC-B60C-260CFB0D60F6}"/>
          </ac:picMkLst>
        </pc:picChg>
      </pc:sldChg>
      <pc:sldChg chg="addSp delSp modSp add replId">
        <pc:chgData name="Suraj Chopade" userId="S::suraj.chopade@bostoninstituteofanalytics.org::dcc44ee8-6a65-4538-a5e1-c87e14ca7a61" providerId="AD" clId="Web-{871277BA-B0EF-046E-6F77-0D76881C4ACF}" dt="2023-10-09T13:10:15.199" v="558" actId="1076"/>
        <pc:sldMkLst>
          <pc:docMk/>
          <pc:sldMk cId="1934922367" sldId="513"/>
        </pc:sldMkLst>
        <pc:spChg chg="mod">
          <ac:chgData name="Suraj Chopade" userId="S::suraj.chopade@bostoninstituteofanalytics.org::dcc44ee8-6a65-4538-a5e1-c87e14ca7a61" providerId="AD" clId="Web-{871277BA-B0EF-046E-6F77-0D76881C4ACF}" dt="2023-10-09T13:07:10.707" v="523" actId="20577"/>
          <ac:spMkLst>
            <pc:docMk/>
            <pc:sldMk cId="1934922367" sldId="513"/>
            <ac:spMk id="2" creationId="{F7761F45-99CF-5094-8BAE-64DDA34139B5}"/>
          </ac:spMkLst>
        </pc:spChg>
        <pc:spChg chg="mod">
          <ac:chgData name="Suraj Chopade" userId="S::suraj.chopade@bostoninstituteofanalytics.org::dcc44ee8-6a65-4538-a5e1-c87e14ca7a61" providerId="AD" clId="Web-{871277BA-B0EF-046E-6F77-0D76881C4ACF}" dt="2023-10-09T13:06:56.519" v="516" actId="1076"/>
          <ac:spMkLst>
            <pc:docMk/>
            <pc:sldMk cId="1934922367" sldId="513"/>
            <ac:spMk id="9" creationId="{2FDADD92-4E39-7713-520E-D88B1D53A255}"/>
          </ac:spMkLst>
        </pc:spChg>
        <pc:picChg chg="add del mod modCrop">
          <ac:chgData name="Suraj Chopade" userId="S::suraj.chopade@bostoninstituteofanalytics.org::dcc44ee8-6a65-4538-a5e1-c87e14ca7a61" providerId="AD" clId="Web-{871277BA-B0EF-046E-6F77-0D76881C4ACF}" dt="2023-10-09T13:10:03.511" v="555"/>
          <ac:picMkLst>
            <pc:docMk/>
            <pc:sldMk cId="1934922367" sldId="513"/>
            <ac:picMk id="3" creationId="{A50F39E2-35A1-581F-8F5E-AF81B592F5DE}"/>
          </ac:picMkLst>
        </pc:picChg>
        <pc:picChg chg="del">
          <ac:chgData name="Suraj Chopade" userId="S::suraj.chopade@bostoninstituteofanalytics.org::dcc44ee8-6a65-4538-a5e1-c87e14ca7a61" providerId="AD" clId="Web-{871277BA-B0EF-046E-6F77-0D76881C4ACF}" dt="2023-10-09T13:05:34.563" v="497"/>
          <ac:picMkLst>
            <pc:docMk/>
            <pc:sldMk cId="1934922367" sldId="513"/>
            <ac:picMk id="4" creationId="{A157FD29-18D8-26FC-B60C-260CFB0D60F6}"/>
          </ac:picMkLst>
        </pc:picChg>
        <pc:picChg chg="add mod">
          <ac:chgData name="Suraj Chopade" userId="S::suraj.chopade@bostoninstituteofanalytics.org::dcc44ee8-6a65-4538-a5e1-c87e14ca7a61" providerId="AD" clId="Web-{871277BA-B0EF-046E-6F77-0D76881C4ACF}" dt="2023-10-09T13:10:15.199" v="558" actId="1076"/>
          <ac:picMkLst>
            <pc:docMk/>
            <pc:sldMk cId="1934922367" sldId="513"/>
            <ac:picMk id="5" creationId="{D985C378-A1BE-9E5F-4B44-C6BF0E3DF243}"/>
          </ac:picMkLst>
        </pc:picChg>
      </pc:sldChg>
      <pc:sldChg chg="delSp modSp add replId">
        <pc:chgData name="Suraj Chopade" userId="S::suraj.chopade@bostoninstituteofanalytics.org::dcc44ee8-6a65-4538-a5e1-c87e14ca7a61" providerId="AD" clId="Web-{871277BA-B0EF-046E-6F77-0D76881C4ACF}" dt="2023-10-09T13:14:29.991" v="592" actId="20577"/>
        <pc:sldMkLst>
          <pc:docMk/>
          <pc:sldMk cId="1143699311" sldId="514"/>
        </pc:sldMkLst>
        <pc:spChg chg="mod">
          <ac:chgData name="Suraj Chopade" userId="S::suraj.chopade@bostoninstituteofanalytics.org::dcc44ee8-6a65-4538-a5e1-c87e14ca7a61" providerId="AD" clId="Web-{871277BA-B0EF-046E-6F77-0D76881C4ACF}" dt="2023-10-09T13:14:29.991" v="592" actId="20577"/>
          <ac:spMkLst>
            <pc:docMk/>
            <pc:sldMk cId="1143699311" sldId="514"/>
            <ac:spMk id="2" creationId="{F7761F45-99CF-5094-8BAE-64DDA34139B5}"/>
          </ac:spMkLst>
        </pc:spChg>
        <pc:spChg chg="mod">
          <ac:chgData name="Suraj Chopade" userId="S::suraj.chopade@bostoninstituteofanalytics.org::dcc44ee8-6a65-4538-a5e1-c87e14ca7a61" providerId="AD" clId="Web-{871277BA-B0EF-046E-6F77-0D76881C4ACF}" dt="2023-10-09T13:13:35.145" v="578" actId="1076"/>
          <ac:spMkLst>
            <pc:docMk/>
            <pc:sldMk cId="1143699311" sldId="514"/>
            <ac:spMk id="9" creationId="{2FDADD92-4E39-7713-520E-D88B1D53A255}"/>
          </ac:spMkLst>
        </pc:spChg>
        <pc:picChg chg="del">
          <ac:chgData name="Suraj Chopade" userId="S::suraj.chopade@bostoninstituteofanalytics.org::dcc44ee8-6a65-4538-a5e1-c87e14ca7a61" providerId="AD" clId="Web-{871277BA-B0EF-046E-6F77-0D76881C4ACF}" dt="2023-10-09T13:13:44.958" v="579"/>
          <ac:picMkLst>
            <pc:docMk/>
            <pc:sldMk cId="1143699311" sldId="514"/>
            <ac:picMk id="5" creationId="{D985C378-A1BE-9E5F-4B44-C6BF0E3DF243}"/>
          </ac:picMkLst>
        </pc:picChg>
      </pc:sldChg>
      <pc:sldChg chg="modSp add replId">
        <pc:chgData name="Suraj Chopade" userId="S::suraj.chopade@bostoninstituteofanalytics.org::dcc44ee8-6a65-4538-a5e1-c87e14ca7a61" providerId="AD" clId="Web-{871277BA-B0EF-046E-6F77-0D76881C4ACF}" dt="2023-10-09T13:23:02.074" v="606" actId="1076"/>
        <pc:sldMkLst>
          <pc:docMk/>
          <pc:sldMk cId="1515212310" sldId="515"/>
        </pc:sldMkLst>
        <pc:spChg chg="mod">
          <ac:chgData name="Suraj Chopade" userId="S::suraj.chopade@bostoninstituteofanalytics.org::dcc44ee8-6a65-4538-a5e1-c87e14ca7a61" providerId="AD" clId="Web-{871277BA-B0EF-046E-6F77-0D76881C4ACF}" dt="2023-10-09T13:22:56.761" v="605" actId="1076"/>
          <ac:spMkLst>
            <pc:docMk/>
            <pc:sldMk cId="1515212310" sldId="515"/>
            <ac:spMk id="2" creationId="{F7761F45-99CF-5094-8BAE-64DDA34139B5}"/>
          </ac:spMkLst>
        </pc:spChg>
        <pc:spChg chg="mod">
          <ac:chgData name="Suraj Chopade" userId="S::suraj.chopade@bostoninstituteofanalytics.org::dcc44ee8-6a65-4538-a5e1-c87e14ca7a61" providerId="AD" clId="Web-{871277BA-B0EF-046E-6F77-0D76881C4ACF}" dt="2023-10-09T13:23:02.074" v="606" actId="1076"/>
          <ac:spMkLst>
            <pc:docMk/>
            <pc:sldMk cId="1515212310" sldId="515"/>
            <ac:spMk id="9" creationId="{2FDADD92-4E39-7713-520E-D88B1D53A255}"/>
          </ac:spMkLst>
        </pc:spChg>
      </pc:sldChg>
      <pc:sldChg chg="modSp add replId">
        <pc:chgData name="Suraj Chopade" userId="S::suraj.chopade@bostoninstituteofanalytics.org::dcc44ee8-6a65-4538-a5e1-c87e14ca7a61" providerId="AD" clId="Web-{871277BA-B0EF-046E-6F77-0D76881C4ACF}" dt="2023-10-09T13:46:24.317" v="725" actId="20577"/>
        <pc:sldMkLst>
          <pc:docMk/>
          <pc:sldMk cId="3995488828" sldId="516"/>
        </pc:sldMkLst>
        <pc:spChg chg="mod">
          <ac:chgData name="Suraj Chopade" userId="S::suraj.chopade@bostoninstituteofanalytics.org::dcc44ee8-6a65-4538-a5e1-c87e14ca7a61" providerId="AD" clId="Web-{871277BA-B0EF-046E-6F77-0D76881C4ACF}" dt="2023-10-09T13:46:24.317" v="725" actId="20577"/>
          <ac:spMkLst>
            <pc:docMk/>
            <pc:sldMk cId="3995488828" sldId="516"/>
            <ac:spMk id="2" creationId="{F7761F45-99CF-5094-8BAE-64DDA34139B5}"/>
          </ac:spMkLst>
        </pc:spChg>
        <pc:spChg chg="mod">
          <ac:chgData name="Suraj Chopade" userId="S::suraj.chopade@bostoninstituteofanalytics.org::dcc44ee8-6a65-4538-a5e1-c87e14ca7a61" providerId="AD" clId="Web-{871277BA-B0EF-046E-6F77-0D76881C4ACF}" dt="2023-10-09T13:34:32.476" v="627" actId="1076"/>
          <ac:spMkLst>
            <pc:docMk/>
            <pc:sldMk cId="3995488828" sldId="516"/>
            <ac:spMk id="9" creationId="{2FDADD92-4E39-7713-520E-D88B1D53A255}"/>
          </ac:spMkLst>
        </pc:spChg>
      </pc:sldChg>
      <pc:sldChg chg="addSp delSp modSp add del replId">
        <pc:chgData name="Suraj Chopade" userId="S::suraj.chopade@bostoninstituteofanalytics.org::dcc44ee8-6a65-4538-a5e1-c87e14ca7a61" providerId="AD" clId="Web-{871277BA-B0EF-046E-6F77-0D76881C4ACF}" dt="2023-10-09T13:36:36.419" v="638"/>
        <pc:sldMkLst>
          <pc:docMk/>
          <pc:sldMk cId="2236267859" sldId="517"/>
        </pc:sldMkLst>
        <pc:spChg chg="del">
          <ac:chgData name="Suraj Chopade" userId="S::suraj.chopade@bostoninstituteofanalytics.org::dcc44ee8-6a65-4538-a5e1-c87e14ca7a61" providerId="AD" clId="Web-{871277BA-B0EF-046E-6F77-0D76881C4ACF}" dt="2023-10-09T13:35:28.791" v="630"/>
          <ac:spMkLst>
            <pc:docMk/>
            <pc:sldMk cId="2236267859" sldId="517"/>
            <ac:spMk id="2" creationId="{F7761F45-99CF-5094-8BAE-64DDA34139B5}"/>
          </ac:spMkLst>
        </pc:spChg>
        <pc:spChg chg="mod">
          <ac:chgData name="Suraj Chopade" userId="S::suraj.chopade@bostoninstituteofanalytics.org::dcc44ee8-6a65-4538-a5e1-c87e14ca7a61" providerId="AD" clId="Web-{871277BA-B0EF-046E-6F77-0D76881C4ACF}" dt="2023-10-09T13:35:39.541" v="634" actId="1076"/>
          <ac:spMkLst>
            <pc:docMk/>
            <pc:sldMk cId="2236267859" sldId="517"/>
            <ac:spMk id="9" creationId="{2FDADD92-4E39-7713-520E-D88B1D53A255}"/>
          </ac:spMkLst>
        </pc:spChg>
        <pc:picChg chg="add mod">
          <ac:chgData name="Suraj Chopade" userId="S::suraj.chopade@bostoninstituteofanalytics.org::dcc44ee8-6a65-4538-a5e1-c87e14ca7a61" providerId="AD" clId="Web-{871277BA-B0EF-046E-6F77-0D76881C4ACF}" dt="2023-10-09T13:35:36.744" v="633" actId="1076"/>
          <ac:picMkLst>
            <pc:docMk/>
            <pc:sldMk cId="2236267859" sldId="517"/>
            <ac:picMk id="3" creationId="{DDA6036D-54ED-65EF-7441-1B8AC0081980}"/>
          </ac:picMkLst>
        </pc:picChg>
      </pc:sldChg>
      <pc:sldChg chg="modSp add replId">
        <pc:chgData name="Suraj Chopade" userId="S::suraj.chopade@bostoninstituteofanalytics.org::dcc44ee8-6a65-4538-a5e1-c87e14ca7a61" providerId="AD" clId="Web-{871277BA-B0EF-046E-6F77-0D76881C4ACF}" dt="2023-10-09T13:36:03.167" v="637" actId="1076"/>
        <pc:sldMkLst>
          <pc:docMk/>
          <pc:sldMk cId="165767550" sldId="518"/>
        </pc:sldMkLst>
        <pc:picChg chg="mod">
          <ac:chgData name="Suraj Chopade" userId="S::suraj.chopade@bostoninstituteofanalytics.org::dcc44ee8-6a65-4538-a5e1-c87e14ca7a61" providerId="AD" clId="Web-{871277BA-B0EF-046E-6F77-0D76881C4ACF}" dt="2023-10-09T13:36:03.167" v="637" actId="1076"/>
          <ac:picMkLst>
            <pc:docMk/>
            <pc:sldMk cId="165767550" sldId="518"/>
            <ac:picMk id="3" creationId="{DDA6036D-54ED-65EF-7441-1B8AC0081980}"/>
          </ac:picMkLst>
        </pc:picChg>
      </pc:sldChg>
      <pc:sldChg chg="addSp delSp modSp add replId">
        <pc:chgData name="Suraj Chopade" userId="S::suraj.chopade@bostoninstituteofanalytics.org::dcc44ee8-6a65-4538-a5e1-c87e14ca7a61" providerId="AD" clId="Web-{871277BA-B0EF-046E-6F77-0D76881C4ACF}" dt="2023-10-09T13:41:31.384" v="675" actId="1076"/>
        <pc:sldMkLst>
          <pc:docMk/>
          <pc:sldMk cId="1155787438" sldId="519"/>
        </pc:sldMkLst>
        <pc:spChg chg="add mod">
          <ac:chgData name="Suraj Chopade" userId="S::suraj.chopade@bostoninstituteofanalytics.org::dcc44ee8-6a65-4538-a5e1-c87e14ca7a61" providerId="AD" clId="Web-{871277BA-B0EF-046E-6F77-0D76881C4ACF}" dt="2023-10-09T13:39:53.395" v="671" actId="1076"/>
          <ac:spMkLst>
            <pc:docMk/>
            <pc:sldMk cId="1155787438" sldId="519"/>
            <ac:spMk id="2" creationId="{82DB9F8B-2AF2-3FB1-B31E-0CCF1CC44F79}"/>
          </ac:spMkLst>
        </pc:spChg>
        <pc:spChg chg="mod">
          <ac:chgData name="Suraj Chopade" userId="S::suraj.chopade@bostoninstituteofanalytics.org::dcc44ee8-6a65-4538-a5e1-c87e14ca7a61" providerId="AD" clId="Web-{871277BA-B0EF-046E-6F77-0D76881C4ACF}" dt="2023-10-09T13:39:05.143" v="654" actId="1076"/>
          <ac:spMkLst>
            <pc:docMk/>
            <pc:sldMk cId="1155787438" sldId="519"/>
            <ac:spMk id="9" creationId="{2FDADD92-4E39-7713-520E-D88B1D53A255}"/>
          </ac:spMkLst>
        </pc:spChg>
        <pc:picChg chg="del">
          <ac:chgData name="Suraj Chopade" userId="S::suraj.chopade@bostoninstituteofanalytics.org::dcc44ee8-6a65-4538-a5e1-c87e14ca7a61" providerId="AD" clId="Web-{871277BA-B0EF-046E-6F77-0D76881C4ACF}" dt="2023-10-09T13:38:23.907" v="640"/>
          <ac:picMkLst>
            <pc:docMk/>
            <pc:sldMk cId="1155787438" sldId="519"/>
            <ac:picMk id="3" creationId="{DDA6036D-54ED-65EF-7441-1B8AC0081980}"/>
          </ac:picMkLst>
        </pc:picChg>
        <pc:picChg chg="add mod">
          <ac:chgData name="Suraj Chopade" userId="S::suraj.chopade@bostoninstituteofanalytics.org::dcc44ee8-6a65-4538-a5e1-c87e14ca7a61" providerId="AD" clId="Web-{871277BA-B0EF-046E-6F77-0D76881C4ACF}" dt="2023-10-09T13:41:31.384" v="675" actId="1076"/>
          <ac:picMkLst>
            <pc:docMk/>
            <pc:sldMk cId="1155787438" sldId="519"/>
            <ac:picMk id="4" creationId="{9F84EF5F-DEA8-5861-5AF6-29987EE64A39}"/>
          </ac:picMkLst>
        </pc:picChg>
      </pc:sldChg>
      <pc:sldChg chg="addSp delSp modSp add replId">
        <pc:chgData name="Suraj Chopade" userId="S::suraj.chopade@bostoninstituteofanalytics.org::dcc44ee8-6a65-4538-a5e1-c87e14ca7a61" providerId="AD" clId="Web-{871277BA-B0EF-046E-6F77-0D76881C4ACF}" dt="2023-10-09T13:46:07.629" v="723" actId="1076"/>
        <pc:sldMkLst>
          <pc:docMk/>
          <pc:sldMk cId="754042340" sldId="520"/>
        </pc:sldMkLst>
        <pc:spChg chg="mod">
          <ac:chgData name="Suraj Chopade" userId="S::suraj.chopade@bostoninstituteofanalytics.org::dcc44ee8-6a65-4538-a5e1-c87e14ca7a61" providerId="AD" clId="Web-{871277BA-B0EF-046E-6F77-0D76881C4ACF}" dt="2023-10-09T13:46:07.629" v="723" actId="1076"/>
          <ac:spMkLst>
            <pc:docMk/>
            <pc:sldMk cId="754042340" sldId="520"/>
            <ac:spMk id="2" creationId="{82DB9F8B-2AF2-3FB1-B31E-0CCF1CC44F79}"/>
          </ac:spMkLst>
        </pc:spChg>
        <pc:spChg chg="mod">
          <ac:chgData name="Suraj Chopade" userId="S::suraj.chopade@bostoninstituteofanalytics.org::dcc44ee8-6a65-4538-a5e1-c87e14ca7a61" providerId="AD" clId="Web-{871277BA-B0EF-046E-6F77-0D76881C4ACF}" dt="2023-10-09T13:46:05.192" v="722" actId="1076"/>
          <ac:spMkLst>
            <pc:docMk/>
            <pc:sldMk cId="754042340" sldId="520"/>
            <ac:spMk id="9" creationId="{2FDADD92-4E39-7713-520E-D88B1D53A255}"/>
          </ac:spMkLst>
        </pc:spChg>
        <pc:picChg chg="add mod">
          <ac:chgData name="Suraj Chopade" userId="S::suraj.chopade@bostoninstituteofanalytics.org::dcc44ee8-6a65-4538-a5e1-c87e14ca7a61" providerId="AD" clId="Web-{871277BA-B0EF-046E-6F77-0D76881C4ACF}" dt="2023-10-09T13:45:03.564" v="697" actId="1076"/>
          <ac:picMkLst>
            <pc:docMk/>
            <pc:sldMk cId="754042340" sldId="520"/>
            <ac:picMk id="3" creationId="{2931CF51-275B-A00D-D039-EFD8857856FA}"/>
          </ac:picMkLst>
        </pc:picChg>
        <pc:picChg chg="del">
          <ac:chgData name="Suraj Chopade" userId="S::suraj.chopade@bostoninstituteofanalytics.org::dcc44ee8-6a65-4538-a5e1-c87e14ca7a61" providerId="AD" clId="Web-{871277BA-B0EF-046E-6F77-0D76881C4ACF}" dt="2023-10-09T13:43:52.968" v="677"/>
          <ac:picMkLst>
            <pc:docMk/>
            <pc:sldMk cId="754042340" sldId="520"/>
            <ac:picMk id="4" creationId="{9F84EF5F-DEA8-5861-5AF6-29987EE64A39}"/>
          </ac:picMkLst>
        </pc:picChg>
      </pc:sldChg>
    </pc:docChg>
  </pc:docChgLst>
  <pc:docChgLst>
    <pc:chgData name="Suraj Chopade" userId="S::suraj.chopade@bostoninstituteofanalytics.org::dcc44ee8-6a65-4538-a5e1-c87e14ca7a61" providerId="AD" clId="Web-{79E99A0B-E89E-FE9B-ACD5-3761BDB18D36}"/>
    <pc:docChg chg="addSld delSld modSld sldOrd">
      <pc:chgData name="Suraj Chopade" userId="S::suraj.chopade@bostoninstituteofanalytics.org::dcc44ee8-6a65-4538-a5e1-c87e14ca7a61" providerId="AD" clId="Web-{79E99A0B-E89E-FE9B-ACD5-3761BDB18D36}" dt="2023-10-06T09:30:34.181" v="1868" actId="20577"/>
      <pc:docMkLst>
        <pc:docMk/>
      </pc:docMkLst>
      <pc:sldChg chg="modSp">
        <pc:chgData name="Suraj Chopade" userId="S::suraj.chopade@bostoninstituteofanalytics.org::dcc44ee8-6a65-4538-a5e1-c87e14ca7a61" providerId="AD" clId="Web-{79E99A0B-E89E-FE9B-ACD5-3761BDB18D36}" dt="2023-10-06T07:51:11.782" v="1288" actId="20577"/>
        <pc:sldMkLst>
          <pc:docMk/>
          <pc:sldMk cId="2503897231" sldId="283"/>
        </pc:sldMkLst>
        <pc:spChg chg="mod">
          <ac:chgData name="Suraj Chopade" userId="S::suraj.chopade@bostoninstituteofanalytics.org::dcc44ee8-6a65-4538-a5e1-c87e14ca7a61" providerId="AD" clId="Web-{79E99A0B-E89E-FE9B-ACD5-3761BDB18D36}" dt="2023-10-06T07:51:11.782" v="1288" actId="20577"/>
          <ac:spMkLst>
            <pc:docMk/>
            <pc:sldMk cId="2503897231" sldId="283"/>
            <ac:spMk id="5" creationId="{F1E094BE-D838-D72B-D901-D29AF46966E7}"/>
          </ac:spMkLst>
        </pc:spChg>
      </pc:sldChg>
      <pc:sldChg chg="modSp">
        <pc:chgData name="Suraj Chopade" userId="S::suraj.chopade@bostoninstituteofanalytics.org::dcc44ee8-6a65-4538-a5e1-c87e14ca7a61" providerId="AD" clId="Web-{79E99A0B-E89E-FE9B-ACD5-3761BDB18D36}" dt="2023-10-06T05:39:46.033" v="29" actId="20577"/>
        <pc:sldMkLst>
          <pc:docMk/>
          <pc:sldMk cId="4235558439" sldId="287"/>
        </pc:sldMkLst>
        <pc:spChg chg="mod">
          <ac:chgData name="Suraj Chopade" userId="S::suraj.chopade@bostoninstituteofanalytics.org::dcc44ee8-6a65-4538-a5e1-c87e14ca7a61" providerId="AD" clId="Web-{79E99A0B-E89E-FE9B-ACD5-3761BDB18D36}" dt="2023-10-06T05:39:40.798" v="28" actId="1076"/>
          <ac:spMkLst>
            <pc:docMk/>
            <pc:sldMk cId="4235558439" sldId="287"/>
            <ac:spMk id="3" creationId="{5FAF0B8B-2FA0-7D88-B529-85CF2FDB866C}"/>
          </ac:spMkLst>
        </pc:spChg>
        <pc:spChg chg="mod">
          <ac:chgData name="Suraj Chopade" userId="S::suraj.chopade@bostoninstituteofanalytics.org::dcc44ee8-6a65-4538-a5e1-c87e14ca7a61" providerId="AD" clId="Web-{79E99A0B-E89E-FE9B-ACD5-3761BDB18D36}" dt="2023-10-06T05:39:46.033" v="29" actId="20577"/>
          <ac:spMkLst>
            <pc:docMk/>
            <pc:sldMk cId="4235558439" sldId="287"/>
            <ac:spMk id="9" creationId="{2FDADD92-4E39-7713-520E-D88B1D53A255}"/>
          </ac:spMkLst>
        </pc:spChg>
        <pc:picChg chg="mod">
          <ac:chgData name="Suraj Chopade" userId="S::suraj.chopade@bostoninstituteofanalytics.org::dcc44ee8-6a65-4538-a5e1-c87e14ca7a61" providerId="AD" clId="Web-{79E99A0B-E89E-FE9B-ACD5-3761BDB18D36}" dt="2023-10-06T05:39:30.533" v="25" actId="1076"/>
          <ac:picMkLst>
            <pc:docMk/>
            <pc:sldMk cId="4235558439" sldId="287"/>
            <ac:picMk id="6" creationId="{00000000-0000-0000-0000-000000000000}"/>
          </ac:picMkLst>
        </pc:picChg>
      </pc:sldChg>
      <pc:sldChg chg="addSp delSp modSp">
        <pc:chgData name="Suraj Chopade" userId="S::suraj.chopade@bostoninstituteofanalytics.org::dcc44ee8-6a65-4538-a5e1-c87e14ca7a61" providerId="AD" clId="Web-{79E99A0B-E89E-FE9B-ACD5-3761BDB18D36}" dt="2023-10-06T05:49:17.102" v="103" actId="1076"/>
        <pc:sldMkLst>
          <pc:docMk/>
          <pc:sldMk cId="1726830" sldId="314"/>
        </pc:sldMkLst>
        <pc:spChg chg="mod">
          <ac:chgData name="Suraj Chopade" userId="S::suraj.chopade@bostoninstituteofanalytics.org::dcc44ee8-6a65-4538-a5e1-c87e14ca7a61" providerId="AD" clId="Web-{79E99A0B-E89E-FE9B-ACD5-3761BDB18D36}" dt="2023-10-06T05:49:08.430" v="100" actId="1076"/>
          <ac:spMkLst>
            <pc:docMk/>
            <pc:sldMk cId="1726830" sldId="314"/>
            <ac:spMk id="2" creationId="{F7761F45-99CF-5094-8BAE-64DDA34139B5}"/>
          </ac:spMkLst>
        </pc:spChg>
        <pc:spChg chg="del mod">
          <ac:chgData name="Suraj Chopade" userId="S::suraj.chopade@bostoninstituteofanalytics.org::dcc44ee8-6a65-4538-a5e1-c87e14ca7a61" providerId="AD" clId="Web-{79E99A0B-E89E-FE9B-ACD5-3761BDB18D36}" dt="2023-10-06T05:41:36.331" v="46"/>
          <ac:spMkLst>
            <pc:docMk/>
            <pc:sldMk cId="1726830" sldId="314"/>
            <ac:spMk id="3" creationId="{1065F7F5-0662-8B7F-C981-331BAFCF0D3C}"/>
          </ac:spMkLst>
        </pc:spChg>
        <pc:spChg chg="mod">
          <ac:chgData name="Suraj Chopade" userId="S::suraj.chopade@bostoninstituteofanalytics.org::dcc44ee8-6a65-4538-a5e1-c87e14ca7a61" providerId="AD" clId="Web-{79E99A0B-E89E-FE9B-ACD5-3761BDB18D36}" dt="2023-10-06T05:41:30.909" v="44" actId="1076"/>
          <ac:spMkLst>
            <pc:docMk/>
            <pc:sldMk cId="1726830" sldId="314"/>
            <ac:spMk id="9" creationId="{2FDADD92-4E39-7713-520E-D88B1D53A255}"/>
          </ac:spMkLst>
        </pc:spChg>
        <pc:picChg chg="add mod">
          <ac:chgData name="Suraj Chopade" userId="S::suraj.chopade@bostoninstituteofanalytics.org::dcc44ee8-6a65-4538-a5e1-c87e14ca7a61" providerId="AD" clId="Web-{79E99A0B-E89E-FE9B-ACD5-3761BDB18D36}" dt="2023-10-06T05:49:17.102" v="103" actId="1076"/>
          <ac:picMkLst>
            <pc:docMk/>
            <pc:sldMk cId="1726830" sldId="314"/>
            <ac:picMk id="4" creationId="{5EA61A63-65C1-FED2-3A4B-00628A98ACD7}"/>
          </ac:picMkLst>
        </pc:picChg>
        <pc:picChg chg="del">
          <ac:chgData name="Suraj Chopade" userId="S::suraj.chopade@bostoninstituteofanalytics.org::dcc44ee8-6a65-4538-a5e1-c87e14ca7a61" providerId="AD" clId="Web-{79E99A0B-E89E-FE9B-ACD5-3761BDB18D36}" dt="2023-10-06T05:48:36.227" v="97"/>
          <ac:picMkLst>
            <pc:docMk/>
            <pc:sldMk cId="1726830" sldId="314"/>
            <ac:picMk id="8" creationId="{00000000-0000-0000-0000-000000000000}"/>
          </ac:picMkLst>
        </pc:picChg>
      </pc:sldChg>
      <pc:sldChg chg="modSp">
        <pc:chgData name="Suraj Chopade" userId="S::suraj.chopade@bostoninstituteofanalytics.org::dcc44ee8-6a65-4538-a5e1-c87e14ca7a61" providerId="AD" clId="Web-{79E99A0B-E89E-FE9B-ACD5-3761BDB18D36}" dt="2023-10-06T07:51:07.126" v="1287" actId="20577"/>
        <pc:sldMkLst>
          <pc:docMk/>
          <pc:sldMk cId="4059647043" sldId="408"/>
        </pc:sldMkLst>
        <pc:spChg chg="mod">
          <ac:chgData name="Suraj Chopade" userId="S::suraj.chopade@bostoninstituteofanalytics.org::dcc44ee8-6a65-4538-a5e1-c87e14ca7a61" providerId="AD" clId="Web-{79E99A0B-E89E-FE9B-ACD5-3761BDB18D36}" dt="2023-10-06T07:51:07.126" v="1287" actId="20577"/>
          <ac:spMkLst>
            <pc:docMk/>
            <pc:sldMk cId="4059647043" sldId="408"/>
            <ac:spMk id="5" creationId="{F1E094BE-D838-D72B-D901-D29AF46966E7}"/>
          </ac:spMkLst>
        </pc:spChg>
      </pc:sldChg>
      <pc:sldChg chg="modSp">
        <pc:chgData name="Suraj Chopade" userId="S::suraj.chopade@bostoninstituteofanalytics.org::dcc44ee8-6a65-4538-a5e1-c87e14ca7a61" providerId="AD" clId="Web-{79E99A0B-E89E-FE9B-ACD5-3761BDB18D36}" dt="2023-10-06T05:37:59.032" v="1"/>
        <pc:sldMkLst>
          <pc:docMk/>
          <pc:sldMk cId="876099985" sldId="409"/>
        </pc:sldMkLst>
        <pc:graphicFrameChg chg="mod modGraphic">
          <ac:chgData name="Suraj Chopade" userId="S::suraj.chopade@bostoninstituteofanalytics.org::dcc44ee8-6a65-4538-a5e1-c87e14ca7a61" providerId="AD" clId="Web-{79E99A0B-E89E-FE9B-ACD5-3761BDB18D36}" dt="2023-10-06T05:37:59.032" v="1"/>
          <ac:graphicFrameMkLst>
            <pc:docMk/>
            <pc:sldMk cId="876099985" sldId="409"/>
            <ac:graphicFrameMk id="7" creationId="{FBF120AC-CEA3-E6FB-1F60-5853288C1B5C}"/>
          </ac:graphicFrameMkLst>
        </pc:graphicFrameChg>
      </pc:sldChg>
      <pc:sldChg chg="addSp delSp modSp add del replId">
        <pc:chgData name="Suraj Chopade" userId="S::suraj.chopade@bostoninstituteofanalytics.org::dcc44ee8-6a65-4538-a5e1-c87e14ca7a61" providerId="AD" clId="Web-{79E99A0B-E89E-FE9B-ACD5-3761BDB18D36}" dt="2023-10-06T05:58:28.515" v="179"/>
        <pc:sldMkLst>
          <pc:docMk/>
          <pc:sldMk cId="3606357210" sldId="411"/>
        </pc:sldMkLst>
        <pc:spChg chg="mod">
          <ac:chgData name="Suraj Chopade" userId="S::suraj.chopade@bostoninstituteofanalytics.org::dcc44ee8-6a65-4538-a5e1-c87e14ca7a61" providerId="AD" clId="Web-{79E99A0B-E89E-FE9B-ACD5-3761BDB18D36}" dt="2023-10-06T05:53:39.746" v="151" actId="20577"/>
          <ac:spMkLst>
            <pc:docMk/>
            <pc:sldMk cId="3606357210" sldId="411"/>
            <ac:spMk id="2" creationId="{F7761F45-99CF-5094-8BAE-64DDA34139B5}"/>
          </ac:spMkLst>
        </pc:spChg>
        <pc:spChg chg="add mod">
          <ac:chgData name="Suraj Chopade" userId="S::suraj.chopade@bostoninstituteofanalytics.org::dcc44ee8-6a65-4538-a5e1-c87e14ca7a61" providerId="AD" clId="Web-{79E99A0B-E89E-FE9B-ACD5-3761BDB18D36}" dt="2023-10-06T05:53:04.511" v="144" actId="20577"/>
          <ac:spMkLst>
            <pc:docMk/>
            <pc:sldMk cId="3606357210" sldId="411"/>
            <ac:spMk id="3" creationId="{7BBA8A75-F3CC-D908-D2B3-842720557A9A}"/>
          </ac:spMkLst>
        </pc:spChg>
        <pc:spChg chg="mod">
          <ac:chgData name="Suraj Chopade" userId="S::suraj.chopade@bostoninstituteofanalytics.org::dcc44ee8-6a65-4538-a5e1-c87e14ca7a61" providerId="AD" clId="Web-{79E99A0B-E89E-FE9B-ACD5-3761BDB18D36}" dt="2023-10-06T05:51:23.260" v="121" actId="1076"/>
          <ac:spMkLst>
            <pc:docMk/>
            <pc:sldMk cId="3606357210" sldId="411"/>
            <ac:spMk id="9" creationId="{2FDADD92-4E39-7713-520E-D88B1D53A255}"/>
          </ac:spMkLst>
        </pc:spChg>
        <pc:picChg chg="del">
          <ac:chgData name="Suraj Chopade" userId="S::suraj.chopade@bostoninstituteofanalytics.org::dcc44ee8-6a65-4538-a5e1-c87e14ca7a61" providerId="AD" clId="Web-{79E99A0B-E89E-FE9B-ACD5-3761BDB18D36}" dt="2023-10-06T05:50:37.384" v="105"/>
          <ac:picMkLst>
            <pc:docMk/>
            <pc:sldMk cId="3606357210" sldId="411"/>
            <ac:picMk id="4" creationId="{5EA61A63-65C1-FED2-3A4B-00628A98ACD7}"/>
          </ac:picMkLst>
        </pc:picChg>
      </pc:sldChg>
      <pc:sldChg chg="addSp delSp modSp add replId">
        <pc:chgData name="Suraj Chopade" userId="S::suraj.chopade@bostoninstituteofanalytics.org::dcc44ee8-6a65-4538-a5e1-c87e14ca7a61" providerId="AD" clId="Web-{79E99A0B-E89E-FE9B-ACD5-3761BDB18D36}" dt="2023-10-06T05:58:01.468" v="176" actId="1076"/>
        <pc:sldMkLst>
          <pc:docMk/>
          <pc:sldMk cId="1716880795" sldId="412"/>
        </pc:sldMkLst>
        <pc:spChg chg="del">
          <ac:chgData name="Suraj Chopade" userId="S::suraj.chopade@bostoninstituteofanalytics.org::dcc44ee8-6a65-4538-a5e1-c87e14ca7a61" providerId="AD" clId="Web-{79E99A0B-E89E-FE9B-ACD5-3761BDB18D36}" dt="2023-10-06T05:54:51.294" v="153"/>
          <ac:spMkLst>
            <pc:docMk/>
            <pc:sldMk cId="1716880795" sldId="412"/>
            <ac:spMk id="2" creationId="{F7761F45-99CF-5094-8BAE-64DDA34139B5}"/>
          </ac:spMkLst>
        </pc:spChg>
        <pc:spChg chg="del">
          <ac:chgData name="Suraj Chopade" userId="S::suraj.chopade@bostoninstituteofanalytics.org::dcc44ee8-6a65-4538-a5e1-c87e14ca7a61" providerId="AD" clId="Web-{79E99A0B-E89E-FE9B-ACD5-3761BDB18D36}" dt="2023-10-06T05:54:53.028" v="154"/>
          <ac:spMkLst>
            <pc:docMk/>
            <pc:sldMk cId="1716880795" sldId="412"/>
            <ac:spMk id="3" creationId="{7BBA8A75-F3CC-D908-D2B3-842720557A9A}"/>
          </ac:spMkLst>
        </pc:spChg>
        <pc:picChg chg="add del mod">
          <ac:chgData name="Suraj Chopade" userId="S::suraj.chopade@bostoninstituteofanalytics.org::dcc44ee8-6a65-4538-a5e1-c87e14ca7a61" providerId="AD" clId="Web-{79E99A0B-E89E-FE9B-ACD5-3761BDB18D36}" dt="2023-10-06T05:56:28.498" v="162"/>
          <ac:picMkLst>
            <pc:docMk/>
            <pc:sldMk cId="1716880795" sldId="412"/>
            <ac:picMk id="4" creationId="{B280F8D9-4555-28CD-BA16-B081372BFBC8}"/>
          </ac:picMkLst>
        </pc:picChg>
        <pc:picChg chg="add del mod">
          <ac:chgData name="Suraj Chopade" userId="S::suraj.chopade@bostoninstituteofanalytics.org::dcc44ee8-6a65-4538-a5e1-c87e14ca7a61" providerId="AD" clId="Web-{79E99A0B-E89E-FE9B-ACD5-3761BDB18D36}" dt="2023-10-06T05:56:46.764" v="169"/>
          <ac:picMkLst>
            <pc:docMk/>
            <pc:sldMk cId="1716880795" sldId="412"/>
            <ac:picMk id="5" creationId="{A5A46FFD-0BF3-3020-7652-969956F79603}"/>
          </ac:picMkLst>
        </pc:picChg>
        <pc:picChg chg="mod">
          <ac:chgData name="Suraj Chopade" userId="S::suraj.chopade@bostoninstituteofanalytics.org::dcc44ee8-6a65-4538-a5e1-c87e14ca7a61" providerId="AD" clId="Web-{79E99A0B-E89E-FE9B-ACD5-3761BDB18D36}" dt="2023-10-06T05:55:03.559" v="157" actId="1076"/>
          <ac:picMkLst>
            <pc:docMk/>
            <pc:sldMk cId="1716880795" sldId="412"/>
            <ac:picMk id="6" creationId="{00000000-0000-0000-0000-000000000000}"/>
          </ac:picMkLst>
        </pc:picChg>
        <pc:picChg chg="add mod">
          <ac:chgData name="Suraj Chopade" userId="S::suraj.chopade@bostoninstituteofanalytics.org::dcc44ee8-6a65-4538-a5e1-c87e14ca7a61" providerId="AD" clId="Web-{79E99A0B-E89E-FE9B-ACD5-3761BDB18D36}" dt="2023-10-06T05:58:01.468" v="176" actId="1076"/>
          <ac:picMkLst>
            <pc:docMk/>
            <pc:sldMk cId="1716880795" sldId="412"/>
            <ac:picMk id="7" creationId="{3FE07F17-869D-8D18-D9A2-C6BA93E6A55D}"/>
          </ac:picMkLst>
        </pc:picChg>
      </pc:sldChg>
      <pc:sldChg chg="delSp modSp add ord replId">
        <pc:chgData name="Suraj Chopade" userId="S::suraj.chopade@bostoninstituteofanalytics.org::dcc44ee8-6a65-4538-a5e1-c87e14ca7a61" providerId="AD" clId="Web-{79E99A0B-E89E-FE9B-ACD5-3761BDB18D36}" dt="2023-10-06T06:08:47.210" v="246" actId="20577"/>
        <pc:sldMkLst>
          <pc:docMk/>
          <pc:sldMk cId="2788898658" sldId="413"/>
        </pc:sldMkLst>
        <pc:spChg chg="mod">
          <ac:chgData name="Suraj Chopade" userId="S::suraj.chopade@bostoninstituteofanalytics.org::dcc44ee8-6a65-4538-a5e1-c87e14ca7a61" providerId="AD" clId="Web-{79E99A0B-E89E-FE9B-ACD5-3761BDB18D36}" dt="2023-10-06T06:08:47.210" v="246" actId="20577"/>
          <ac:spMkLst>
            <pc:docMk/>
            <pc:sldMk cId="2788898658" sldId="413"/>
            <ac:spMk id="2" creationId="{F7761F45-99CF-5094-8BAE-64DDA34139B5}"/>
          </ac:spMkLst>
        </pc:spChg>
        <pc:spChg chg="del">
          <ac:chgData name="Suraj Chopade" userId="S::suraj.chopade@bostoninstituteofanalytics.org::dcc44ee8-6a65-4538-a5e1-c87e14ca7a61" providerId="AD" clId="Web-{79E99A0B-E89E-FE9B-ACD5-3761BDB18D36}" dt="2023-10-06T06:05:41.348" v="198"/>
          <ac:spMkLst>
            <pc:docMk/>
            <pc:sldMk cId="2788898658" sldId="413"/>
            <ac:spMk id="3" creationId="{7BBA8A75-F3CC-D908-D2B3-842720557A9A}"/>
          </ac:spMkLst>
        </pc:spChg>
        <pc:spChg chg="mod">
          <ac:chgData name="Suraj Chopade" userId="S::suraj.chopade@bostoninstituteofanalytics.org::dcc44ee8-6a65-4538-a5e1-c87e14ca7a61" providerId="AD" clId="Web-{79E99A0B-E89E-FE9B-ACD5-3761BDB18D36}" dt="2023-10-06T06:07:38.349" v="234" actId="1076"/>
          <ac:spMkLst>
            <pc:docMk/>
            <pc:sldMk cId="2788898658" sldId="413"/>
            <ac:spMk id="9" creationId="{2FDADD92-4E39-7713-520E-D88B1D53A255}"/>
          </ac:spMkLst>
        </pc:spChg>
      </pc:sldChg>
      <pc:sldChg chg="addSp delSp modSp add replId">
        <pc:chgData name="Suraj Chopade" userId="S::suraj.chopade@bostoninstituteofanalytics.org::dcc44ee8-6a65-4538-a5e1-c87e14ca7a61" providerId="AD" clId="Web-{79E99A0B-E89E-FE9B-ACD5-3761BDB18D36}" dt="2023-10-06T06:31:05.304" v="526" actId="1076"/>
        <pc:sldMkLst>
          <pc:docMk/>
          <pc:sldMk cId="3599271236" sldId="414"/>
        </pc:sldMkLst>
        <pc:spChg chg="del mod">
          <ac:chgData name="Suraj Chopade" userId="S::suraj.chopade@bostoninstituteofanalytics.org::dcc44ee8-6a65-4538-a5e1-c87e14ca7a61" providerId="AD" clId="Web-{79E99A0B-E89E-FE9B-ACD5-3761BDB18D36}" dt="2023-10-06T06:30:18.772" v="522"/>
          <ac:spMkLst>
            <pc:docMk/>
            <pc:sldMk cId="3599271236" sldId="414"/>
            <ac:spMk id="2" creationId="{F7761F45-99CF-5094-8BAE-64DDA34139B5}"/>
          </ac:spMkLst>
        </pc:spChg>
        <pc:spChg chg="add mod">
          <ac:chgData name="Suraj Chopade" userId="S::suraj.chopade@bostoninstituteofanalytics.org::dcc44ee8-6a65-4538-a5e1-c87e14ca7a61" providerId="AD" clId="Web-{79E99A0B-E89E-FE9B-ACD5-3761BDB18D36}" dt="2023-10-06T06:17:08.497" v="333" actId="14100"/>
          <ac:spMkLst>
            <pc:docMk/>
            <pc:sldMk cId="3599271236" sldId="414"/>
            <ac:spMk id="4" creationId="{940CD870-AE67-23D8-C88F-A3BC62949A80}"/>
          </ac:spMkLst>
        </pc:spChg>
        <pc:spChg chg="add mod topLvl">
          <ac:chgData name="Suraj Chopade" userId="S::suraj.chopade@bostoninstituteofanalytics.org::dcc44ee8-6a65-4538-a5e1-c87e14ca7a61" providerId="AD" clId="Web-{79E99A0B-E89E-FE9B-ACD5-3761BDB18D36}" dt="2023-10-06T06:27:05.301" v="499"/>
          <ac:spMkLst>
            <pc:docMk/>
            <pc:sldMk cId="3599271236" sldId="414"/>
            <ac:spMk id="5" creationId="{E5B78B91-3908-CBA5-4EE3-855573E5269A}"/>
          </ac:spMkLst>
        </pc:spChg>
        <pc:spChg chg="add del">
          <ac:chgData name="Suraj Chopade" userId="S::suraj.chopade@bostoninstituteofanalytics.org::dcc44ee8-6a65-4538-a5e1-c87e14ca7a61" providerId="AD" clId="Web-{79E99A0B-E89E-FE9B-ACD5-3761BDB18D36}" dt="2023-10-06T06:18:25.029" v="345"/>
          <ac:spMkLst>
            <pc:docMk/>
            <pc:sldMk cId="3599271236" sldId="414"/>
            <ac:spMk id="7" creationId="{6F11F779-D656-4DE3-F7D9-1365448D2269}"/>
          </ac:spMkLst>
        </pc:spChg>
        <pc:spChg chg="add del">
          <ac:chgData name="Suraj Chopade" userId="S::suraj.chopade@bostoninstituteofanalytics.org::dcc44ee8-6a65-4538-a5e1-c87e14ca7a61" providerId="AD" clId="Web-{79E99A0B-E89E-FE9B-ACD5-3761BDB18D36}" dt="2023-10-06T06:18:22.263" v="344"/>
          <ac:spMkLst>
            <pc:docMk/>
            <pc:sldMk cId="3599271236" sldId="414"/>
            <ac:spMk id="8" creationId="{973A9F05-0CA1-A74F-786D-7925254FB333}"/>
          </ac:spMkLst>
        </pc:spChg>
        <pc:spChg chg="mod">
          <ac:chgData name="Suraj Chopade" userId="S::suraj.chopade@bostoninstituteofanalytics.org::dcc44ee8-6a65-4538-a5e1-c87e14ca7a61" providerId="AD" clId="Web-{79E99A0B-E89E-FE9B-ACD5-3761BDB18D36}" dt="2023-10-06T06:28:40.958" v="510" actId="1076"/>
          <ac:spMkLst>
            <pc:docMk/>
            <pc:sldMk cId="3599271236" sldId="414"/>
            <ac:spMk id="9" creationId="{2FDADD92-4E39-7713-520E-D88B1D53A255}"/>
          </ac:spMkLst>
        </pc:spChg>
        <pc:spChg chg="add del">
          <ac:chgData name="Suraj Chopade" userId="S::suraj.chopade@bostoninstituteofanalytics.org::dcc44ee8-6a65-4538-a5e1-c87e14ca7a61" providerId="AD" clId="Web-{79E99A0B-E89E-FE9B-ACD5-3761BDB18D36}" dt="2023-10-06T06:18:21.045" v="343"/>
          <ac:spMkLst>
            <pc:docMk/>
            <pc:sldMk cId="3599271236" sldId="414"/>
            <ac:spMk id="10" creationId="{5CDE3D55-C7D2-90A7-73B9-A8E36070483D}"/>
          </ac:spMkLst>
        </pc:spChg>
        <pc:spChg chg="add del mod">
          <ac:chgData name="Suraj Chopade" userId="S::suraj.chopade@bostoninstituteofanalytics.org::dcc44ee8-6a65-4538-a5e1-c87e14ca7a61" providerId="AD" clId="Web-{79E99A0B-E89E-FE9B-ACD5-3761BDB18D36}" dt="2023-10-06T06:18:18.076" v="342"/>
          <ac:spMkLst>
            <pc:docMk/>
            <pc:sldMk cId="3599271236" sldId="414"/>
            <ac:spMk id="11" creationId="{C269328A-EC79-8669-6419-733F226EE0A3}"/>
          </ac:spMkLst>
        </pc:spChg>
        <pc:spChg chg="add mod">
          <ac:chgData name="Suraj Chopade" userId="S::suraj.chopade@bostoninstituteofanalytics.org::dcc44ee8-6a65-4538-a5e1-c87e14ca7a61" providerId="AD" clId="Web-{79E99A0B-E89E-FE9B-ACD5-3761BDB18D36}" dt="2023-10-06T06:24:48.299" v="477" actId="1076"/>
          <ac:spMkLst>
            <pc:docMk/>
            <pc:sldMk cId="3599271236" sldId="414"/>
            <ac:spMk id="14" creationId="{3FC50C57-AC3C-83E0-3AD4-D10DC8047C9A}"/>
          </ac:spMkLst>
        </pc:spChg>
        <pc:spChg chg="add mod">
          <ac:chgData name="Suraj Chopade" userId="S::suraj.chopade@bostoninstituteofanalytics.org::dcc44ee8-6a65-4538-a5e1-c87e14ca7a61" providerId="AD" clId="Web-{79E99A0B-E89E-FE9B-ACD5-3761BDB18D36}" dt="2023-10-06T06:24:53.487" v="479" actId="1076"/>
          <ac:spMkLst>
            <pc:docMk/>
            <pc:sldMk cId="3599271236" sldId="414"/>
            <ac:spMk id="15" creationId="{ECB6AC0C-D8DE-0FBA-274A-2C3216E71720}"/>
          </ac:spMkLst>
        </pc:spChg>
        <pc:spChg chg="add mod">
          <ac:chgData name="Suraj Chopade" userId="S::suraj.chopade@bostoninstituteofanalytics.org::dcc44ee8-6a65-4538-a5e1-c87e14ca7a61" providerId="AD" clId="Web-{79E99A0B-E89E-FE9B-ACD5-3761BDB18D36}" dt="2023-10-06T06:24:50.862" v="478" actId="1076"/>
          <ac:spMkLst>
            <pc:docMk/>
            <pc:sldMk cId="3599271236" sldId="414"/>
            <ac:spMk id="16" creationId="{94D71B9C-5399-3173-3240-ABF3F92337B2}"/>
          </ac:spMkLst>
        </pc:spChg>
        <pc:spChg chg="add mod topLvl">
          <ac:chgData name="Suraj Chopade" userId="S::suraj.chopade@bostoninstituteofanalytics.org::dcc44ee8-6a65-4538-a5e1-c87e14ca7a61" providerId="AD" clId="Web-{79E99A0B-E89E-FE9B-ACD5-3761BDB18D36}" dt="2023-10-06T06:27:42.411" v="503" actId="1076"/>
          <ac:spMkLst>
            <pc:docMk/>
            <pc:sldMk cId="3599271236" sldId="414"/>
            <ac:spMk id="17" creationId="{32CE4387-E548-ED42-25B7-94BD839D9863}"/>
          </ac:spMkLst>
        </pc:spChg>
        <pc:spChg chg="add mod topLvl">
          <ac:chgData name="Suraj Chopade" userId="S::suraj.chopade@bostoninstituteofanalytics.org::dcc44ee8-6a65-4538-a5e1-c87e14ca7a61" providerId="AD" clId="Web-{79E99A0B-E89E-FE9B-ACD5-3761BDB18D36}" dt="2023-10-06T06:27:05.301" v="499"/>
          <ac:spMkLst>
            <pc:docMk/>
            <pc:sldMk cId="3599271236" sldId="414"/>
            <ac:spMk id="18" creationId="{EB0E7637-534D-D354-CFAD-B82252BC5AC4}"/>
          </ac:spMkLst>
        </pc:spChg>
        <pc:spChg chg="add mod topLvl">
          <ac:chgData name="Suraj Chopade" userId="S::suraj.chopade@bostoninstituteofanalytics.org::dcc44ee8-6a65-4538-a5e1-c87e14ca7a61" providerId="AD" clId="Web-{79E99A0B-E89E-FE9B-ACD5-3761BDB18D36}" dt="2023-10-06T06:27:05.301" v="499"/>
          <ac:spMkLst>
            <pc:docMk/>
            <pc:sldMk cId="3599271236" sldId="414"/>
            <ac:spMk id="19" creationId="{E440F50B-B3ED-8A1C-E829-CBB0A8E54E3D}"/>
          </ac:spMkLst>
        </pc:spChg>
        <pc:spChg chg="add mod topLvl">
          <ac:chgData name="Suraj Chopade" userId="S::suraj.chopade@bostoninstituteofanalytics.org::dcc44ee8-6a65-4538-a5e1-c87e14ca7a61" providerId="AD" clId="Web-{79E99A0B-E89E-FE9B-ACD5-3761BDB18D36}" dt="2023-10-06T06:27:05.301" v="499"/>
          <ac:spMkLst>
            <pc:docMk/>
            <pc:sldMk cId="3599271236" sldId="414"/>
            <ac:spMk id="20" creationId="{37AAE1DA-12D9-F109-9B49-C0CDFB909263}"/>
          </ac:spMkLst>
        </pc:spChg>
        <pc:grpChg chg="add mod">
          <ac:chgData name="Suraj Chopade" userId="S::suraj.chopade@bostoninstituteofanalytics.org::dcc44ee8-6a65-4538-a5e1-c87e14ca7a61" providerId="AD" clId="Web-{79E99A0B-E89E-FE9B-ACD5-3761BDB18D36}" dt="2023-10-06T06:28:18.614" v="508" actId="1076"/>
          <ac:grpSpMkLst>
            <pc:docMk/>
            <pc:sldMk cId="3599271236" sldId="414"/>
            <ac:grpSpMk id="28" creationId="{8CFA5530-2B80-EB39-9BAC-535DDC6D969E}"/>
          </ac:grpSpMkLst>
        </pc:grpChg>
        <pc:grpChg chg="add del">
          <ac:chgData name="Suraj Chopade" userId="S::suraj.chopade@bostoninstituteofanalytics.org::dcc44ee8-6a65-4538-a5e1-c87e14ca7a61" providerId="AD" clId="Web-{79E99A0B-E89E-FE9B-ACD5-3761BDB18D36}" dt="2023-10-06T06:27:05.301" v="499"/>
          <ac:grpSpMkLst>
            <pc:docMk/>
            <pc:sldMk cId="3599271236" sldId="414"/>
            <ac:grpSpMk id="29" creationId="{9306DB1D-71FC-432D-D8D8-6451DD1157F9}"/>
          </ac:grpSpMkLst>
        </pc:grpChg>
        <pc:grpChg chg="add mod">
          <ac:chgData name="Suraj Chopade" userId="S::suraj.chopade@bostoninstituteofanalytics.org::dcc44ee8-6a65-4538-a5e1-c87e14ca7a61" providerId="AD" clId="Web-{79E99A0B-E89E-FE9B-ACD5-3761BDB18D36}" dt="2023-10-06T06:28:28.114" v="509" actId="1076"/>
          <ac:grpSpMkLst>
            <pc:docMk/>
            <pc:sldMk cId="3599271236" sldId="414"/>
            <ac:grpSpMk id="30" creationId="{2322F036-B154-EB55-E337-AD960CE3F595}"/>
          </ac:grpSpMkLst>
        </pc:grpChg>
        <pc:grpChg chg="add mod">
          <ac:chgData name="Suraj Chopade" userId="S::suraj.chopade@bostoninstituteofanalytics.org::dcc44ee8-6a65-4538-a5e1-c87e14ca7a61" providerId="AD" clId="Web-{79E99A0B-E89E-FE9B-ACD5-3761BDB18D36}" dt="2023-10-06T06:29:02.255" v="512" actId="1076"/>
          <ac:grpSpMkLst>
            <pc:docMk/>
            <pc:sldMk cId="3599271236" sldId="414"/>
            <ac:grpSpMk id="31" creationId="{8EB4EF59-F02F-3174-E884-27976EF9A3AF}"/>
          </ac:grpSpMkLst>
        </pc:grpChg>
        <pc:grpChg chg="add mod">
          <ac:chgData name="Suraj Chopade" userId="S::suraj.chopade@bostoninstituteofanalytics.org::dcc44ee8-6a65-4538-a5e1-c87e14ca7a61" providerId="AD" clId="Web-{79E99A0B-E89E-FE9B-ACD5-3761BDB18D36}" dt="2023-10-06T06:31:05.304" v="526" actId="1076"/>
          <ac:grpSpMkLst>
            <pc:docMk/>
            <pc:sldMk cId="3599271236" sldId="414"/>
            <ac:grpSpMk id="35" creationId="{0E23EA80-0DF5-CB84-BC0B-2DBABC31849C}"/>
          </ac:grpSpMkLst>
        </pc:grpChg>
        <pc:picChg chg="add del mod modCrop">
          <ac:chgData name="Suraj Chopade" userId="S::suraj.chopade@bostoninstituteofanalytics.org::dcc44ee8-6a65-4538-a5e1-c87e14ca7a61" providerId="AD" clId="Web-{79E99A0B-E89E-FE9B-ACD5-3761BDB18D36}" dt="2023-10-06T06:15:52.043" v="301"/>
          <ac:picMkLst>
            <pc:docMk/>
            <pc:sldMk cId="3599271236" sldId="414"/>
            <ac:picMk id="3" creationId="{015DA699-21A7-09C7-067F-C37BB508DC54}"/>
          </ac:picMkLst>
        </pc:picChg>
        <pc:picChg chg="mod">
          <ac:chgData name="Suraj Chopade" userId="S::suraj.chopade@bostoninstituteofanalytics.org::dcc44ee8-6a65-4538-a5e1-c87e14ca7a61" providerId="AD" clId="Web-{79E99A0B-E89E-FE9B-ACD5-3761BDB18D36}" dt="2023-10-06T06:28:13.942" v="507" actId="1076"/>
          <ac:picMkLst>
            <pc:docMk/>
            <pc:sldMk cId="3599271236" sldId="414"/>
            <ac:picMk id="6" creationId="{00000000-0000-0000-0000-000000000000}"/>
          </ac:picMkLst>
        </pc:picChg>
        <pc:cxnChg chg="add mod">
          <ac:chgData name="Suraj Chopade" userId="S::suraj.chopade@bostoninstituteofanalytics.org::dcc44ee8-6a65-4538-a5e1-c87e14ca7a61" providerId="AD" clId="Web-{79E99A0B-E89E-FE9B-ACD5-3761BDB18D36}" dt="2023-10-06T06:21:06.875" v="388" actId="14100"/>
          <ac:cxnSpMkLst>
            <pc:docMk/>
            <pc:sldMk cId="3599271236" sldId="414"/>
            <ac:cxnSpMk id="12" creationId="{9CB7E62A-583A-0B57-58D6-3CCE9B95679A}"/>
          </ac:cxnSpMkLst>
        </pc:cxnChg>
        <pc:cxnChg chg="add mod topLvl">
          <ac:chgData name="Suraj Chopade" userId="S::suraj.chopade@bostoninstituteofanalytics.org::dcc44ee8-6a65-4538-a5e1-c87e14ca7a61" providerId="AD" clId="Web-{79E99A0B-E89E-FE9B-ACD5-3761BDB18D36}" dt="2023-10-06T06:27:05.301" v="499"/>
          <ac:cxnSpMkLst>
            <pc:docMk/>
            <pc:sldMk cId="3599271236" sldId="414"/>
            <ac:cxnSpMk id="13" creationId="{E14BA2F3-A1C6-7B78-9393-18B358F9B380}"/>
          </ac:cxnSpMkLst>
        </pc:cxnChg>
        <pc:cxnChg chg="add mod topLvl">
          <ac:chgData name="Suraj Chopade" userId="S::suraj.chopade@bostoninstituteofanalytics.org::dcc44ee8-6a65-4538-a5e1-c87e14ca7a61" providerId="AD" clId="Web-{79E99A0B-E89E-FE9B-ACD5-3761BDB18D36}" dt="2023-10-06T06:27:05.301" v="499"/>
          <ac:cxnSpMkLst>
            <pc:docMk/>
            <pc:sldMk cId="3599271236" sldId="414"/>
            <ac:cxnSpMk id="21" creationId="{5E44639F-8DD7-F3AA-6689-FAC4883094BF}"/>
          </ac:cxnSpMkLst>
        </pc:cxnChg>
        <pc:cxnChg chg="add mod topLvl">
          <ac:chgData name="Suraj Chopade" userId="S::suraj.chopade@bostoninstituteofanalytics.org::dcc44ee8-6a65-4538-a5e1-c87e14ca7a61" providerId="AD" clId="Web-{79E99A0B-E89E-FE9B-ACD5-3761BDB18D36}" dt="2023-10-06T06:27:05.301" v="499"/>
          <ac:cxnSpMkLst>
            <pc:docMk/>
            <pc:sldMk cId="3599271236" sldId="414"/>
            <ac:cxnSpMk id="22" creationId="{40D5EE23-14D7-C540-F334-63EC4D99ADB5}"/>
          </ac:cxnSpMkLst>
        </pc:cxnChg>
        <pc:cxnChg chg="add mod topLvl">
          <ac:chgData name="Suraj Chopade" userId="S::suraj.chopade@bostoninstituteofanalytics.org::dcc44ee8-6a65-4538-a5e1-c87e14ca7a61" providerId="AD" clId="Web-{79E99A0B-E89E-FE9B-ACD5-3761BDB18D36}" dt="2023-10-06T06:27:05.301" v="499"/>
          <ac:cxnSpMkLst>
            <pc:docMk/>
            <pc:sldMk cId="3599271236" sldId="414"/>
            <ac:cxnSpMk id="23" creationId="{CC0049E4-F893-AEAB-BC00-994878614313}"/>
          </ac:cxnSpMkLst>
        </pc:cxnChg>
        <pc:cxnChg chg="add mod topLvl">
          <ac:chgData name="Suraj Chopade" userId="S::suraj.chopade@bostoninstituteofanalytics.org::dcc44ee8-6a65-4538-a5e1-c87e14ca7a61" providerId="AD" clId="Web-{79E99A0B-E89E-FE9B-ACD5-3761BDB18D36}" dt="2023-10-06T06:27:05.301" v="499"/>
          <ac:cxnSpMkLst>
            <pc:docMk/>
            <pc:sldMk cId="3599271236" sldId="414"/>
            <ac:cxnSpMk id="24" creationId="{B1EB2C2B-FB21-F7E5-DD7E-2F81F94B0DAE}"/>
          </ac:cxnSpMkLst>
        </pc:cxnChg>
        <pc:cxnChg chg="add mod">
          <ac:chgData name="Suraj Chopade" userId="S::suraj.chopade@bostoninstituteofanalytics.org::dcc44ee8-6a65-4538-a5e1-c87e14ca7a61" providerId="AD" clId="Web-{79E99A0B-E89E-FE9B-ACD5-3761BDB18D36}" dt="2023-10-06T06:24:59.831" v="480" actId="1076"/>
          <ac:cxnSpMkLst>
            <pc:docMk/>
            <pc:sldMk cId="3599271236" sldId="414"/>
            <ac:cxnSpMk id="25" creationId="{DBA8370B-F59D-A021-F6DD-31209350A9DE}"/>
          </ac:cxnSpMkLst>
        </pc:cxnChg>
        <pc:cxnChg chg="add mod">
          <ac:chgData name="Suraj Chopade" userId="S::suraj.chopade@bostoninstituteofanalytics.org::dcc44ee8-6a65-4538-a5e1-c87e14ca7a61" providerId="AD" clId="Web-{79E99A0B-E89E-FE9B-ACD5-3761BDB18D36}" dt="2023-10-06T06:25:19.346" v="486" actId="1076"/>
          <ac:cxnSpMkLst>
            <pc:docMk/>
            <pc:sldMk cId="3599271236" sldId="414"/>
            <ac:cxnSpMk id="26" creationId="{99F7AA88-A29D-B3A8-6612-EC5CC361647D}"/>
          </ac:cxnSpMkLst>
        </pc:cxnChg>
        <pc:cxnChg chg="add mod">
          <ac:chgData name="Suraj Chopade" userId="S::suraj.chopade@bostoninstituteofanalytics.org::dcc44ee8-6a65-4538-a5e1-c87e14ca7a61" providerId="AD" clId="Web-{79E99A0B-E89E-FE9B-ACD5-3761BDB18D36}" dt="2023-10-06T06:25:15.159" v="485" actId="1076"/>
          <ac:cxnSpMkLst>
            <pc:docMk/>
            <pc:sldMk cId="3599271236" sldId="414"/>
            <ac:cxnSpMk id="27" creationId="{E64E7688-8183-8382-10BC-93E8CAF91323}"/>
          </ac:cxnSpMkLst>
        </pc:cxnChg>
        <pc:cxnChg chg="add del mod">
          <ac:chgData name="Suraj Chopade" userId="S::suraj.chopade@bostoninstituteofanalytics.org::dcc44ee8-6a65-4538-a5e1-c87e14ca7a61" providerId="AD" clId="Web-{79E99A0B-E89E-FE9B-ACD5-3761BDB18D36}" dt="2023-10-06T06:29:39.928" v="515"/>
          <ac:cxnSpMkLst>
            <pc:docMk/>
            <pc:sldMk cId="3599271236" sldId="414"/>
            <ac:cxnSpMk id="32" creationId="{32CEA1A0-EB92-9594-D482-435637868D14}"/>
          </ac:cxnSpMkLst>
        </pc:cxnChg>
        <pc:cxnChg chg="add mod">
          <ac:chgData name="Suraj Chopade" userId="S::suraj.chopade@bostoninstituteofanalytics.org::dcc44ee8-6a65-4538-a5e1-c87e14ca7a61" providerId="AD" clId="Web-{79E99A0B-E89E-FE9B-ACD5-3761BDB18D36}" dt="2023-10-06T06:30:05.569" v="518" actId="14100"/>
          <ac:cxnSpMkLst>
            <pc:docMk/>
            <pc:sldMk cId="3599271236" sldId="414"/>
            <ac:cxnSpMk id="33" creationId="{F3574FDE-2313-8562-DA15-F76AF1B7D9E9}"/>
          </ac:cxnSpMkLst>
        </pc:cxnChg>
        <pc:cxnChg chg="add mod">
          <ac:chgData name="Suraj Chopade" userId="S::suraj.chopade@bostoninstituteofanalytics.org::dcc44ee8-6a65-4538-a5e1-c87e14ca7a61" providerId="AD" clId="Web-{79E99A0B-E89E-FE9B-ACD5-3761BDB18D36}" dt="2023-10-06T06:30:33.366" v="524" actId="14100"/>
          <ac:cxnSpMkLst>
            <pc:docMk/>
            <pc:sldMk cId="3599271236" sldId="414"/>
            <ac:cxnSpMk id="34" creationId="{A0AEDD3E-DDB0-F7F3-3280-046A188C7E99}"/>
          </ac:cxnSpMkLst>
        </pc:cxnChg>
      </pc:sldChg>
      <pc:sldChg chg="modSp add ord replId">
        <pc:chgData name="Suraj Chopade" userId="S::suraj.chopade@bostoninstituteofanalytics.org::dcc44ee8-6a65-4538-a5e1-c87e14ca7a61" providerId="AD" clId="Web-{79E99A0B-E89E-FE9B-ACD5-3761BDB18D36}" dt="2023-10-06T06:33:05.758" v="567" actId="1076"/>
        <pc:sldMkLst>
          <pc:docMk/>
          <pc:sldMk cId="1862185736" sldId="415"/>
        </pc:sldMkLst>
        <pc:spChg chg="mod">
          <ac:chgData name="Suraj Chopade" userId="S::suraj.chopade@bostoninstituteofanalytics.org::dcc44ee8-6a65-4538-a5e1-c87e14ca7a61" providerId="AD" clId="Web-{79E99A0B-E89E-FE9B-ACD5-3761BDB18D36}" dt="2023-10-06T06:33:05.758" v="567" actId="1076"/>
          <ac:spMkLst>
            <pc:docMk/>
            <pc:sldMk cId="1862185736" sldId="415"/>
            <ac:spMk id="2" creationId="{F7761F45-99CF-5094-8BAE-64DDA34139B5}"/>
          </ac:spMkLst>
        </pc:spChg>
        <pc:spChg chg="mod">
          <ac:chgData name="Suraj Chopade" userId="S::suraj.chopade@bostoninstituteofanalytics.org::dcc44ee8-6a65-4538-a5e1-c87e14ca7a61" providerId="AD" clId="Web-{79E99A0B-E89E-FE9B-ACD5-3761BDB18D36}" dt="2023-10-06T06:31:47.898" v="542" actId="14100"/>
          <ac:spMkLst>
            <pc:docMk/>
            <pc:sldMk cId="1862185736" sldId="415"/>
            <ac:spMk id="9" creationId="{2FDADD92-4E39-7713-520E-D88B1D53A255}"/>
          </ac:spMkLst>
        </pc:spChg>
      </pc:sldChg>
      <pc:sldChg chg="addSp modSp add replId">
        <pc:chgData name="Suraj Chopade" userId="S::suraj.chopade@bostoninstituteofanalytics.org::dcc44ee8-6a65-4538-a5e1-c87e14ca7a61" providerId="AD" clId="Web-{79E99A0B-E89E-FE9B-ACD5-3761BDB18D36}" dt="2023-10-06T06:52:41.663" v="842" actId="1076"/>
        <pc:sldMkLst>
          <pc:docMk/>
          <pc:sldMk cId="473788288" sldId="416"/>
        </pc:sldMkLst>
        <pc:spChg chg="mod">
          <ac:chgData name="Suraj Chopade" userId="S::suraj.chopade@bostoninstituteofanalytics.org::dcc44ee8-6a65-4538-a5e1-c87e14ca7a61" providerId="AD" clId="Web-{79E99A0B-E89E-FE9B-ACD5-3761BDB18D36}" dt="2023-10-06T06:52:29.475" v="838" actId="20577"/>
          <ac:spMkLst>
            <pc:docMk/>
            <pc:sldMk cId="473788288" sldId="416"/>
            <ac:spMk id="2" creationId="{F7761F45-99CF-5094-8BAE-64DDA34139B5}"/>
          </ac:spMkLst>
        </pc:spChg>
        <pc:spChg chg="mod">
          <ac:chgData name="Suraj Chopade" userId="S::suraj.chopade@bostoninstituteofanalytics.org::dcc44ee8-6a65-4538-a5e1-c87e14ca7a61" providerId="AD" clId="Web-{79E99A0B-E89E-FE9B-ACD5-3761BDB18D36}" dt="2023-10-06T06:38:14.746" v="620" actId="1076"/>
          <ac:spMkLst>
            <pc:docMk/>
            <pc:sldMk cId="473788288" sldId="416"/>
            <ac:spMk id="9" creationId="{2FDADD92-4E39-7713-520E-D88B1D53A255}"/>
          </ac:spMkLst>
        </pc:spChg>
        <pc:picChg chg="add mod">
          <ac:chgData name="Suraj Chopade" userId="S::suraj.chopade@bostoninstituteofanalytics.org::dcc44ee8-6a65-4538-a5e1-c87e14ca7a61" providerId="AD" clId="Web-{79E99A0B-E89E-FE9B-ACD5-3761BDB18D36}" dt="2023-10-06T06:52:41.663" v="842" actId="1076"/>
          <ac:picMkLst>
            <pc:docMk/>
            <pc:sldMk cId="473788288" sldId="416"/>
            <ac:picMk id="3" creationId="{79D7470E-4F1A-51F3-2189-7D1E1D6C633D}"/>
          </ac:picMkLst>
        </pc:picChg>
      </pc:sldChg>
      <pc:sldChg chg="addSp modSp add replId">
        <pc:chgData name="Suraj Chopade" userId="S::suraj.chopade@bostoninstituteofanalytics.org::dcc44ee8-6a65-4538-a5e1-c87e14ca7a61" providerId="AD" clId="Web-{79E99A0B-E89E-FE9B-ACD5-3761BDB18D36}" dt="2023-10-06T06:51:23.302" v="809" actId="1076"/>
        <pc:sldMkLst>
          <pc:docMk/>
          <pc:sldMk cId="1830556282" sldId="417"/>
        </pc:sldMkLst>
        <pc:spChg chg="mod">
          <ac:chgData name="Suraj Chopade" userId="S::suraj.chopade@bostoninstituteofanalytics.org::dcc44ee8-6a65-4538-a5e1-c87e14ca7a61" providerId="AD" clId="Web-{79E99A0B-E89E-FE9B-ACD5-3761BDB18D36}" dt="2023-10-06T06:47:38.487" v="692" actId="20577"/>
          <ac:spMkLst>
            <pc:docMk/>
            <pc:sldMk cId="1830556282" sldId="417"/>
            <ac:spMk id="2" creationId="{F7761F45-99CF-5094-8BAE-64DDA34139B5}"/>
          </ac:spMkLst>
        </pc:spChg>
        <pc:spChg chg="mod">
          <ac:chgData name="Suraj Chopade" userId="S::suraj.chopade@bostoninstituteofanalytics.org::dcc44ee8-6a65-4538-a5e1-c87e14ca7a61" providerId="AD" clId="Web-{79E99A0B-E89E-FE9B-ACD5-3761BDB18D36}" dt="2023-10-06T06:43:42.672" v="637" actId="1076"/>
          <ac:spMkLst>
            <pc:docMk/>
            <pc:sldMk cId="1830556282" sldId="417"/>
            <ac:spMk id="9" creationId="{2FDADD92-4E39-7713-520E-D88B1D53A255}"/>
          </ac:spMkLst>
        </pc:spChg>
        <pc:picChg chg="add mod modCrop">
          <ac:chgData name="Suraj Chopade" userId="S::suraj.chopade@bostoninstituteofanalytics.org::dcc44ee8-6a65-4538-a5e1-c87e14ca7a61" providerId="AD" clId="Web-{79E99A0B-E89E-FE9B-ACD5-3761BDB18D36}" dt="2023-10-06T06:51:23.302" v="809" actId="1076"/>
          <ac:picMkLst>
            <pc:docMk/>
            <pc:sldMk cId="1830556282" sldId="417"/>
            <ac:picMk id="3" creationId="{E15D979B-831E-D767-00AB-1F0930F7B253}"/>
          </ac:picMkLst>
        </pc:picChg>
      </pc:sldChg>
      <pc:sldChg chg="addSp modSp add del replId">
        <pc:chgData name="Suraj Chopade" userId="S::suraj.chopade@bostoninstituteofanalytics.org::dcc44ee8-6a65-4538-a5e1-c87e14ca7a61" providerId="AD" clId="Web-{79E99A0B-E89E-FE9B-ACD5-3761BDB18D36}" dt="2023-10-06T06:56:44.978" v="911" actId="1076"/>
        <pc:sldMkLst>
          <pc:docMk/>
          <pc:sldMk cId="3759979835" sldId="418"/>
        </pc:sldMkLst>
        <pc:spChg chg="mod">
          <ac:chgData name="Suraj Chopade" userId="S::suraj.chopade@bostoninstituteofanalytics.org::dcc44ee8-6a65-4538-a5e1-c87e14ca7a61" providerId="AD" clId="Web-{79E99A0B-E89E-FE9B-ACD5-3761BDB18D36}" dt="2023-10-06T06:55:27.961" v="894" actId="20577"/>
          <ac:spMkLst>
            <pc:docMk/>
            <pc:sldMk cId="3759979835" sldId="418"/>
            <ac:spMk id="2" creationId="{F7761F45-99CF-5094-8BAE-64DDA34139B5}"/>
          </ac:spMkLst>
        </pc:spChg>
        <pc:picChg chg="add mod modCrop">
          <ac:chgData name="Suraj Chopade" userId="S::suraj.chopade@bostoninstituteofanalytics.org::dcc44ee8-6a65-4538-a5e1-c87e14ca7a61" providerId="AD" clId="Web-{79E99A0B-E89E-FE9B-ACD5-3761BDB18D36}" dt="2023-10-06T06:56:42.556" v="910" actId="1076"/>
          <ac:picMkLst>
            <pc:docMk/>
            <pc:sldMk cId="3759979835" sldId="418"/>
            <ac:picMk id="3" creationId="{786DF826-893C-0014-2C84-56A2D15B953D}"/>
          </ac:picMkLst>
        </pc:picChg>
        <pc:picChg chg="add mod modCrop">
          <ac:chgData name="Suraj Chopade" userId="S::suraj.chopade@bostoninstituteofanalytics.org::dcc44ee8-6a65-4538-a5e1-c87e14ca7a61" providerId="AD" clId="Web-{79E99A0B-E89E-FE9B-ACD5-3761BDB18D36}" dt="2023-10-06T06:56:03.931" v="902" actId="1076"/>
          <ac:picMkLst>
            <pc:docMk/>
            <pc:sldMk cId="3759979835" sldId="418"/>
            <ac:picMk id="4" creationId="{E3A9DAE9-4AB1-8B84-C4C2-5FEE08F2D3BB}"/>
          </ac:picMkLst>
        </pc:picChg>
        <pc:picChg chg="add mod">
          <ac:chgData name="Suraj Chopade" userId="S::suraj.chopade@bostoninstituteofanalytics.org::dcc44ee8-6a65-4538-a5e1-c87e14ca7a61" providerId="AD" clId="Web-{79E99A0B-E89E-FE9B-ACD5-3761BDB18D36}" dt="2023-10-06T06:56:44.978" v="911" actId="1076"/>
          <ac:picMkLst>
            <pc:docMk/>
            <pc:sldMk cId="3759979835" sldId="418"/>
            <ac:picMk id="5" creationId="{4E327D36-D83D-06A9-F973-F8B772ED02FB}"/>
          </ac:picMkLst>
        </pc:picChg>
      </pc:sldChg>
      <pc:sldChg chg="modSp add del ord replId">
        <pc:chgData name="Suraj Chopade" userId="S::suraj.chopade@bostoninstituteofanalytics.org::dcc44ee8-6a65-4538-a5e1-c87e14ca7a61" providerId="AD" clId="Web-{79E99A0B-E89E-FE9B-ACD5-3761BDB18D36}" dt="2023-10-06T07:04:52.124" v="973"/>
        <pc:sldMkLst>
          <pc:docMk/>
          <pc:sldMk cId="4269819218" sldId="419"/>
        </pc:sldMkLst>
        <pc:spChg chg="mod">
          <ac:chgData name="Suraj Chopade" userId="S::suraj.chopade@bostoninstituteofanalytics.org::dcc44ee8-6a65-4538-a5e1-c87e14ca7a61" providerId="AD" clId="Web-{79E99A0B-E89E-FE9B-ACD5-3761BDB18D36}" dt="2023-10-06T07:04:27.062" v="972" actId="20577"/>
          <ac:spMkLst>
            <pc:docMk/>
            <pc:sldMk cId="4269819218" sldId="419"/>
            <ac:spMk id="2" creationId="{F7761F45-99CF-5094-8BAE-64DDA34139B5}"/>
          </ac:spMkLst>
        </pc:spChg>
        <pc:spChg chg="mod">
          <ac:chgData name="Suraj Chopade" userId="S::suraj.chopade@bostoninstituteofanalytics.org::dcc44ee8-6a65-4538-a5e1-c87e14ca7a61" providerId="AD" clId="Web-{79E99A0B-E89E-FE9B-ACD5-3761BDB18D36}" dt="2023-10-06T07:01:55.544" v="922" actId="1076"/>
          <ac:spMkLst>
            <pc:docMk/>
            <pc:sldMk cId="4269819218" sldId="419"/>
            <ac:spMk id="9" creationId="{2FDADD92-4E39-7713-520E-D88B1D53A255}"/>
          </ac:spMkLst>
        </pc:spChg>
      </pc:sldChg>
      <pc:sldChg chg="modSp add del replId">
        <pc:chgData name="Suraj Chopade" userId="S::suraj.chopade@bostoninstituteofanalytics.org::dcc44ee8-6a65-4538-a5e1-c87e14ca7a61" providerId="AD" clId="Web-{79E99A0B-E89E-FE9B-ACD5-3761BDB18D36}" dt="2023-10-06T07:07:58.689" v="998"/>
        <pc:sldMkLst>
          <pc:docMk/>
          <pc:sldMk cId="2206983601" sldId="420"/>
        </pc:sldMkLst>
        <pc:spChg chg="mod">
          <ac:chgData name="Suraj Chopade" userId="S::suraj.chopade@bostoninstituteofanalytics.org::dcc44ee8-6a65-4538-a5e1-c87e14ca7a61" providerId="AD" clId="Web-{79E99A0B-E89E-FE9B-ACD5-3761BDB18D36}" dt="2023-10-06T07:03:35.639" v="957" actId="1076"/>
          <ac:spMkLst>
            <pc:docMk/>
            <pc:sldMk cId="2206983601" sldId="420"/>
            <ac:spMk id="2" creationId="{F7761F45-99CF-5094-8BAE-64DDA34139B5}"/>
          </ac:spMkLst>
        </pc:spChg>
      </pc:sldChg>
      <pc:sldChg chg="modSp add replId modNotes">
        <pc:chgData name="Suraj Chopade" userId="S::suraj.chopade@bostoninstituteofanalytics.org::dcc44ee8-6a65-4538-a5e1-c87e14ca7a61" providerId="AD" clId="Web-{79E99A0B-E89E-FE9B-ACD5-3761BDB18D36}" dt="2023-10-06T07:07:45.439" v="996" actId="20577"/>
        <pc:sldMkLst>
          <pc:docMk/>
          <pc:sldMk cId="2201374662" sldId="421"/>
        </pc:sldMkLst>
        <pc:spChg chg="mod">
          <ac:chgData name="Suraj Chopade" userId="S::suraj.chopade@bostoninstituteofanalytics.org::dcc44ee8-6a65-4538-a5e1-c87e14ca7a61" providerId="AD" clId="Web-{79E99A0B-E89E-FE9B-ACD5-3761BDB18D36}" dt="2023-10-06T07:07:45.439" v="996" actId="20577"/>
          <ac:spMkLst>
            <pc:docMk/>
            <pc:sldMk cId="2201374662" sldId="421"/>
            <ac:spMk id="2" creationId="{F7761F45-99CF-5094-8BAE-64DDA34139B5}"/>
          </ac:spMkLst>
        </pc:spChg>
      </pc:sldChg>
      <pc:sldChg chg="addSp modSp add replId modNotes">
        <pc:chgData name="Suraj Chopade" userId="S::suraj.chopade@bostoninstituteofanalytics.org::dcc44ee8-6a65-4538-a5e1-c87e14ca7a61" providerId="AD" clId="Web-{79E99A0B-E89E-FE9B-ACD5-3761BDB18D36}" dt="2023-10-06T07:17:36.211" v="1101" actId="20577"/>
        <pc:sldMkLst>
          <pc:docMk/>
          <pc:sldMk cId="3628698905" sldId="422"/>
        </pc:sldMkLst>
        <pc:spChg chg="mod">
          <ac:chgData name="Suraj Chopade" userId="S::suraj.chopade@bostoninstituteofanalytics.org::dcc44ee8-6a65-4538-a5e1-c87e14ca7a61" providerId="AD" clId="Web-{79E99A0B-E89E-FE9B-ACD5-3761BDB18D36}" dt="2023-10-06T07:17:36.211" v="1101" actId="20577"/>
          <ac:spMkLst>
            <pc:docMk/>
            <pc:sldMk cId="3628698905" sldId="422"/>
            <ac:spMk id="2" creationId="{F7761F45-99CF-5094-8BAE-64DDA34139B5}"/>
          </ac:spMkLst>
        </pc:spChg>
        <pc:spChg chg="add mod">
          <ac:chgData name="Suraj Chopade" userId="S::suraj.chopade@bostoninstituteofanalytics.org::dcc44ee8-6a65-4538-a5e1-c87e14ca7a61" providerId="AD" clId="Web-{79E99A0B-E89E-FE9B-ACD5-3761BDB18D36}" dt="2023-10-06T07:15:35.382" v="1084" actId="1076"/>
          <ac:spMkLst>
            <pc:docMk/>
            <pc:sldMk cId="3628698905" sldId="422"/>
            <ac:spMk id="4" creationId="{2086DAE7-4184-13BD-A374-B3B74CFBF5D7}"/>
          </ac:spMkLst>
        </pc:spChg>
        <pc:spChg chg="mod">
          <ac:chgData name="Suraj Chopade" userId="S::suraj.chopade@bostoninstituteofanalytics.org::dcc44ee8-6a65-4538-a5e1-c87e14ca7a61" providerId="AD" clId="Web-{79E99A0B-E89E-FE9B-ACD5-3761BDB18D36}" dt="2023-10-06T07:10:33.691" v="1019" actId="1076"/>
          <ac:spMkLst>
            <pc:docMk/>
            <pc:sldMk cId="3628698905" sldId="422"/>
            <ac:spMk id="9" creationId="{2FDADD92-4E39-7713-520E-D88B1D53A255}"/>
          </ac:spMkLst>
        </pc:spChg>
        <pc:picChg chg="add mod">
          <ac:chgData name="Suraj Chopade" userId="S::suraj.chopade@bostoninstituteofanalytics.org::dcc44ee8-6a65-4538-a5e1-c87e14ca7a61" providerId="AD" clId="Web-{79E99A0B-E89E-FE9B-ACD5-3761BDB18D36}" dt="2023-10-06T07:15:38.538" v="1085" actId="1076"/>
          <ac:picMkLst>
            <pc:docMk/>
            <pc:sldMk cId="3628698905" sldId="422"/>
            <ac:picMk id="3" creationId="{7410B02C-68A6-75F6-D628-0BB51E2C3F59}"/>
          </ac:picMkLst>
        </pc:picChg>
      </pc:sldChg>
      <pc:sldChg chg="addSp delSp modSp add ord replId modNotes">
        <pc:chgData name="Suraj Chopade" userId="S::suraj.chopade@bostoninstituteofanalytics.org::dcc44ee8-6a65-4538-a5e1-c87e14ca7a61" providerId="AD" clId="Web-{79E99A0B-E89E-FE9B-ACD5-3761BDB18D36}" dt="2023-10-06T07:50:35" v="1284"/>
        <pc:sldMkLst>
          <pc:docMk/>
          <pc:sldMk cId="3719171295" sldId="423"/>
        </pc:sldMkLst>
        <pc:spChg chg="mod">
          <ac:chgData name="Suraj Chopade" userId="S::suraj.chopade@bostoninstituteofanalytics.org::dcc44ee8-6a65-4538-a5e1-c87e14ca7a61" providerId="AD" clId="Web-{79E99A0B-E89E-FE9B-ACD5-3761BDB18D36}" dt="2023-10-06T07:16:54.508" v="1096" actId="1076"/>
          <ac:spMkLst>
            <pc:docMk/>
            <pc:sldMk cId="3719171295" sldId="423"/>
            <ac:spMk id="2" creationId="{F7761F45-99CF-5094-8BAE-64DDA34139B5}"/>
          </ac:spMkLst>
        </pc:spChg>
        <pc:spChg chg="add del mod">
          <ac:chgData name="Suraj Chopade" userId="S::suraj.chopade@bostoninstituteofanalytics.org::dcc44ee8-6a65-4538-a5e1-c87e14ca7a61" providerId="AD" clId="Web-{79E99A0B-E89E-FE9B-ACD5-3761BDB18D36}" dt="2023-10-06T07:16:38.695" v="1091"/>
          <ac:spMkLst>
            <pc:docMk/>
            <pc:sldMk cId="3719171295" sldId="423"/>
            <ac:spMk id="3" creationId="{2E0375BB-94A8-3EF1-9D6B-5E159AFCBEC4}"/>
          </ac:spMkLst>
        </pc:spChg>
        <pc:picChg chg="add mod">
          <ac:chgData name="Suraj Chopade" userId="S::suraj.chopade@bostoninstituteofanalytics.org::dcc44ee8-6a65-4538-a5e1-c87e14ca7a61" providerId="AD" clId="Web-{79E99A0B-E89E-FE9B-ACD5-3761BDB18D36}" dt="2023-10-06T07:17:02.070" v="1099" actId="1076"/>
          <ac:picMkLst>
            <pc:docMk/>
            <pc:sldMk cId="3719171295" sldId="423"/>
            <ac:picMk id="4" creationId="{3A4A93A5-3A9F-65CF-3FFF-2C53F5307652}"/>
          </ac:picMkLst>
        </pc:picChg>
      </pc:sldChg>
      <pc:sldChg chg="delSp modSp add replId">
        <pc:chgData name="Suraj Chopade" userId="S::suraj.chopade@bostoninstituteofanalytics.org::dcc44ee8-6a65-4538-a5e1-c87e14ca7a61" providerId="AD" clId="Web-{79E99A0B-E89E-FE9B-ACD5-3761BDB18D36}" dt="2023-10-06T07:24:12.982" v="1189" actId="20577"/>
        <pc:sldMkLst>
          <pc:docMk/>
          <pc:sldMk cId="3099422123" sldId="424"/>
        </pc:sldMkLst>
        <pc:spChg chg="del">
          <ac:chgData name="Suraj Chopade" userId="S::suraj.chopade@bostoninstituteofanalytics.org::dcc44ee8-6a65-4538-a5e1-c87e14ca7a61" providerId="AD" clId="Web-{79E99A0B-E89E-FE9B-ACD5-3761BDB18D36}" dt="2023-10-06T07:19:23.447" v="1104"/>
          <ac:spMkLst>
            <pc:docMk/>
            <pc:sldMk cId="3099422123" sldId="424"/>
            <ac:spMk id="2" creationId="{F7761F45-99CF-5094-8BAE-64DDA34139B5}"/>
          </ac:spMkLst>
        </pc:spChg>
        <pc:spChg chg="mod">
          <ac:chgData name="Suraj Chopade" userId="S::suraj.chopade@bostoninstituteofanalytics.org::dcc44ee8-6a65-4538-a5e1-c87e14ca7a61" providerId="AD" clId="Web-{79E99A0B-E89E-FE9B-ACD5-3761BDB18D36}" dt="2023-10-06T07:24:12.982" v="1189" actId="20577"/>
          <ac:spMkLst>
            <pc:docMk/>
            <pc:sldMk cId="3099422123" sldId="424"/>
            <ac:spMk id="4" creationId="{2086DAE7-4184-13BD-A374-B3B74CFBF5D7}"/>
          </ac:spMkLst>
        </pc:spChg>
        <pc:picChg chg="del">
          <ac:chgData name="Suraj Chopade" userId="S::suraj.chopade@bostoninstituteofanalytics.org::dcc44ee8-6a65-4538-a5e1-c87e14ca7a61" providerId="AD" clId="Web-{79E99A0B-E89E-FE9B-ACD5-3761BDB18D36}" dt="2023-10-06T07:19:16.978" v="1103"/>
          <ac:picMkLst>
            <pc:docMk/>
            <pc:sldMk cId="3099422123" sldId="424"/>
            <ac:picMk id="3" creationId="{7410B02C-68A6-75F6-D628-0BB51E2C3F59}"/>
          </ac:picMkLst>
        </pc:picChg>
      </pc:sldChg>
      <pc:sldChg chg="addSp modSp add ord replId">
        <pc:chgData name="Suraj Chopade" userId="S::suraj.chopade@bostoninstituteofanalytics.org::dcc44ee8-6a65-4538-a5e1-c87e14ca7a61" providerId="AD" clId="Web-{79E99A0B-E89E-FE9B-ACD5-3761BDB18D36}" dt="2023-10-06T07:50:44.813" v="1285"/>
        <pc:sldMkLst>
          <pc:docMk/>
          <pc:sldMk cId="4285754358" sldId="425"/>
        </pc:sldMkLst>
        <pc:spChg chg="mod">
          <ac:chgData name="Suraj Chopade" userId="S::suraj.chopade@bostoninstituteofanalytics.org::dcc44ee8-6a65-4538-a5e1-c87e14ca7a61" providerId="AD" clId="Web-{79E99A0B-E89E-FE9B-ACD5-3761BDB18D36}" dt="2023-10-06T07:50:44.813" v="1285"/>
          <ac:spMkLst>
            <pc:docMk/>
            <pc:sldMk cId="4285754358" sldId="425"/>
            <ac:spMk id="4" creationId="{2086DAE7-4184-13BD-A374-B3B74CFBF5D7}"/>
          </ac:spMkLst>
        </pc:spChg>
        <pc:picChg chg="add mod">
          <ac:chgData name="Suraj Chopade" userId="S::suraj.chopade@bostoninstituteofanalytics.org::dcc44ee8-6a65-4538-a5e1-c87e14ca7a61" providerId="AD" clId="Web-{79E99A0B-E89E-FE9B-ACD5-3761BDB18D36}" dt="2023-10-06T07:42:29.370" v="1282" actId="1076"/>
          <ac:picMkLst>
            <pc:docMk/>
            <pc:sldMk cId="4285754358" sldId="425"/>
            <ac:picMk id="2" creationId="{65D88C47-E170-EE2A-74D4-690ED31174B5}"/>
          </ac:picMkLst>
        </pc:picChg>
      </pc:sldChg>
      <pc:sldChg chg="addSp modSp add ord replId">
        <pc:chgData name="Suraj Chopade" userId="S::suraj.chopade@bostoninstituteofanalytics.org::dcc44ee8-6a65-4538-a5e1-c87e14ca7a61" providerId="AD" clId="Web-{79E99A0B-E89E-FE9B-ACD5-3761BDB18D36}" dt="2023-10-06T08:01:02.383" v="1339" actId="1076"/>
        <pc:sldMkLst>
          <pc:docMk/>
          <pc:sldMk cId="3130724772" sldId="426"/>
        </pc:sldMkLst>
        <pc:spChg chg="mod">
          <ac:chgData name="Suraj Chopade" userId="S::suraj.chopade@bostoninstituteofanalytics.org::dcc44ee8-6a65-4538-a5e1-c87e14ca7a61" providerId="AD" clId="Web-{79E99A0B-E89E-FE9B-ACD5-3761BDB18D36}" dt="2023-10-06T08:00:56.305" v="1337" actId="14100"/>
          <ac:spMkLst>
            <pc:docMk/>
            <pc:sldMk cId="3130724772" sldId="426"/>
            <ac:spMk id="4" creationId="{2086DAE7-4184-13BD-A374-B3B74CFBF5D7}"/>
          </ac:spMkLst>
        </pc:spChg>
        <pc:spChg chg="mod">
          <ac:chgData name="Suraj Chopade" userId="S::suraj.chopade@bostoninstituteofanalytics.org::dcc44ee8-6a65-4538-a5e1-c87e14ca7a61" providerId="AD" clId="Web-{79E99A0B-E89E-FE9B-ACD5-3761BDB18D36}" dt="2023-10-06T07:54:41.753" v="1308" actId="1076"/>
          <ac:spMkLst>
            <pc:docMk/>
            <pc:sldMk cId="3130724772" sldId="426"/>
            <ac:spMk id="9" creationId="{2FDADD92-4E39-7713-520E-D88B1D53A255}"/>
          </ac:spMkLst>
        </pc:spChg>
        <pc:picChg chg="add mod">
          <ac:chgData name="Suraj Chopade" userId="S::suraj.chopade@bostoninstituteofanalytics.org::dcc44ee8-6a65-4538-a5e1-c87e14ca7a61" providerId="AD" clId="Web-{79E99A0B-E89E-FE9B-ACD5-3761BDB18D36}" dt="2023-10-06T08:01:02.383" v="1339" actId="1076"/>
          <ac:picMkLst>
            <pc:docMk/>
            <pc:sldMk cId="3130724772" sldId="426"/>
            <ac:picMk id="2" creationId="{40B904C5-795D-16F4-7A38-7CBA112F0CEC}"/>
          </ac:picMkLst>
        </pc:picChg>
      </pc:sldChg>
      <pc:sldChg chg="addSp delSp modSp add replId">
        <pc:chgData name="Suraj Chopade" userId="S::suraj.chopade@bostoninstituteofanalytics.org::dcc44ee8-6a65-4538-a5e1-c87e14ca7a61" providerId="AD" clId="Web-{79E99A0B-E89E-FE9B-ACD5-3761BDB18D36}" dt="2023-10-06T08:07:11.971" v="1389" actId="20577"/>
        <pc:sldMkLst>
          <pc:docMk/>
          <pc:sldMk cId="534715058" sldId="427"/>
        </pc:sldMkLst>
        <pc:spChg chg="mod">
          <ac:chgData name="Suraj Chopade" userId="S::suraj.chopade@bostoninstituteofanalytics.org::dcc44ee8-6a65-4538-a5e1-c87e14ca7a61" providerId="AD" clId="Web-{79E99A0B-E89E-FE9B-ACD5-3761BDB18D36}" dt="2023-10-06T08:07:11.971" v="1389" actId="20577"/>
          <ac:spMkLst>
            <pc:docMk/>
            <pc:sldMk cId="534715058" sldId="427"/>
            <ac:spMk id="4" creationId="{2086DAE7-4184-13BD-A374-B3B74CFBF5D7}"/>
          </ac:spMkLst>
        </pc:spChg>
        <pc:picChg chg="del">
          <ac:chgData name="Suraj Chopade" userId="S::suraj.chopade@bostoninstituteofanalytics.org::dcc44ee8-6a65-4538-a5e1-c87e14ca7a61" providerId="AD" clId="Web-{79E99A0B-E89E-FE9B-ACD5-3761BDB18D36}" dt="2023-10-06T08:04:07.994" v="1372"/>
          <ac:picMkLst>
            <pc:docMk/>
            <pc:sldMk cId="534715058" sldId="427"/>
            <ac:picMk id="2" creationId="{40B904C5-795D-16F4-7A38-7CBA112F0CEC}"/>
          </ac:picMkLst>
        </pc:picChg>
        <pc:picChg chg="add mod modCrop">
          <ac:chgData name="Suraj Chopade" userId="S::suraj.chopade@bostoninstituteofanalytics.org::dcc44ee8-6a65-4538-a5e1-c87e14ca7a61" providerId="AD" clId="Web-{79E99A0B-E89E-FE9B-ACD5-3761BDB18D36}" dt="2023-10-06T08:06:42.768" v="1386" actId="1076"/>
          <ac:picMkLst>
            <pc:docMk/>
            <pc:sldMk cId="534715058" sldId="427"/>
            <ac:picMk id="3" creationId="{8FBB3B13-9D89-1E5F-F360-1770BDBAE313}"/>
          </ac:picMkLst>
        </pc:picChg>
      </pc:sldChg>
      <pc:sldChg chg="addSp delSp modSp add del replId">
        <pc:chgData name="Suraj Chopade" userId="S::suraj.chopade@bostoninstituteofanalytics.org::dcc44ee8-6a65-4538-a5e1-c87e14ca7a61" providerId="AD" clId="Web-{79E99A0B-E89E-FE9B-ACD5-3761BDB18D36}" dt="2023-10-06T08:16:35.197" v="1433"/>
        <pc:sldMkLst>
          <pc:docMk/>
          <pc:sldMk cId="2012388065" sldId="428"/>
        </pc:sldMkLst>
        <pc:spChg chg="mod">
          <ac:chgData name="Suraj Chopade" userId="S::suraj.chopade@bostoninstituteofanalytics.org::dcc44ee8-6a65-4538-a5e1-c87e14ca7a61" providerId="AD" clId="Web-{79E99A0B-E89E-FE9B-ACD5-3761BDB18D36}" dt="2023-10-06T08:16:05.962" v="1428" actId="14100"/>
          <ac:spMkLst>
            <pc:docMk/>
            <pc:sldMk cId="2012388065" sldId="428"/>
            <ac:spMk id="4" creationId="{2086DAE7-4184-13BD-A374-B3B74CFBF5D7}"/>
          </ac:spMkLst>
        </pc:spChg>
        <pc:spChg chg="mod">
          <ac:chgData name="Suraj Chopade" userId="S::suraj.chopade@bostoninstituteofanalytics.org::dcc44ee8-6a65-4538-a5e1-c87e14ca7a61" providerId="AD" clId="Web-{79E99A0B-E89E-FE9B-ACD5-3761BDB18D36}" dt="2023-10-06T08:07:57.659" v="1397" actId="1076"/>
          <ac:spMkLst>
            <pc:docMk/>
            <pc:sldMk cId="2012388065" sldId="428"/>
            <ac:spMk id="9" creationId="{2FDADD92-4E39-7713-520E-D88B1D53A255}"/>
          </ac:spMkLst>
        </pc:spChg>
        <pc:picChg chg="add del mod">
          <ac:chgData name="Suraj Chopade" userId="S::suraj.chopade@bostoninstituteofanalytics.org::dcc44ee8-6a65-4538-a5e1-c87e14ca7a61" providerId="AD" clId="Web-{79E99A0B-E89E-FE9B-ACD5-3761BDB18D36}" dt="2023-10-06T08:14:28.539" v="1423"/>
          <ac:picMkLst>
            <pc:docMk/>
            <pc:sldMk cId="2012388065" sldId="428"/>
            <ac:picMk id="2" creationId="{85613AE8-1FB6-4F69-DBD0-3A8EBEAFA5FA}"/>
          </ac:picMkLst>
        </pc:picChg>
        <pc:picChg chg="del">
          <ac:chgData name="Suraj Chopade" userId="S::suraj.chopade@bostoninstituteofanalytics.org::dcc44ee8-6a65-4538-a5e1-c87e14ca7a61" providerId="AD" clId="Web-{79E99A0B-E89E-FE9B-ACD5-3761BDB18D36}" dt="2023-10-06T08:13:22.226" v="1398"/>
          <ac:picMkLst>
            <pc:docMk/>
            <pc:sldMk cId="2012388065" sldId="428"/>
            <ac:picMk id="3" creationId="{8FBB3B13-9D89-1E5F-F360-1770BDBAE313}"/>
          </ac:picMkLst>
        </pc:picChg>
        <pc:picChg chg="add del mod">
          <ac:chgData name="Suraj Chopade" userId="S::suraj.chopade@bostoninstituteofanalytics.org::dcc44ee8-6a65-4538-a5e1-c87e14ca7a61" providerId="AD" clId="Web-{79E99A0B-E89E-FE9B-ACD5-3761BDB18D36}" dt="2023-10-06T08:14:34.445" v="1425"/>
          <ac:picMkLst>
            <pc:docMk/>
            <pc:sldMk cId="2012388065" sldId="428"/>
            <ac:picMk id="5" creationId="{36A6EC29-76B7-FC25-1972-F82AD611EBC6}"/>
          </ac:picMkLst>
        </pc:picChg>
        <pc:picChg chg="add mod">
          <ac:chgData name="Suraj Chopade" userId="S::suraj.chopade@bostoninstituteofanalytics.org::dcc44ee8-6a65-4538-a5e1-c87e14ca7a61" providerId="AD" clId="Web-{79E99A0B-E89E-FE9B-ACD5-3761BDB18D36}" dt="2023-10-06T08:16:11.650" v="1431" actId="1076"/>
          <ac:picMkLst>
            <pc:docMk/>
            <pc:sldMk cId="2012388065" sldId="428"/>
            <ac:picMk id="7" creationId="{4CB7DF53-408D-76DE-4E08-9AD3FBD3BBE4}"/>
          </ac:picMkLst>
        </pc:picChg>
      </pc:sldChg>
      <pc:sldChg chg="delSp modSp add replId">
        <pc:chgData name="Suraj Chopade" userId="S::suraj.chopade@bostoninstituteofanalytics.org::dcc44ee8-6a65-4538-a5e1-c87e14ca7a61" providerId="AD" clId="Web-{79E99A0B-E89E-FE9B-ACD5-3761BDB18D36}" dt="2023-10-06T08:23:06.295" v="1476" actId="1076"/>
        <pc:sldMkLst>
          <pc:docMk/>
          <pc:sldMk cId="437294114" sldId="429"/>
        </pc:sldMkLst>
        <pc:spChg chg="mod">
          <ac:chgData name="Suraj Chopade" userId="S::suraj.chopade@bostoninstituteofanalytics.org::dcc44ee8-6a65-4538-a5e1-c87e14ca7a61" providerId="AD" clId="Web-{79E99A0B-E89E-FE9B-ACD5-3761BDB18D36}" dt="2023-10-06T08:22:56.826" v="1473" actId="1076"/>
          <ac:spMkLst>
            <pc:docMk/>
            <pc:sldMk cId="437294114" sldId="429"/>
            <ac:spMk id="4" creationId="{2086DAE7-4184-13BD-A374-B3B74CFBF5D7}"/>
          </ac:spMkLst>
        </pc:spChg>
        <pc:spChg chg="mod">
          <ac:chgData name="Suraj Chopade" userId="S::suraj.chopade@bostoninstituteofanalytics.org::dcc44ee8-6a65-4538-a5e1-c87e14ca7a61" providerId="AD" clId="Web-{79E99A0B-E89E-FE9B-ACD5-3761BDB18D36}" dt="2023-10-06T08:23:06.295" v="1476" actId="1076"/>
          <ac:spMkLst>
            <pc:docMk/>
            <pc:sldMk cId="437294114" sldId="429"/>
            <ac:spMk id="9" creationId="{2FDADD92-4E39-7713-520E-D88B1D53A255}"/>
          </ac:spMkLst>
        </pc:spChg>
        <pc:picChg chg="del">
          <ac:chgData name="Suraj Chopade" userId="S::suraj.chopade@bostoninstituteofanalytics.org::dcc44ee8-6a65-4538-a5e1-c87e14ca7a61" providerId="AD" clId="Web-{79E99A0B-E89E-FE9B-ACD5-3761BDB18D36}" dt="2023-10-06T08:22:11.248" v="1454"/>
          <ac:picMkLst>
            <pc:docMk/>
            <pc:sldMk cId="437294114" sldId="429"/>
            <ac:picMk id="7" creationId="{4CB7DF53-408D-76DE-4E08-9AD3FBD3BBE4}"/>
          </ac:picMkLst>
        </pc:picChg>
      </pc:sldChg>
      <pc:sldChg chg="addSp modSp add replId">
        <pc:chgData name="Suraj Chopade" userId="S::suraj.chopade@bostoninstituteofanalytics.org::dcc44ee8-6a65-4538-a5e1-c87e14ca7a61" providerId="AD" clId="Web-{79E99A0B-E89E-FE9B-ACD5-3761BDB18D36}" dt="2023-10-06T08:39:04.150" v="1609" actId="1076"/>
        <pc:sldMkLst>
          <pc:docMk/>
          <pc:sldMk cId="2327297602" sldId="430"/>
        </pc:sldMkLst>
        <pc:spChg chg="add mod">
          <ac:chgData name="Suraj Chopade" userId="S::suraj.chopade@bostoninstituteofanalytics.org::dcc44ee8-6a65-4538-a5e1-c87e14ca7a61" providerId="AD" clId="Web-{79E99A0B-E89E-FE9B-ACD5-3761BDB18D36}" dt="2023-10-06T08:37:53.649" v="1605" actId="14100"/>
          <ac:spMkLst>
            <pc:docMk/>
            <pc:sldMk cId="2327297602" sldId="430"/>
            <ac:spMk id="3" creationId="{38C023BB-7C4D-CA80-60BE-5DC072DFDA23}"/>
          </ac:spMkLst>
        </pc:spChg>
        <pc:spChg chg="mod">
          <ac:chgData name="Suraj Chopade" userId="S::suraj.chopade@bostoninstituteofanalytics.org::dcc44ee8-6a65-4538-a5e1-c87e14ca7a61" providerId="AD" clId="Web-{79E99A0B-E89E-FE9B-ACD5-3761BDB18D36}" dt="2023-10-06T08:38:37.416" v="1608"/>
          <ac:spMkLst>
            <pc:docMk/>
            <pc:sldMk cId="2327297602" sldId="430"/>
            <ac:spMk id="4" creationId="{2086DAE7-4184-13BD-A374-B3B74CFBF5D7}"/>
          </ac:spMkLst>
        </pc:spChg>
        <pc:spChg chg="mod">
          <ac:chgData name="Suraj Chopade" userId="S::suraj.chopade@bostoninstituteofanalytics.org::dcc44ee8-6a65-4538-a5e1-c87e14ca7a61" providerId="AD" clId="Web-{79E99A0B-E89E-FE9B-ACD5-3761BDB18D36}" dt="2023-10-06T08:39:04.150" v="1609" actId="1076"/>
          <ac:spMkLst>
            <pc:docMk/>
            <pc:sldMk cId="2327297602" sldId="430"/>
            <ac:spMk id="9" creationId="{2FDADD92-4E39-7713-520E-D88B1D53A255}"/>
          </ac:spMkLst>
        </pc:spChg>
        <pc:picChg chg="add mod">
          <ac:chgData name="Suraj Chopade" userId="S::suraj.chopade@bostoninstituteofanalytics.org::dcc44ee8-6a65-4538-a5e1-c87e14ca7a61" providerId="AD" clId="Web-{79E99A0B-E89E-FE9B-ACD5-3761BDB18D36}" dt="2023-10-06T08:37:59.571" v="1606" actId="1076"/>
          <ac:picMkLst>
            <pc:docMk/>
            <pc:sldMk cId="2327297602" sldId="430"/>
            <ac:picMk id="2" creationId="{44D11193-9C3D-4692-5192-EB7B90C2A9D1}"/>
          </ac:picMkLst>
        </pc:picChg>
        <pc:picChg chg="mod">
          <ac:chgData name="Suraj Chopade" userId="S::suraj.chopade@bostoninstituteofanalytics.org::dcc44ee8-6a65-4538-a5e1-c87e14ca7a61" providerId="AD" clId="Web-{79E99A0B-E89E-FE9B-ACD5-3761BDB18D36}" dt="2023-10-06T08:30:22.957" v="1561" actId="1076"/>
          <ac:picMkLst>
            <pc:docMk/>
            <pc:sldMk cId="2327297602" sldId="430"/>
            <ac:picMk id="6" creationId="{00000000-0000-0000-0000-000000000000}"/>
          </ac:picMkLst>
        </pc:picChg>
      </pc:sldChg>
      <pc:sldChg chg="addSp delSp modSp add replId">
        <pc:chgData name="Suraj Chopade" userId="S::suraj.chopade@bostoninstituteofanalytics.org::dcc44ee8-6a65-4538-a5e1-c87e14ca7a61" providerId="AD" clId="Web-{79E99A0B-E89E-FE9B-ACD5-3761BDB18D36}" dt="2023-10-06T08:43:26.091" v="1657" actId="1076"/>
        <pc:sldMkLst>
          <pc:docMk/>
          <pc:sldMk cId="1635862421" sldId="431"/>
        </pc:sldMkLst>
        <pc:spChg chg="del">
          <ac:chgData name="Suraj Chopade" userId="S::suraj.chopade@bostoninstituteofanalytics.org::dcc44ee8-6a65-4538-a5e1-c87e14ca7a61" providerId="AD" clId="Web-{79E99A0B-E89E-FE9B-ACD5-3761BDB18D36}" dt="2023-10-06T08:40:20.542" v="1622"/>
          <ac:spMkLst>
            <pc:docMk/>
            <pc:sldMk cId="1635862421" sldId="431"/>
            <ac:spMk id="3" creationId="{38C023BB-7C4D-CA80-60BE-5DC072DFDA23}"/>
          </ac:spMkLst>
        </pc:spChg>
        <pc:spChg chg="mod">
          <ac:chgData name="Suraj Chopade" userId="S::suraj.chopade@bostoninstituteofanalytics.org::dcc44ee8-6a65-4538-a5e1-c87e14ca7a61" providerId="AD" clId="Web-{79E99A0B-E89E-FE9B-ACD5-3761BDB18D36}" dt="2023-10-06T08:43:26.091" v="1657" actId="1076"/>
          <ac:spMkLst>
            <pc:docMk/>
            <pc:sldMk cId="1635862421" sldId="431"/>
            <ac:spMk id="4" creationId="{2086DAE7-4184-13BD-A374-B3B74CFBF5D7}"/>
          </ac:spMkLst>
        </pc:spChg>
        <pc:spChg chg="mod">
          <ac:chgData name="Suraj Chopade" userId="S::suraj.chopade@bostoninstituteofanalytics.org::dcc44ee8-6a65-4538-a5e1-c87e14ca7a61" providerId="AD" clId="Web-{79E99A0B-E89E-FE9B-ACD5-3761BDB18D36}" dt="2023-10-06T08:42:48.700" v="1648" actId="1076"/>
          <ac:spMkLst>
            <pc:docMk/>
            <pc:sldMk cId="1635862421" sldId="431"/>
            <ac:spMk id="9" creationId="{2FDADD92-4E39-7713-520E-D88B1D53A255}"/>
          </ac:spMkLst>
        </pc:spChg>
        <pc:picChg chg="del">
          <ac:chgData name="Suraj Chopade" userId="S::suraj.chopade@bostoninstituteofanalytics.org::dcc44ee8-6a65-4538-a5e1-c87e14ca7a61" providerId="AD" clId="Web-{79E99A0B-E89E-FE9B-ACD5-3761BDB18D36}" dt="2023-10-06T08:40:13.479" v="1621"/>
          <ac:picMkLst>
            <pc:docMk/>
            <pc:sldMk cId="1635862421" sldId="431"/>
            <ac:picMk id="2" creationId="{44D11193-9C3D-4692-5192-EB7B90C2A9D1}"/>
          </ac:picMkLst>
        </pc:picChg>
        <pc:picChg chg="add mod modCrop">
          <ac:chgData name="Suraj Chopade" userId="S::suraj.chopade@bostoninstituteofanalytics.org::dcc44ee8-6a65-4538-a5e1-c87e14ca7a61" providerId="AD" clId="Web-{79E99A0B-E89E-FE9B-ACD5-3761BDB18D36}" dt="2023-10-06T08:43:17.059" v="1655" actId="1076"/>
          <ac:picMkLst>
            <pc:docMk/>
            <pc:sldMk cId="1635862421" sldId="431"/>
            <ac:picMk id="5" creationId="{85AC0149-59A8-F811-A337-972A741A9CCB}"/>
          </ac:picMkLst>
        </pc:picChg>
      </pc:sldChg>
      <pc:sldChg chg="delSp modSp add replId">
        <pc:chgData name="Suraj Chopade" userId="S::suraj.chopade@bostoninstituteofanalytics.org::dcc44ee8-6a65-4538-a5e1-c87e14ca7a61" providerId="AD" clId="Web-{79E99A0B-E89E-FE9B-ACD5-3761BDB18D36}" dt="2023-10-06T09:22:00.409" v="1743" actId="1076"/>
        <pc:sldMkLst>
          <pc:docMk/>
          <pc:sldMk cId="728911902" sldId="432"/>
        </pc:sldMkLst>
        <pc:spChg chg="mod">
          <ac:chgData name="Suraj Chopade" userId="S::suraj.chopade@bostoninstituteofanalytics.org::dcc44ee8-6a65-4538-a5e1-c87e14ca7a61" providerId="AD" clId="Web-{79E99A0B-E89E-FE9B-ACD5-3761BDB18D36}" dt="2023-10-06T09:14:26.779" v="1690" actId="1076"/>
          <ac:spMkLst>
            <pc:docMk/>
            <pc:sldMk cId="728911902" sldId="432"/>
            <ac:spMk id="4" creationId="{2086DAE7-4184-13BD-A374-B3B74CFBF5D7}"/>
          </ac:spMkLst>
        </pc:spChg>
        <pc:spChg chg="mod">
          <ac:chgData name="Suraj Chopade" userId="S::suraj.chopade@bostoninstituteofanalytics.org::dcc44ee8-6a65-4538-a5e1-c87e14ca7a61" providerId="AD" clId="Web-{79E99A0B-E89E-FE9B-ACD5-3761BDB18D36}" dt="2023-10-06T09:22:00.409" v="1743" actId="1076"/>
          <ac:spMkLst>
            <pc:docMk/>
            <pc:sldMk cId="728911902" sldId="432"/>
            <ac:spMk id="9" creationId="{2FDADD92-4E39-7713-520E-D88B1D53A255}"/>
          </ac:spMkLst>
        </pc:spChg>
        <pc:picChg chg="del">
          <ac:chgData name="Suraj Chopade" userId="S::suraj.chopade@bostoninstituteofanalytics.org::dcc44ee8-6a65-4538-a5e1-c87e14ca7a61" providerId="AD" clId="Web-{79E99A0B-E89E-FE9B-ACD5-3761BDB18D36}" dt="2023-10-06T08:48:50.485" v="1673"/>
          <ac:picMkLst>
            <pc:docMk/>
            <pc:sldMk cId="728911902" sldId="432"/>
            <ac:picMk id="5" creationId="{85AC0149-59A8-F811-A337-972A741A9CCB}"/>
          </ac:picMkLst>
        </pc:picChg>
      </pc:sldChg>
      <pc:sldChg chg="addSp delSp modSp add ord replId">
        <pc:chgData name="Suraj Chopade" userId="S::suraj.chopade@bostoninstituteofanalytics.org::dcc44ee8-6a65-4538-a5e1-c87e14ca7a61" providerId="AD" clId="Web-{79E99A0B-E89E-FE9B-ACD5-3761BDB18D36}" dt="2023-10-06T09:22:04.128" v="1744" actId="1076"/>
        <pc:sldMkLst>
          <pc:docMk/>
          <pc:sldMk cId="2124791131" sldId="433"/>
        </pc:sldMkLst>
        <pc:spChg chg="mod">
          <ac:chgData name="Suraj Chopade" userId="S::suraj.chopade@bostoninstituteofanalytics.org::dcc44ee8-6a65-4538-a5e1-c87e14ca7a61" providerId="AD" clId="Web-{79E99A0B-E89E-FE9B-ACD5-3761BDB18D36}" dt="2023-10-06T09:21:38.347" v="1739" actId="14100"/>
          <ac:spMkLst>
            <pc:docMk/>
            <pc:sldMk cId="2124791131" sldId="433"/>
            <ac:spMk id="4" creationId="{2086DAE7-4184-13BD-A374-B3B74CFBF5D7}"/>
          </ac:spMkLst>
        </pc:spChg>
        <pc:spChg chg="mod">
          <ac:chgData name="Suraj Chopade" userId="S::suraj.chopade@bostoninstituteofanalytics.org::dcc44ee8-6a65-4538-a5e1-c87e14ca7a61" providerId="AD" clId="Web-{79E99A0B-E89E-FE9B-ACD5-3761BDB18D36}" dt="2023-10-06T09:22:04.128" v="1744" actId="1076"/>
          <ac:spMkLst>
            <pc:docMk/>
            <pc:sldMk cId="2124791131" sldId="433"/>
            <ac:spMk id="9" creationId="{2FDADD92-4E39-7713-520E-D88B1D53A255}"/>
          </ac:spMkLst>
        </pc:spChg>
        <pc:picChg chg="add mod">
          <ac:chgData name="Suraj Chopade" userId="S::suraj.chopade@bostoninstituteofanalytics.org::dcc44ee8-6a65-4538-a5e1-c87e14ca7a61" providerId="AD" clId="Web-{79E99A0B-E89E-FE9B-ACD5-3761BDB18D36}" dt="2023-10-06T09:21:45.831" v="1742" actId="1076"/>
          <ac:picMkLst>
            <pc:docMk/>
            <pc:sldMk cId="2124791131" sldId="433"/>
            <ac:picMk id="2" creationId="{9058DE11-7EAE-03A4-6CA1-662F68D0150F}"/>
          </ac:picMkLst>
        </pc:picChg>
        <pc:picChg chg="del">
          <ac:chgData name="Suraj Chopade" userId="S::suraj.chopade@bostoninstituteofanalytics.org::dcc44ee8-6a65-4538-a5e1-c87e14ca7a61" providerId="AD" clId="Web-{79E99A0B-E89E-FE9B-ACD5-3761BDB18D36}" dt="2023-10-06T09:19:50.658" v="1714"/>
          <ac:picMkLst>
            <pc:docMk/>
            <pc:sldMk cId="2124791131" sldId="433"/>
            <ac:picMk id="5" creationId="{85AC0149-59A8-F811-A337-972A741A9CCB}"/>
          </ac:picMkLst>
        </pc:picChg>
      </pc:sldChg>
      <pc:sldChg chg="delSp modSp add replId">
        <pc:chgData name="Suraj Chopade" userId="S::suraj.chopade@bostoninstituteofanalytics.org::dcc44ee8-6a65-4538-a5e1-c87e14ca7a61" providerId="AD" clId="Web-{79E99A0B-E89E-FE9B-ACD5-3761BDB18D36}" dt="2023-10-06T09:25:34.646" v="1796" actId="14100"/>
        <pc:sldMkLst>
          <pc:docMk/>
          <pc:sldMk cId="1863556272" sldId="434"/>
        </pc:sldMkLst>
        <pc:spChg chg="mod">
          <ac:chgData name="Suraj Chopade" userId="S::suraj.chopade@bostoninstituteofanalytics.org::dcc44ee8-6a65-4538-a5e1-c87e14ca7a61" providerId="AD" clId="Web-{79E99A0B-E89E-FE9B-ACD5-3761BDB18D36}" dt="2023-10-06T09:25:34.646" v="1796" actId="14100"/>
          <ac:spMkLst>
            <pc:docMk/>
            <pc:sldMk cId="1863556272" sldId="434"/>
            <ac:spMk id="4" creationId="{2086DAE7-4184-13BD-A374-B3B74CFBF5D7}"/>
          </ac:spMkLst>
        </pc:spChg>
        <pc:spChg chg="mod">
          <ac:chgData name="Suraj Chopade" userId="S::suraj.chopade@bostoninstituteofanalytics.org::dcc44ee8-6a65-4538-a5e1-c87e14ca7a61" providerId="AD" clId="Web-{79E99A0B-E89E-FE9B-ACD5-3761BDB18D36}" dt="2023-10-06T09:23:14.254" v="1759" actId="1076"/>
          <ac:spMkLst>
            <pc:docMk/>
            <pc:sldMk cId="1863556272" sldId="434"/>
            <ac:spMk id="9" creationId="{2FDADD92-4E39-7713-520E-D88B1D53A255}"/>
          </ac:spMkLst>
        </pc:spChg>
        <pc:picChg chg="del">
          <ac:chgData name="Suraj Chopade" userId="S::suraj.chopade@bostoninstituteofanalytics.org::dcc44ee8-6a65-4538-a5e1-c87e14ca7a61" providerId="AD" clId="Web-{79E99A0B-E89E-FE9B-ACD5-3761BDB18D36}" dt="2023-10-06T09:23:15.879" v="1760"/>
          <ac:picMkLst>
            <pc:docMk/>
            <pc:sldMk cId="1863556272" sldId="434"/>
            <ac:picMk id="2" creationId="{9058DE11-7EAE-03A4-6CA1-662F68D0150F}"/>
          </ac:picMkLst>
        </pc:picChg>
      </pc:sldChg>
      <pc:sldChg chg="addSp modSp add replId">
        <pc:chgData name="Suraj Chopade" userId="S::suraj.chopade@bostoninstituteofanalytics.org::dcc44ee8-6a65-4538-a5e1-c87e14ca7a61" providerId="AD" clId="Web-{79E99A0B-E89E-FE9B-ACD5-3761BDB18D36}" dt="2023-10-06T09:28:31.539" v="1827" actId="1076"/>
        <pc:sldMkLst>
          <pc:docMk/>
          <pc:sldMk cId="411251168" sldId="435"/>
        </pc:sldMkLst>
        <pc:spChg chg="mod">
          <ac:chgData name="Suraj Chopade" userId="S::suraj.chopade@bostoninstituteofanalytics.org::dcc44ee8-6a65-4538-a5e1-c87e14ca7a61" providerId="AD" clId="Web-{79E99A0B-E89E-FE9B-ACD5-3761BDB18D36}" dt="2023-10-06T09:28:26.695" v="1826" actId="1076"/>
          <ac:spMkLst>
            <pc:docMk/>
            <pc:sldMk cId="411251168" sldId="435"/>
            <ac:spMk id="4" creationId="{2086DAE7-4184-13BD-A374-B3B74CFBF5D7}"/>
          </ac:spMkLst>
        </pc:spChg>
        <pc:spChg chg="mod">
          <ac:chgData name="Suraj Chopade" userId="S::suraj.chopade@bostoninstituteofanalytics.org::dcc44ee8-6a65-4538-a5e1-c87e14ca7a61" providerId="AD" clId="Web-{79E99A0B-E89E-FE9B-ACD5-3761BDB18D36}" dt="2023-10-06T09:27:34.039" v="1817" actId="1076"/>
          <ac:spMkLst>
            <pc:docMk/>
            <pc:sldMk cId="411251168" sldId="435"/>
            <ac:spMk id="9" creationId="{2FDADD92-4E39-7713-520E-D88B1D53A255}"/>
          </ac:spMkLst>
        </pc:spChg>
        <pc:picChg chg="add mod">
          <ac:chgData name="Suraj Chopade" userId="S::suraj.chopade@bostoninstituteofanalytics.org::dcc44ee8-6a65-4538-a5e1-c87e14ca7a61" providerId="AD" clId="Web-{79E99A0B-E89E-FE9B-ACD5-3761BDB18D36}" dt="2023-10-06T09:28:31.539" v="1827" actId="1076"/>
          <ac:picMkLst>
            <pc:docMk/>
            <pc:sldMk cId="411251168" sldId="435"/>
            <ac:picMk id="2" creationId="{EDB9DACE-BB74-AA08-7D00-D574FAF89D0B}"/>
          </ac:picMkLst>
        </pc:picChg>
      </pc:sldChg>
      <pc:sldChg chg="add del replId">
        <pc:chgData name="Suraj Chopade" userId="S::suraj.chopade@bostoninstituteofanalytics.org::dcc44ee8-6a65-4538-a5e1-c87e14ca7a61" providerId="AD" clId="Web-{79E99A0B-E89E-FE9B-ACD5-3761BDB18D36}" dt="2023-10-06T09:23:22.598" v="1764"/>
        <pc:sldMkLst>
          <pc:docMk/>
          <pc:sldMk cId="4250501126" sldId="435"/>
        </pc:sldMkLst>
      </pc:sldChg>
      <pc:sldChg chg="add ord replId">
        <pc:chgData name="Suraj Chopade" userId="S::suraj.chopade@bostoninstituteofanalytics.org::dcc44ee8-6a65-4538-a5e1-c87e14ca7a61" providerId="AD" clId="Web-{79E99A0B-E89E-FE9B-ACD5-3761BDB18D36}" dt="2023-10-06T09:27:00.163" v="1816"/>
        <pc:sldMkLst>
          <pc:docMk/>
          <pc:sldMk cId="3427110777" sldId="436"/>
        </pc:sldMkLst>
      </pc:sldChg>
      <pc:sldChg chg="delSp modSp add replId">
        <pc:chgData name="Suraj Chopade" userId="S::suraj.chopade@bostoninstituteofanalytics.org::dcc44ee8-6a65-4538-a5e1-c87e14ca7a61" providerId="AD" clId="Web-{79E99A0B-E89E-FE9B-ACD5-3761BDB18D36}" dt="2023-10-06T09:30:34.181" v="1868" actId="20577"/>
        <pc:sldMkLst>
          <pc:docMk/>
          <pc:sldMk cId="2873889658" sldId="437"/>
        </pc:sldMkLst>
        <pc:spChg chg="mod">
          <ac:chgData name="Suraj Chopade" userId="S::suraj.chopade@bostoninstituteofanalytics.org::dcc44ee8-6a65-4538-a5e1-c87e14ca7a61" providerId="AD" clId="Web-{79E99A0B-E89E-FE9B-ACD5-3761BDB18D36}" dt="2023-10-06T09:30:34.181" v="1868" actId="20577"/>
          <ac:spMkLst>
            <pc:docMk/>
            <pc:sldMk cId="2873889658" sldId="437"/>
            <ac:spMk id="4" creationId="{2086DAE7-4184-13BD-A374-B3B74CFBF5D7}"/>
          </ac:spMkLst>
        </pc:spChg>
        <pc:picChg chg="del">
          <ac:chgData name="Suraj Chopade" userId="S::suraj.chopade@bostoninstituteofanalytics.org::dcc44ee8-6a65-4538-a5e1-c87e14ca7a61" providerId="AD" clId="Web-{79E99A0B-E89E-FE9B-ACD5-3761BDB18D36}" dt="2023-10-06T09:29:02.696" v="1834"/>
          <ac:picMkLst>
            <pc:docMk/>
            <pc:sldMk cId="2873889658" sldId="437"/>
            <ac:picMk id="2" creationId="{EDB9DACE-BB74-AA08-7D00-D574FAF89D0B}"/>
          </ac:picMkLst>
        </pc:picChg>
      </pc:sldChg>
    </pc:docChg>
  </pc:docChgLst>
  <pc:docChgLst>
    <pc:chgData name="Suraj Chopade" userId="S::suraj.chopade@bostoninstituteofanalytics.org::dcc44ee8-6a65-4538-a5e1-c87e14ca7a61" providerId="AD" clId="Web-{07D6206A-01FE-69F2-EC07-98360DEF3651}"/>
    <pc:docChg chg="addSld modSld">
      <pc:chgData name="Suraj Chopade" userId="S::suraj.chopade@bostoninstituteofanalytics.org::dcc44ee8-6a65-4538-a5e1-c87e14ca7a61" providerId="AD" clId="Web-{07D6206A-01FE-69F2-EC07-98360DEF3651}" dt="2023-10-10T10:56:44.873" v="54"/>
      <pc:docMkLst>
        <pc:docMk/>
      </pc:docMkLst>
      <pc:sldChg chg="modNotes">
        <pc:chgData name="Suraj Chopade" userId="S::suraj.chopade@bostoninstituteofanalytics.org::dcc44ee8-6a65-4538-a5e1-c87e14ca7a61" providerId="AD" clId="Web-{07D6206A-01FE-69F2-EC07-98360DEF3651}" dt="2023-10-10T10:55:20.106" v="34"/>
        <pc:sldMkLst>
          <pc:docMk/>
          <pc:sldMk cId="578900116" sldId="499"/>
        </pc:sldMkLst>
      </pc:sldChg>
      <pc:sldChg chg="modNotes">
        <pc:chgData name="Suraj Chopade" userId="S::suraj.chopade@bostoninstituteofanalytics.org::dcc44ee8-6a65-4538-a5e1-c87e14ca7a61" providerId="AD" clId="Web-{07D6206A-01FE-69F2-EC07-98360DEF3651}" dt="2023-10-10T10:55:23.606" v="35"/>
        <pc:sldMkLst>
          <pc:docMk/>
          <pc:sldMk cId="1938717767" sldId="508"/>
        </pc:sldMkLst>
      </pc:sldChg>
      <pc:sldChg chg="modNotes">
        <pc:chgData name="Suraj Chopade" userId="S::suraj.chopade@bostoninstituteofanalytics.org::dcc44ee8-6a65-4538-a5e1-c87e14ca7a61" providerId="AD" clId="Web-{07D6206A-01FE-69F2-EC07-98360DEF3651}" dt="2023-10-10T10:55:26.700" v="36"/>
        <pc:sldMkLst>
          <pc:docMk/>
          <pc:sldMk cId="1504108184" sldId="509"/>
        </pc:sldMkLst>
      </pc:sldChg>
      <pc:sldChg chg="modNotes">
        <pc:chgData name="Suraj Chopade" userId="S::suraj.chopade@bostoninstituteofanalytics.org::dcc44ee8-6a65-4538-a5e1-c87e14ca7a61" providerId="AD" clId="Web-{07D6206A-01FE-69F2-EC07-98360DEF3651}" dt="2023-10-10T10:55:31.137" v="37"/>
        <pc:sldMkLst>
          <pc:docMk/>
          <pc:sldMk cId="2000376747" sldId="510"/>
        </pc:sldMkLst>
      </pc:sldChg>
      <pc:sldChg chg="modNotes">
        <pc:chgData name="Suraj Chopade" userId="S::suraj.chopade@bostoninstituteofanalytics.org::dcc44ee8-6a65-4538-a5e1-c87e14ca7a61" providerId="AD" clId="Web-{07D6206A-01FE-69F2-EC07-98360DEF3651}" dt="2023-10-10T10:55:36.356" v="38"/>
        <pc:sldMkLst>
          <pc:docMk/>
          <pc:sldMk cId="561905179" sldId="511"/>
        </pc:sldMkLst>
      </pc:sldChg>
      <pc:sldChg chg="modNotes">
        <pc:chgData name="Suraj Chopade" userId="S::suraj.chopade@bostoninstituteofanalytics.org::dcc44ee8-6a65-4538-a5e1-c87e14ca7a61" providerId="AD" clId="Web-{07D6206A-01FE-69F2-EC07-98360DEF3651}" dt="2023-10-10T10:55:43.028" v="40"/>
        <pc:sldMkLst>
          <pc:docMk/>
          <pc:sldMk cId="3610067102" sldId="512"/>
        </pc:sldMkLst>
      </pc:sldChg>
      <pc:sldChg chg="modNotes">
        <pc:chgData name="Suraj Chopade" userId="S::suraj.chopade@bostoninstituteofanalytics.org::dcc44ee8-6a65-4538-a5e1-c87e14ca7a61" providerId="AD" clId="Web-{07D6206A-01FE-69F2-EC07-98360DEF3651}" dt="2023-10-10T10:55:46.060" v="41"/>
        <pc:sldMkLst>
          <pc:docMk/>
          <pc:sldMk cId="1329303612" sldId="513"/>
        </pc:sldMkLst>
      </pc:sldChg>
      <pc:sldChg chg="modNotes">
        <pc:chgData name="Suraj Chopade" userId="S::suraj.chopade@bostoninstituteofanalytics.org::dcc44ee8-6a65-4538-a5e1-c87e14ca7a61" providerId="AD" clId="Web-{07D6206A-01FE-69F2-EC07-98360DEF3651}" dt="2023-10-10T10:55:53.607" v="42"/>
        <pc:sldMkLst>
          <pc:docMk/>
          <pc:sldMk cId="3597375417" sldId="514"/>
        </pc:sldMkLst>
      </pc:sldChg>
      <pc:sldChg chg="modNotes">
        <pc:chgData name="Suraj Chopade" userId="S::suraj.chopade@bostoninstituteofanalytics.org::dcc44ee8-6a65-4538-a5e1-c87e14ca7a61" providerId="AD" clId="Web-{07D6206A-01FE-69F2-EC07-98360DEF3651}" dt="2023-10-10T10:55:55.950" v="43"/>
        <pc:sldMkLst>
          <pc:docMk/>
          <pc:sldMk cId="2209605686" sldId="515"/>
        </pc:sldMkLst>
      </pc:sldChg>
      <pc:sldChg chg="modNotes">
        <pc:chgData name="Suraj Chopade" userId="S::suraj.chopade@bostoninstituteofanalytics.org::dcc44ee8-6a65-4538-a5e1-c87e14ca7a61" providerId="AD" clId="Web-{07D6206A-01FE-69F2-EC07-98360DEF3651}" dt="2023-10-10T10:55:58.560" v="44"/>
        <pc:sldMkLst>
          <pc:docMk/>
          <pc:sldMk cId="1659917688" sldId="516"/>
        </pc:sldMkLst>
      </pc:sldChg>
      <pc:sldChg chg="modNotes">
        <pc:chgData name="Suraj Chopade" userId="S::suraj.chopade@bostoninstituteofanalytics.org::dcc44ee8-6a65-4538-a5e1-c87e14ca7a61" providerId="AD" clId="Web-{07D6206A-01FE-69F2-EC07-98360DEF3651}" dt="2023-10-10T10:56:02.345" v="45"/>
        <pc:sldMkLst>
          <pc:docMk/>
          <pc:sldMk cId="684558872" sldId="517"/>
        </pc:sldMkLst>
      </pc:sldChg>
      <pc:sldChg chg="modNotes">
        <pc:chgData name="Suraj Chopade" userId="S::suraj.chopade@bostoninstituteofanalytics.org::dcc44ee8-6a65-4538-a5e1-c87e14ca7a61" providerId="AD" clId="Web-{07D6206A-01FE-69F2-EC07-98360DEF3651}" dt="2023-10-10T10:56:04.685" v="46"/>
        <pc:sldMkLst>
          <pc:docMk/>
          <pc:sldMk cId="4208619478" sldId="518"/>
        </pc:sldMkLst>
      </pc:sldChg>
      <pc:sldChg chg="modNotes">
        <pc:chgData name="Suraj Chopade" userId="S::suraj.chopade@bostoninstituteofanalytics.org::dcc44ee8-6a65-4538-a5e1-c87e14ca7a61" providerId="AD" clId="Web-{07D6206A-01FE-69F2-EC07-98360DEF3651}" dt="2023-10-10T10:56:08.826" v="47"/>
        <pc:sldMkLst>
          <pc:docMk/>
          <pc:sldMk cId="968449266" sldId="519"/>
        </pc:sldMkLst>
      </pc:sldChg>
      <pc:sldChg chg="modNotes">
        <pc:chgData name="Suraj Chopade" userId="S::suraj.chopade@bostoninstituteofanalytics.org::dcc44ee8-6a65-4538-a5e1-c87e14ca7a61" providerId="AD" clId="Web-{07D6206A-01FE-69F2-EC07-98360DEF3651}" dt="2023-10-10T10:56:13.982" v="48"/>
        <pc:sldMkLst>
          <pc:docMk/>
          <pc:sldMk cId="3670373843" sldId="520"/>
        </pc:sldMkLst>
      </pc:sldChg>
      <pc:sldChg chg="modNotes">
        <pc:chgData name="Suraj Chopade" userId="S::suraj.chopade@bostoninstituteofanalytics.org::dcc44ee8-6a65-4538-a5e1-c87e14ca7a61" providerId="AD" clId="Web-{07D6206A-01FE-69F2-EC07-98360DEF3651}" dt="2023-10-10T10:56:18.748" v="49"/>
        <pc:sldMkLst>
          <pc:docMk/>
          <pc:sldMk cId="2931997580" sldId="521"/>
        </pc:sldMkLst>
      </pc:sldChg>
      <pc:sldChg chg="addSp delSp modSp add replId modNotes">
        <pc:chgData name="Suraj Chopade" userId="S::suraj.chopade@bostoninstituteofanalytics.org::dcc44ee8-6a65-4538-a5e1-c87e14ca7a61" providerId="AD" clId="Web-{07D6206A-01FE-69F2-EC07-98360DEF3651}" dt="2023-10-10T10:56:44.873" v="54"/>
        <pc:sldMkLst>
          <pc:docMk/>
          <pc:sldMk cId="344914880" sldId="522"/>
        </pc:sldMkLst>
        <pc:spChg chg="add del mod">
          <ac:chgData name="Suraj Chopade" userId="S::suraj.chopade@bostoninstituteofanalytics.org::dcc44ee8-6a65-4538-a5e1-c87e14ca7a61" providerId="AD" clId="Web-{07D6206A-01FE-69F2-EC07-98360DEF3651}" dt="2023-10-10T10:54:07.245" v="6"/>
          <ac:spMkLst>
            <pc:docMk/>
            <pc:sldMk cId="344914880" sldId="522"/>
            <ac:spMk id="3" creationId="{4E256814-4C16-B636-A8DD-07434B0BFBF8}"/>
          </ac:spMkLst>
        </pc:spChg>
        <pc:spChg chg="add del mod">
          <ac:chgData name="Suraj Chopade" userId="S::suraj.chopade@bostoninstituteofanalytics.org::dcc44ee8-6a65-4538-a5e1-c87e14ca7a61" providerId="AD" clId="Web-{07D6206A-01FE-69F2-EC07-98360DEF3651}" dt="2023-10-10T10:54:26.261" v="14"/>
          <ac:spMkLst>
            <pc:docMk/>
            <pc:sldMk cId="344914880" sldId="522"/>
            <ac:spMk id="4" creationId="{4B1F2671-F99A-0AD5-C0E2-527C39D9849F}"/>
          </ac:spMkLst>
        </pc:spChg>
        <pc:spChg chg="add mod">
          <ac:chgData name="Suraj Chopade" userId="S::suraj.chopade@bostoninstituteofanalytics.org::dcc44ee8-6a65-4538-a5e1-c87e14ca7a61" providerId="AD" clId="Web-{07D6206A-01FE-69F2-EC07-98360DEF3651}" dt="2023-10-10T10:54:58.387" v="32" actId="1076"/>
          <ac:spMkLst>
            <pc:docMk/>
            <pc:sldMk cId="344914880" sldId="522"/>
            <ac:spMk id="5" creationId="{2B0E6221-EA01-32FA-7723-35B8AAD9DC71}"/>
          </ac:spMkLst>
        </pc:spChg>
        <pc:spChg chg="mod">
          <ac:chgData name="Suraj Chopade" userId="S::suraj.chopade@bostoninstituteofanalytics.org::dcc44ee8-6a65-4538-a5e1-c87e14ca7a61" providerId="AD" clId="Web-{07D6206A-01FE-69F2-EC07-98360DEF3651}" dt="2023-10-10T10:55:00.278" v="33" actId="1076"/>
          <ac:spMkLst>
            <pc:docMk/>
            <pc:sldMk cId="344914880" sldId="522"/>
            <ac:spMk id="9" creationId="{2FDADD92-4E39-7713-520E-D88B1D53A255}"/>
          </ac:spMkLst>
        </pc:spChg>
        <pc:picChg chg="del">
          <ac:chgData name="Suraj Chopade" userId="S::suraj.chopade@bostoninstituteofanalytics.org::dcc44ee8-6a65-4538-a5e1-c87e14ca7a61" providerId="AD" clId="Web-{07D6206A-01FE-69F2-EC07-98360DEF3651}" dt="2023-10-10T10:53:58.980" v="1"/>
          <ac:picMkLst>
            <pc:docMk/>
            <pc:sldMk cId="344914880" sldId="522"/>
            <ac:picMk id="2" creationId="{79607F12-E20B-3027-8639-4BD7562450F8}"/>
          </ac:picMkLst>
        </pc:picChg>
      </pc:sldChg>
    </pc:docChg>
  </pc:docChgLst>
  <pc:docChgLst>
    <pc:chgData name="Suraj Chopade" userId="S::suraj.chopade@bostoninstituteofanalytics.org::dcc44ee8-6a65-4538-a5e1-c87e14ca7a61" providerId="AD" clId="Web-{9958A01A-2D09-4E30-E568-725511EE7676}"/>
    <pc:docChg chg="modSld">
      <pc:chgData name="Suraj Chopade" userId="S::suraj.chopade@bostoninstituteofanalytics.org::dcc44ee8-6a65-4538-a5e1-c87e14ca7a61" providerId="AD" clId="Web-{9958A01A-2D09-4E30-E568-725511EE7676}" dt="2023-10-10T10:59:17.797" v="15"/>
      <pc:docMkLst>
        <pc:docMk/>
      </pc:docMkLst>
      <pc:sldChg chg="addSp">
        <pc:chgData name="Suraj Chopade" userId="S::suraj.chopade@bostoninstituteofanalytics.org::dcc44ee8-6a65-4538-a5e1-c87e14ca7a61" providerId="AD" clId="Web-{9958A01A-2D09-4E30-E568-725511EE7676}" dt="2023-10-10T10:58:43.953" v="0"/>
        <pc:sldMkLst>
          <pc:docMk/>
          <pc:sldMk cId="578900116" sldId="499"/>
        </pc:sldMkLst>
        <pc:picChg chg="add">
          <ac:chgData name="Suraj Chopade" userId="S::suraj.chopade@bostoninstituteofanalytics.org::dcc44ee8-6a65-4538-a5e1-c87e14ca7a61" providerId="AD" clId="Web-{9958A01A-2D09-4E30-E568-725511EE7676}" dt="2023-10-10T10:58:43.953" v="0"/>
          <ac:picMkLst>
            <pc:docMk/>
            <pc:sldMk cId="578900116" sldId="499"/>
            <ac:picMk id="4" creationId="{CCA6025F-85D3-9EDE-8673-FE54C3F2C8BA}"/>
          </ac:picMkLst>
        </pc:picChg>
      </pc:sldChg>
      <pc:sldChg chg="addSp">
        <pc:chgData name="Suraj Chopade" userId="S::suraj.chopade@bostoninstituteofanalytics.org::dcc44ee8-6a65-4538-a5e1-c87e14ca7a61" providerId="AD" clId="Web-{9958A01A-2D09-4E30-E568-725511EE7676}" dt="2023-10-10T10:58:46.125" v="1"/>
        <pc:sldMkLst>
          <pc:docMk/>
          <pc:sldMk cId="1938717767" sldId="508"/>
        </pc:sldMkLst>
        <pc:picChg chg="add">
          <ac:chgData name="Suraj Chopade" userId="S::suraj.chopade@bostoninstituteofanalytics.org::dcc44ee8-6a65-4538-a5e1-c87e14ca7a61" providerId="AD" clId="Web-{9958A01A-2D09-4E30-E568-725511EE7676}" dt="2023-10-10T10:58:46.125" v="1"/>
          <ac:picMkLst>
            <pc:docMk/>
            <pc:sldMk cId="1938717767" sldId="508"/>
            <ac:picMk id="4" creationId="{D4363FF3-164F-CCF0-F934-B537C558FB91}"/>
          </ac:picMkLst>
        </pc:picChg>
      </pc:sldChg>
      <pc:sldChg chg="addSp">
        <pc:chgData name="Suraj Chopade" userId="S::suraj.chopade@bostoninstituteofanalytics.org::dcc44ee8-6a65-4538-a5e1-c87e14ca7a61" providerId="AD" clId="Web-{9958A01A-2D09-4E30-E568-725511EE7676}" dt="2023-10-10T10:58:49.890" v="2"/>
        <pc:sldMkLst>
          <pc:docMk/>
          <pc:sldMk cId="1504108184" sldId="509"/>
        </pc:sldMkLst>
        <pc:picChg chg="add">
          <ac:chgData name="Suraj Chopade" userId="S::suraj.chopade@bostoninstituteofanalytics.org::dcc44ee8-6a65-4538-a5e1-c87e14ca7a61" providerId="AD" clId="Web-{9958A01A-2D09-4E30-E568-725511EE7676}" dt="2023-10-10T10:58:49.890" v="2"/>
          <ac:picMkLst>
            <pc:docMk/>
            <pc:sldMk cId="1504108184" sldId="509"/>
            <ac:picMk id="3" creationId="{882686D9-1D26-063D-62F7-0A8777E71212}"/>
          </ac:picMkLst>
        </pc:picChg>
      </pc:sldChg>
      <pc:sldChg chg="addSp">
        <pc:chgData name="Suraj Chopade" userId="S::suraj.chopade@bostoninstituteofanalytics.org::dcc44ee8-6a65-4538-a5e1-c87e14ca7a61" providerId="AD" clId="Web-{9958A01A-2D09-4E30-E568-725511EE7676}" dt="2023-10-10T10:58:52.234" v="3"/>
        <pc:sldMkLst>
          <pc:docMk/>
          <pc:sldMk cId="2000376747" sldId="510"/>
        </pc:sldMkLst>
        <pc:picChg chg="add">
          <ac:chgData name="Suraj Chopade" userId="S::suraj.chopade@bostoninstituteofanalytics.org::dcc44ee8-6a65-4538-a5e1-c87e14ca7a61" providerId="AD" clId="Web-{9958A01A-2D09-4E30-E568-725511EE7676}" dt="2023-10-10T10:58:52.234" v="3"/>
          <ac:picMkLst>
            <pc:docMk/>
            <pc:sldMk cId="2000376747" sldId="510"/>
            <ac:picMk id="5" creationId="{D17E9244-C45F-0DFA-0312-1E9026279608}"/>
          </ac:picMkLst>
        </pc:picChg>
      </pc:sldChg>
      <pc:sldChg chg="addSp">
        <pc:chgData name="Suraj Chopade" userId="S::suraj.chopade@bostoninstituteofanalytics.org::dcc44ee8-6a65-4538-a5e1-c87e14ca7a61" providerId="AD" clId="Web-{9958A01A-2D09-4E30-E568-725511EE7676}" dt="2023-10-10T10:58:57.641" v="4"/>
        <pc:sldMkLst>
          <pc:docMk/>
          <pc:sldMk cId="561905179" sldId="511"/>
        </pc:sldMkLst>
        <pc:picChg chg="add">
          <ac:chgData name="Suraj Chopade" userId="S::suraj.chopade@bostoninstituteofanalytics.org::dcc44ee8-6a65-4538-a5e1-c87e14ca7a61" providerId="AD" clId="Web-{9958A01A-2D09-4E30-E568-725511EE7676}" dt="2023-10-10T10:58:57.641" v="4"/>
          <ac:picMkLst>
            <pc:docMk/>
            <pc:sldMk cId="561905179" sldId="511"/>
            <ac:picMk id="3" creationId="{25F5FAD3-3C57-C27A-2B7E-D4AFCECC3CF5}"/>
          </ac:picMkLst>
        </pc:picChg>
      </pc:sldChg>
      <pc:sldChg chg="addSp">
        <pc:chgData name="Suraj Chopade" userId="S::suraj.chopade@bostoninstituteofanalytics.org::dcc44ee8-6a65-4538-a5e1-c87e14ca7a61" providerId="AD" clId="Web-{9958A01A-2D09-4E30-E568-725511EE7676}" dt="2023-10-10T10:58:58.641" v="5"/>
        <pc:sldMkLst>
          <pc:docMk/>
          <pc:sldMk cId="3610067102" sldId="512"/>
        </pc:sldMkLst>
        <pc:picChg chg="add">
          <ac:chgData name="Suraj Chopade" userId="S::suraj.chopade@bostoninstituteofanalytics.org::dcc44ee8-6a65-4538-a5e1-c87e14ca7a61" providerId="AD" clId="Web-{9958A01A-2D09-4E30-E568-725511EE7676}" dt="2023-10-10T10:58:58.641" v="5"/>
          <ac:picMkLst>
            <pc:docMk/>
            <pc:sldMk cId="3610067102" sldId="512"/>
            <ac:picMk id="3" creationId="{865770C3-5C13-9251-67B3-ACCD2A49BC59}"/>
          </ac:picMkLst>
        </pc:picChg>
      </pc:sldChg>
      <pc:sldChg chg="addSp">
        <pc:chgData name="Suraj Chopade" userId="S::suraj.chopade@bostoninstituteofanalytics.org::dcc44ee8-6a65-4538-a5e1-c87e14ca7a61" providerId="AD" clId="Web-{9958A01A-2D09-4E30-E568-725511EE7676}" dt="2023-10-10T10:59:00.297" v="6"/>
        <pc:sldMkLst>
          <pc:docMk/>
          <pc:sldMk cId="1329303612" sldId="513"/>
        </pc:sldMkLst>
        <pc:picChg chg="add">
          <ac:chgData name="Suraj Chopade" userId="S::suraj.chopade@bostoninstituteofanalytics.org::dcc44ee8-6a65-4538-a5e1-c87e14ca7a61" providerId="AD" clId="Web-{9958A01A-2D09-4E30-E568-725511EE7676}" dt="2023-10-10T10:59:00.297" v="6"/>
          <ac:picMkLst>
            <pc:docMk/>
            <pc:sldMk cId="1329303612" sldId="513"/>
            <ac:picMk id="3" creationId="{AF69880E-0775-9BF5-DD04-97D0D08B673F}"/>
          </ac:picMkLst>
        </pc:picChg>
      </pc:sldChg>
      <pc:sldChg chg="addSp">
        <pc:chgData name="Suraj Chopade" userId="S::suraj.chopade@bostoninstituteofanalytics.org::dcc44ee8-6a65-4538-a5e1-c87e14ca7a61" providerId="AD" clId="Web-{9958A01A-2D09-4E30-E568-725511EE7676}" dt="2023-10-10T10:59:01.687" v="7"/>
        <pc:sldMkLst>
          <pc:docMk/>
          <pc:sldMk cId="3597375417" sldId="514"/>
        </pc:sldMkLst>
        <pc:picChg chg="add">
          <ac:chgData name="Suraj Chopade" userId="S::suraj.chopade@bostoninstituteofanalytics.org::dcc44ee8-6a65-4538-a5e1-c87e14ca7a61" providerId="AD" clId="Web-{9958A01A-2D09-4E30-E568-725511EE7676}" dt="2023-10-10T10:59:01.687" v="7"/>
          <ac:picMkLst>
            <pc:docMk/>
            <pc:sldMk cId="3597375417" sldId="514"/>
            <ac:picMk id="4" creationId="{9C35FC26-A23F-4A06-7D3A-2EA4364BE4F1}"/>
          </ac:picMkLst>
        </pc:picChg>
      </pc:sldChg>
      <pc:sldChg chg="addSp">
        <pc:chgData name="Suraj Chopade" userId="S::suraj.chopade@bostoninstituteofanalytics.org::dcc44ee8-6a65-4538-a5e1-c87e14ca7a61" providerId="AD" clId="Web-{9958A01A-2D09-4E30-E568-725511EE7676}" dt="2023-10-10T10:59:04.531" v="8"/>
        <pc:sldMkLst>
          <pc:docMk/>
          <pc:sldMk cId="2209605686" sldId="515"/>
        </pc:sldMkLst>
        <pc:picChg chg="add">
          <ac:chgData name="Suraj Chopade" userId="S::suraj.chopade@bostoninstituteofanalytics.org::dcc44ee8-6a65-4538-a5e1-c87e14ca7a61" providerId="AD" clId="Web-{9958A01A-2D09-4E30-E568-725511EE7676}" dt="2023-10-10T10:59:04.531" v="8"/>
          <ac:picMkLst>
            <pc:docMk/>
            <pc:sldMk cId="2209605686" sldId="515"/>
            <ac:picMk id="5" creationId="{A09771ED-4C36-F262-D1C2-B10EC2020B1F}"/>
          </ac:picMkLst>
        </pc:picChg>
      </pc:sldChg>
      <pc:sldChg chg="addSp">
        <pc:chgData name="Suraj Chopade" userId="S::suraj.chopade@bostoninstituteofanalytics.org::dcc44ee8-6a65-4538-a5e1-c87e14ca7a61" providerId="AD" clId="Web-{9958A01A-2D09-4E30-E568-725511EE7676}" dt="2023-10-10T10:59:06.438" v="9"/>
        <pc:sldMkLst>
          <pc:docMk/>
          <pc:sldMk cId="1659917688" sldId="516"/>
        </pc:sldMkLst>
        <pc:picChg chg="add">
          <ac:chgData name="Suraj Chopade" userId="S::suraj.chopade@bostoninstituteofanalytics.org::dcc44ee8-6a65-4538-a5e1-c87e14ca7a61" providerId="AD" clId="Web-{9958A01A-2D09-4E30-E568-725511EE7676}" dt="2023-10-10T10:59:06.438" v="9"/>
          <ac:picMkLst>
            <pc:docMk/>
            <pc:sldMk cId="1659917688" sldId="516"/>
            <ac:picMk id="3" creationId="{6143E22E-3420-70BA-17DF-8B1D4D6890BF}"/>
          </ac:picMkLst>
        </pc:picChg>
      </pc:sldChg>
      <pc:sldChg chg="addSp">
        <pc:chgData name="Suraj Chopade" userId="S::suraj.chopade@bostoninstituteofanalytics.org::dcc44ee8-6a65-4538-a5e1-c87e14ca7a61" providerId="AD" clId="Web-{9958A01A-2D09-4E30-E568-725511EE7676}" dt="2023-10-10T10:59:07.453" v="10"/>
        <pc:sldMkLst>
          <pc:docMk/>
          <pc:sldMk cId="684558872" sldId="517"/>
        </pc:sldMkLst>
        <pc:picChg chg="add">
          <ac:chgData name="Suraj Chopade" userId="S::suraj.chopade@bostoninstituteofanalytics.org::dcc44ee8-6a65-4538-a5e1-c87e14ca7a61" providerId="AD" clId="Web-{9958A01A-2D09-4E30-E568-725511EE7676}" dt="2023-10-10T10:59:07.453" v="10"/>
          <ac:picMkLst>
            <pc:docMk/>
            <pc:sldMk cId="684558872" sldId="517"/>
            <ac:picMk id="3" creationId="{79B01D9D-EAE4-AC7A-9020-6098FA5F47A8}"/>
          </ac:picMkLst>
        </pc:picChg>
      </pc:sldChg>
      <pc:sldChg chg="addSp">
        <pc:chgData name="Suraj Chopade" userId="S::suraj.chopade@bostoninstituteofanalytics.org::dcc44ee8-6a65-4538-a5e1-c87e14ca7a61" providerId="AD" clId="Web-{9958A01A-2D09-4E30-E568-725511EE7676}" dt="2023-10-10T10:59:08.609" v="11"/>
        <pc:sldMkLst>
          <pc:docMk/>
          <pc:sldMk cId="4208619478" sldId="518"/>
        </pc:sldMkLst>
        <pc:picChg chg="add">
          <ac:chgData name="Suraj Chopade" userId="S::suraj.chopade@bostoninstituteofanalytics.org::dcc44ee8-6a65-4538-a5e1-c87e14ca7a61" providerId="AD" clId="Web-{9958A01A-2D09-4E30-E568-725511EE7676}" dt="2023-10-10T10:59:08.609" v="11"/>
          <ac:picMkLst>
            <pc:docMk/>
            <pc:sldMk cId="4208619478" sldId="518"/>
            <ac:picMk id="6" creationId="{0F93BA00-6676-6866-3537-BB8E2AACF532}"/>
          </ac:picMkLst>
        </pc:picChg>
      </pc:sldChg>
      <pc:sldChg chg="addSp">
        <pc:chgData name="Suraj Chopade" userId="S::suraj.chopade@bostoninstituteofanalytics.org::dcc44ee8-6a65-4538-a5e1-c87e14ca7a61" providerId="AD" clId="Web-{9958A01A-2D09-4E30-E568-725511EE7676}" dt="2023-10-10T10:59:10.563" v="12"/>
        <pc:sldMkLst>
          <pc:docMk/>
          <pc:sldMk cId="968449266" sldId="519"/>
        </pc:sldMkLst>
        <pc:picChg chg="add">
          <ac:chgData name="Suraj Chopade" userId="S::suraj.chopade@bostoninstituteofanalytics.org::dcc44ee8-6a65-4538-a5e1-c87e14ca7a61" providerId="AD" clId="Web-{9958A01A-2D09-4E30-E568-725511EE7676}" dt="2023-10-10T10:59:10.563" v="12"/>
          <ac:picMkLst>
            <pc:docMk/>
            <pc:sldMk cId="968449266" sldId="519"/>
            <ac:picMk id="3" creationId="{2B3CFF3B-87C0-5481-0F65-6B55E38CF3B0}"/>
          </ac:picMkLst>
        </pc:picChg>
      </pc:sldChg>
      <pc:sldChg chg="addSp">
        <pc:chgData name="Suraj Chopade" userId="S::suraj.chopade@bostoninstituteofanalytics.org::dcc44ee8-6a65-4538-a5e1-c87e14ca7a61" providerId="AD" clId="Web-{9958A01A-2D09-4E30-E568-725511EE7676}" dt="2023-10-10T10:59:14.531" v="13"/>
        <pc:sldMkLst>
          <pc:docMk/>
          <pc:sldMk cId="3670373843" sldId="520"/>
        </pc:sldMkLst>
        <pc:picChg chg="add">
          <ac:chgData name="Suraj Chopade" userId="S::suraj.chopade@bostoninstituteofanalytics.org::dcc44ee8-6a65-4538-a5e1-c87e14ca7a61" providerId="AD" clId="Web-{9958A01A-2D09-4E30-E568-725511EE7676}" dt="2023-10-10T10:59:14.531" v="13"/>
          <ac:picMkLst>
            <pc:docMk/>
            <pc:sldMk cId="3670373843" sldId="520"/>
            <ac:picMk id="4" creationId="{5465498A-6B5E-9F19-CD8D-620B55D7CECF}"/>
          </ac:picMkLst>
        </pc:picChg>
      </pc:sldChg>
      <pc:sldChg chg="addSp">
        <pc:chgData name="Suraj Chopade" userId="S::suraj.chopade@bostoninstituteofanalytics.org::dcc44ee8-6a65-4538-a5e1-c87e14ca7a61" providerId="AD" clId="Web-{9958A01A-2D09-4E30-E568-725511EE7676}" dt="2023-10-10T10:59:16.313" v="14"/>
        <pc:sldMkLst>
          <pc:docMk/>
          <pc:sldMk cId="2931997580" sldId="521"/>
        </pc:sldMkLst>
        <pc:picChg chg="add">
          <ac:chgData name="Suraj Chopade" userId="S::suraj.chopade@bostoninstituteofanalytics.org::dcc44ee8-6a65-4538-a5e1-c87e14ca7a61" providerId="AD" clId="Web-{9958A01A-2D09-4E30-E568-725511EE7676}" dt="2023-10-10T10:59:16.313" v="14"/>
          <ac:picMkLst>
            <pc:docMk/>
            <pc:sldMk cId="2931997580" sldId="521"/>
            <ac:picMk id="5" creationId="{E6866547-0F86-9297-F74F-B21BDC196A61}"/>
          </ac:picMkLst>
        </pc:picChg>
      </pc:sldChg>
      <pc:sldChg chg="addSp">
        <pc:chgData name="Suraj Chopade" userId="S::suraj.chopade@bostoninstituteofanalytics.org::dcc44ee8-6a65-4538-a5e1-c87e14ca7a61" providerId="AD" clId="Web-{9958A01A-2D09-4E30-E568-725511EE7676}" dt="2023-10-10T10:59:17.797" v="15"/>
        <pc:sldMkLst>
          <pc:docMk/>
          <pc:sldMk cId="344914880" sldId="522"/>
        </pc:sldMkLst>
        <pc:picChg chg="add">
          <ac:chgData name="Suraj Chopade" userId="S::suraj.chopade@bostoninstituteofanalytics.org::dcc44ee8-6a65-4538-a5e1-c87e14ca7a61" providerId="AD" clId="Web-{9958A01A-2D09-4E30-E568-725511EE7676}" dt="2023-10-10T10:59:17.797" v="15"/>
          <ac:picMkLst>
            <pc:docMk/>
            <pc:sldMk cId="344914880" sldId="522"/>
            <ac:picMk id="3" creationId="{F2D14988-1845-34A6-13BB-CB67C8FC9FC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0077D8-B575-4753-B8FD-F5736649C91E}" type="datetimeFigureOut">
              <a:rPr lang="en-IN" smtClean="0"/>
              <a:t>22-09-2024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FFB008-8E38-46F5-BCB9-8CFEF233CF3A}" type="slidenum">
              <a:rPr lang="en-IN" smtClean="0"/>
              <a:t>‹#›</a:t>
            </a:fld>
            <a:endParaRPr lang="en-IN"/>
          </a:p>
        </p:txBody>
      </p:sp>
    </p:spTree>
    <p:extLst>
      <p:ext uri="{BB962C8B-B14F-4D97-AF65-F5344CB8AC3E}">
        <p14:creationId xmlns:p14="http://schemas.microsoft.com/office/powerpoint/2010/main" val="4034188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localhost:8889/notebooks/Desktop/Decision%20Tree%20-%20Iris%20Dataset.ipynb"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47FFB008-8E38-46F5-BCB9-8CFEF233CF3A}" type="slidenum">
              <a:rPr lang="en-IN" smtClean="0"/>
              <a:t>3</a:t>
            </a:fld>
            <a:endParaRPr lang="en-IN"/>
          </a:p>
        </p:txBody>
      </p:sp>
    </p:spTree>
    <p:extLst>
      <p:ext uri="{BB962C8B-B14F-4D97-AF65-F5344CB8AC3E}">
        <p14:creationId xmlns:p14="http://schemas.microsoft.com/office/powerpoint/2010/main" val="31394394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47FFB008-8E38-46F5-BCB9-8CFEF233CF3A}" type="slidenum">
              <a:rPr lang="en-IN" smtClean="0"/>
              <a:t>12</a:t>
            </a:fld>
            <a:endParaRPr lang="en-IN"/>
          </a:p>
        </p:txBody>
      </p:sp>
    </p:spTree>
    <p:extLst>
      <p:ext uri="{BB962C8B-B14F-4D97-AF65-F5344CB8AC3E}">
        <p14:creationId xmlns:p14="http://schemas.microsoft.com/office/powerpoint/2010/main" val="2532886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47FFB008-8E38-46F5-BCB9-8CFEF233CF3A}" type="slidenum">
              <a:rPr lang="en-IN" smtClean="0"/>
              <a:t>13</a:t>
            </a:fld>
            <a:endParaRPr lang="en-IN"/>
          </a:p>
        </p:txBody>
      </p:sp>
    </p:spTree>
    <p:extLst>
      <p:ext uri="{BB962C8B-B14F-4D97-AF65-F5344CB8AC3E}">
        <p14:creationId xmlns:p14="http://schemas.microsoft.com/office/powerpoint/2010/main" val="41065553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47FFB008-8E38-46F5-BCB9-8CFEF233CF3A}" type="slidenum">
              <a:rPr lang="en-IN" smtClean="0"/>
              <a:t>14</a:t>
            </a:fld>
            <a:endParaRPr lang="en-IN"/>
          </a:p>
        </p:txBody>
      </p:sp>
    </p:spTree>
    <p:extLst>
      <p:ext uri="{BB962C8B-B14F-4D97-AF65-F5344CB8AC3E}">
        <p14:creationId xmlns:p14="http://schemas.microsoft.com/office/powerpoint/2010/main" val="13947830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47FFB008-8E38-46F5-BCB9-8CFEF233CF3A}" type="slidenum">
              <a:rPr lang="en-IN" smtClean="0"/>
              <a:t>15</a:t>
            </a:fld>
            <a:endParaRPr lang="en-IN"/>
          </a:p>
        </p:txBody>
      </p:sp>
    </p:spTree>
    <p:extLst>
      <p:ext uri="{BB962C8B-B14F-4D97-AF65-F5344CB8AC3E}">
        <p14:creationId xmlns:p14="http://schemas.microsoft.com/office/powerpoint/2010/main" val="13947830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47FFB008-8E38-46F5-BCB9-8CFEF233CF3A}" type="slidenum">
              <a:rPr lang="en-IN" smtClean="0"/>
              <a:t>16</a:t>
            </a:fld>
            <a:endParaRPr lang="en-IN"/>
          </a:p>
        </p:txBody>
      </p:sp>
    </p:spTree>
    <p:extLst>
      <p:ext uri="{BB962C8B-B14F-4D97-AF65-F5344CB8AC3E}">
        <p14:creationId xmlns:p14="http://schemas.microsoft.com/office/powerpoint/2010/main" val="6505651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47FFB008-8E38-46F5-BCB9-8CFEF233CF3A}" type="slidenum">
              <a:rPr lang="en-IN" smtClean="0"/>
              <a:t>17</a:t>
            </a:fld>
            <a:endParaRPr lang="en-IN"/>
          </a:p>
        </p:txBody>
      </p:sp>
    </p:spTree>
    <p:extLst>
      <p:ext uri="{BB962C8B-B14F-4D97-AF65-F5344CB8AC3E}">
        <p14:creationId xmlns:p14="http://schemas.microsoft.com/office/powerpoint/2010/main" val="39829501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Note: Use – </a:t>
            </a:r>
            <a:r>
              <a:rPr lang="en-US" dirty="0" err="1">
                <a:ea typeface="Calibri"/>
                <a:cs typeface="Calibri"/>
              </a:rPr>
              <a:t>Jupyter</a:t>
            </a:r>
            <a:r>
              <a:rPr lang="en-US" dirty="0">
                <a:ea typeface="Calibri"/>
                <a:cs typeface="Calibri"/>
              </a:rPr>
              <a:t> File for this example - </a:t>
            </a:r>
            <a:r>
              <a:rPr lang="en-US" dirty="0">
                <a:hlinkClick r:id="rId3"/>
              </a:rPr>
              <a:t>Decision Tree - Iris Dataset.ipynb</a:t>
            </a:r>
            <a:endParaRPr lang="en-US">
              <a:cs typeface="Calibri"/>
            </a:endParaRPr>
          </a:p>
        </p:txBody>
      </p:sp>
      <p:sp>
        <p:nvSpPr>
          <p:cNvPr id="4" name="Slide Number Placeholder 3"/>
          <p:cNvSpPr>
            <a:spLocks noGrp="1"/>
          </p:cNvSpPr>
          <p:nvPr>
            <p:ph type="sldNum" sz="quarter" idx="5"/>
          </p:nvPr>
        </p:nvSpPr>
        <p:spPr/>
        <p:txBody>
          <a:bodyPr/>
          <a:lstStyle/>
          <a:p>
            <a:fld id="{47FFB008-8E38-46F5-BCB9-8CFEF233CF3A}" type="slidenum">
              <a:rPr lang="en-IN" smtClean="0"/>
              <a:t>18</a:t>
            </a:fld>
            <a:endParaRPr lang="en-IN"/>
          </a:p>
        </p:txBody>
      </p:sp>
    </p:spTree>
    <p:extLst>
      <p:ext uri="{BB962C8B-B14F-4D97-AF65-F5344CB8AC3E}">
        <p14:creationId xmlns:p14="http://schemas.microsoft.com/office/powerpoint/2010/main" val="30662126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7FFB008-8E38-46F5-BCB9-8CFEF233CF3A}" type="slidenum">
              <a:rPr lang="en-IN" smtClean="0"/>
              <a:t>19</a:t>
            </a:fld>
            <a:endParaRPr lang="en-IN"/>
          </a:p>
        </p:txBody>
      </p:sp>
    </p:spTree>
    <p:extLst>
      <p:ext uri="{BB962C8B-B14F-4D97-AF65-F5344CB8AC3E}">
        <p14:creationId xmlns:p14="http://schemas.microsoft.com/office/powerpoint/2010/main" val="13314185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7FFB008-8E38-46F5-BCB9-8CFEF233CF3A}" type="slidenum">
              <a:rPr lang="en-IN" smtClean="0"/>
              <a:t>20</a:t>
            </a:fld>
            <a:endParaRPr lang="en-IN"/>
          </a:p>
        </p:txBody>
      </p:sp>
    </p:spTree>
    <p:extLst>
      <p:ext uri="{BB962C8B-B14F-4D97-AF65-F5344CB8AC3E}">
        <p14:creationId xmlns:p14="http://schemas.microsoft.com/office/powerpoint/2010/main" val="11306013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47FFB008-8E38-46F5-BCB9-8CFEF233CF3A}" type="slidenum">
              <a:rPr lang="en-IN" smtClean="0"/>
              <a:t>4</a:t>
            </a:fld>
            <a:endParaRPr lang="en-IN"/>
          </a:p>
        </p:txBody>
      </p:sp>
    </p:spTree>
    <p:extLst>
      <p:ext uri="{BB962C8B-B14F-4D97-AF65-F5344CB8AC3E}">
        <p14:creationId xmlns:p14="http://schemas.microsoft.com/office/powerpoint/2010/main" val="7914998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47FFB008-8E38-46F5-BCB9-8CFEF233CF3A}" type="slidenum">
              <a:rPr lang="en-IN" smtClean="0"/>
              <a:t>5</a:t>
            </a:fld>
            <a:endParaRPr lang="en-IN"/>
          </a:p>
        </p:txBody>
      </p:sp>
    </p:spTree>
    <p:extLst>
      <p:ext uri="{BB962C8B-B14F-4D97-AF65-F5344CB8AC3E}">
        <p14:creationId xmlns:p14="http://schemas.microsoft.com/office/powerpoint/2010/main" val="33256155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47FFB008-8E38-46F5-BCB9-8CFEF233CF3A}" type="slidenum">
              <a:rPr lang="en-IN" smtClean="0"/>
              <a:t>6</a:t>
            </a:fld>
            <a:endParaRPr lang="en-IN"/>
          </a:p>
        </p:txBody>
      </p:sp>
    </p:spTree>
    <p:extLst>
      <p:ext uri="{BB962C8B-B14F-4D97-AF65-F5344CB8AC3E}">
        <p14:creationId xmlns:p14="http://schemas.microsoft.com/office/powerpoint/2010/main" val="35552378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47FFB008-8E38-46F5-BCB9-8CFEF233CF3A}" type="slidenum">
              <a:rPr lang="en-IN" smtClean="0"/>
              <a:t>7</a:t>
            </a:fld>
            <a:endParaRPr lang="en-IN"/>
          </a:p>
        </p:txBody>
      </p:sp>
    </p:spTree>
    <p:extLst>
      <p:ext uri="{BB962C8B-B14F-4D97-AF65-F5344CB8AC3E}">
        <p14:creationId xmlns:p14="http://schemas.microsoft.com/office/powerpoint/2010/main" val="25163715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47FFB008-8E38-46F5-BCB9-8CFEF233CF3A}" type="slidenum">
              <a:rPr lang="en-IN" smtClean="0"/>
              <a:t>8</a:t>
            </a:fld>
            <a:endParaRPr lang="en-IN"/>
          </a:p>
        </p:txBody>
      </p:sp>
    </p:spTree>
    <p:extLst>
      <p:ext uri="{BB962C8B-B14F-4D97-AF65-F5344CB8AC3E}">
        <p14:creationId xmlns:p14="http://schemas.microsoft.com/office/powerpoint/2010/main" val="41067406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47FFB008-8E38-46F5-BCB9-8CFEF233CF3A}" type="slidenum">
              <a:rPr lang="en-IN" smtClean="0"/>
              <a:t>9</a:t>
            </a:fld>
            <a:endParaRPr lang="en-IN"/>
          </a:p>
        </p:txBody>
      </p:sp>
    </p:spTree>
    <p:extLst>
      <p:ext uri="{BB962C8B-B14F-4D97-AF65-F5344CB8AC3E}">
        <p14:creationId xmlns:p14="http://schemas.microsoft.com/office/powerpoint/2010/main" val="11423180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47FFB008-8E38-46F5-BCB9-8CFEF233CF3A}" type="slidenum">
              <a:rPr lang="en-IN" smtClean="0"/>
              <a:t>10</a:t>
            </a:fld>
            <a:endParaRPr lang="en-IN"/>
          </a:p>
        </p:txBody>
      </p:sp>
    </p:spTree>
    <p:extLst>
      <p:ext uri="{BB962C8B-B14F-4D97-AF65-F5344CB8AC3E}">
        <p14:creationId xmlns:p14="http://schemas.microsoft.com/office/powerpoint/2010/main" val="4916118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47FFB008-8E38-46F5-BCB9-8CFEF233CF3A}" type="slidenum">
              <a:rPr lang="en-IN" smtClean="0"/>
              <a:t>11</a:t>
            </a:fld>
            <a:endParaRPr lang="en-IN"/>
          </a:p>
        </p:txBody>
      </p:sp>
    </p:spTree>
    <p:extLst>
      <p:ext uri="{BB962C8B-B14F-4D97-AF65-F5344CB8AC3E}">
        <p14:creationId xmlns:p14="http://schemas.microsoft.com/office/powerpoint/2010/main" val="26715898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3C93EBDD-0FE3-4546-943D-06D6F760FA7E}" type="datetimeFigureOut">
              <a:rPr lang="en-IN" smtClean="0"/>
              <a:t>22-09-2024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9841D4-A0C3-4DB6-B311-7C29838D9CF6}"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C93EBDD-0FE3-4546-943D-06D6F760FA7E}" type="datetimeFigureOut">
              <a:rPr lang="en-IN" smtClean="0"/>
              <a:t>22-09-2024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9841D4-A0C3-4DB6-B311-7C29838D9CF6}"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C93EBDD-0FE3-4546-943D-06D6F760FA7E}" type="datetimeFigureOut">
              <a:rPr lang="en-IN" smtClean="0"/>
              <a:t>22-09-2024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9841D4-A0C3-4DB6-B311-7C29838D9CF6}"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1D4C31DA-14CA-CFBA-5089-9BCD0585380D}"/>
              </a:ext>
            </a:extLst>
          </p:cNvPr>
          <p:cNvGrpSpPr/>
          <p:nvPr userDrawn="1"/>
        </p:nvGrpSpPr>
        <p:grpSpPr>
          <a:xfrm>
            <a:off x="-21770" y="0"/>
            <a:ext cx="12213771" cy="6858000"/>
            <a:chOff x="-21770" y="0"/>
            <a:chExt cx="12213771" cy="6858000"/>
          </a:xfrm>
        </p:grpSpPr>
        <p:pic>
          <p:nvPicPr>
            <p:cNvPr id="6" name="Picture 5" descr="Tech Background&quot; Images – Browse 8,227 Stock Photos, Vectors, and Video |  Adobe Stock">
              <a:extLst>
                <a:ext uri="{FF2B5EF4-FFF2-40B4-BE49-F238E27FC236}">
                  <a16:creationId xmlns:a16="http://schemas.microsoft.com/office/drawing/2014/main" id="{912EDB8F-0820-57F6-5CDA-EEB6AC9EF35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97530BAD-0593-FBF1-1D42-9B727191475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017794" y="913775"/>
              <a:ext cx="5159490" cy="1423752"/>
            </a:xfrm>
            <a:prstGeom prst="rect">
              <a:avLst/>
            </a:prstGeom>
          </p:spPr>
        </p:pic>
      </p:grpSp>
    </p:spTree>
    <p:extLst>
      <p:ext uri="{BB962C8B-B14F-4D97-AF65-F5344CB8AC3E}">
        <p14:creationId xmlns:p14="http://schemas.microsoft.com/office/powerpoint/2010/main" val="2111683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C93EBDD-0FE3-4546-943D-06D6F760FA7E}" type="datetimeFigureOut">
              <a:rPr lang="en-IN" smtClean="0"/>
              <a:t>22-09-2024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9841D4-A0C3-4DB6-B311-7C29838D9CF6}"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93EBDD-0FE3-4546-943D-06D6F760FA7E}" type="datetimeFigureOut">
              <a:rPr lang="en-IN" smtClean="0"/>
              <a:t>22-09-2024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9841D4-A0C3-4DB6-B311-7C29838D9CF6}" type="slidenum">
              <a:rPr lang="en-IN" smtClean="0"/>
              <a:t>‹#›</a:t>
            </a:fld>
            <a:endParaRPr lang="en-IN"/>
          </a:p>
        </p:txBody>
      </p:sp>
      <p:pic>
        <p:nvPicPr>
          <p:cNvPr id="7" name="Picture 2">
            <a:extLst>
              <a:ext uri="{FF2B5EF4-FFF2-40B4-BE49-F238E27FC236}">
                <a16:creationId xmlns:a16="http://schemas.microsoft.com/office/drawing/2014/main" id="{917D00DA-6E47-3C9B-8B48-F4CEC894D058}"/>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347450" y="136525"/>
            <a:ext cx="734509" cy="80494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3C93EBDD-0FE3-4546-943D-06D6F760FA7E}" type="datetimeFigureOut">
              <a:rPr lang="en-IN" smtClean="0"/>
              <a:t>22-09-2024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9841D4-A0C3-4DB6-B311-7C29838D9CF6}"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3C93EBDD-0FE3-4546-943D-06D6F760FA7E}" type="datetimeFigureOut">
              <a:rPr lang="en-IN" smtClean="0"/>
              <a:t>22-09-2024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49841D4-A0C3-4DB6-B311-7C29838D9CF6}"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3C93EBDD-0FE3-4546-943D-06D6F760FA7E}" type="datetimeFigureOut">
              <a:rPr lang="en-IN" smtClean="0"/>
              <a:t>22-09-2024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49841D4-A0C3-4DB6-B311-7C29838D9CF6}"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93EBDD-0FE3-4546-943D-06D6F760FA7E}" type="datetimeFigureOut">
              <a:rPr lang="en-IN" smtClean="0"/>
              <a:t>22-09-2024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49841D4-A0C3-4DB6-B311-7C29838D9CF6}"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93EBDD-0FE3-4546-943D-06D6F760FA7E}" type="datetimeFigureOut">
              <a:rPr lang="en-IN" smtClean="0"/>
              <a:t>22-09-2024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9841D4-A0C3-4DB6-B311-7C29838D9CF6}"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93EBDD-0FE3-4546-943D-06D6F760FA7E}" type="datetimeFigureOut">
              <a:rPr lang="en-IN" smtClean="0"/>
              <a:t>22-09-2024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9841D4-A0C3-4DB6-B311-7C29838D9CF6}"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93EBDD-0FE3-4546-943D-06D6F760FA7E}" type="datetimeFigureOut">
              <a:rPr lang="en-IN" smtClean="0"/>
              <a:t>22-09-2024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9841D4-A0C3-4DB6-B311-7C29838D9CF6}"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A225F15-9B21-01FF-BD6D-D04F30F7A091}"/>
              </a:ext>
            </a:extLst>
          </p:cNvPr>
          <p:cNvSpPr/>
          <p:nvPr/>
        </p:nvSpPr>
        <p:spPr>
          <a:xfrm>
            <a:off x="1" y="2788290"/>
            <a:ext cx="12192000" cy="81152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IN" sz="4400" b="1" dirty="0">
                <a:latin typeface="Calibri"/>
                <a:cs typeface="Calibri"/>
              </a:rPr>
              <a:t>Decision Tree &amp; Ensemble Methods</a:t>
            </a:r>
            <a:endParaRPr lang="en-US" dirty="0"/>
          </a:p>
        </p:txBody>
      </p:sp>
    </p:spTree>
    <p:extLst>
      <p:ext uri="{BB962C8B-B14F-4D97-AF65-F5344CB8AC3E}">
        <p14:creationId xmlns:p14="http://schemas.microsoft.com/office/powerpoint/2010/main" val="1024334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2">
            <a:extLst>
              <a:ext uri="{FF2B5EF4-FFF2-40B4-BE49-F238E27FC236}">
                <a16:creationId xmlns:a16="http://schemas.microsoft.com/office/drawing/2014/main" id="{2FDADD92-4E39-7713-520E-D88B1D53A255}"/>
              </a:ext>
            </a:extLst>
          </p:cNvPr>
          <p:cNvSpPr txBox="1">
            <a:spLocks/>
          </p:cNvSpPr>
          <p:nvPr/>
        </p:nvSpPr>
        <p:spPr>
          <a:xfrm>
            <a:off x="2943732" y="265231"/>
            <a:ext cx="6455463" cy="63914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b="1" spc="-30" dirty="0">
                <a:solidFill>
                  <a:schemeClr val="accent1">
                    <a:lumMod val="50000"/>
                  </a:schemeClr>
                </a:solidFill>
                <a:latin typeface="Nunito"/>
                <a:cs typeface="Times New Roman"/>
              </a:rPr>
              <a:t>Gini Impurity Vs Entropy</a:t>
            </a:r>
          </a:p>
        </p:txBody>
      </p:sp>
      <p:graphicFrame>
        <p:nvGraphicFramePr>
          <p:cNvPr id="3" name="Table 2">
            <a:extLst>
              <a:ext uri="{FF2B5EF4-FFF2-40B4-BE49-F238E27FC236}">
                <a16:creationId xmlns:a16="http://schemas.microsoft.com/office/drawing/2014/main" id="{A7420E6E-66B4-059F-BDA2-FA0675AF858F}"/>
              </a:ext>
            </a:extLst>
          </p:cNvPr>
          <p:cNvGraphicFramePr>
            <a:graphicFrameLocks noGrp="1"/>
          </p:cNvGraphicFramePr>
          <p:nvPr>
            <p:extLst>
              <p:ext uri="{D42A27DB-BD31-4B8C-83A1-F6EECF244321}">
                <p14:modId xmlns:p14="http://schemas.microsoft.com/office/powerpoint/2010/main" val="2201032956"/>
              </p:ext>
            </p:extLst>
          </p:nvPr>
        </p:nvGraphicFramePr>
        <p:xfrm>
          <a:off x="677333" y="1075764"/>
          <a:ext cx="10985511" cy="5446078"/>
        </p:xfrm>
        <a:graphic>
          <a:graphicData uri="http://schemas.openxmlformats.org/drawingml/2006/table">
            <a:tbl>
              <a:tblPr firstRow="1" bandRow="1">
                <a:tableStyleId>{5C22544A-7EE6-4342-B048-85BDC9FD1C3A}</a:tableStyleId>
              </a:tblPr>
              <a:tblGrid>
                <a:gridCol w="2702857">
                  <a:extLst>
                    <a:ext uri="{9D8B030D-6E8A-4147-A177-3AD203B41FA5}">
                      <a16:colId xmlns:a16="http://schemas.microsoft.com/office/drawing/2014/main" val="1733990424"/>
                    </a:ext>
                  </a:extLst>
                </a:gridCol>
                <a:gridCol w="4289611">
                  <a:extLst>
                    <a:ext uri="{9D8B030D-6E8A-4147-A177-3AD203B41FA5}">
                      <a16:colId xmlns:a16="http://schemas.microsoft.com/office/drawing/2014/main" val="3831628360"/>
                    </a:ext>
                  </a:extLst>
                </a:gridCol>
                <a:gridCol w="3993043">
                  <a:extLst>
                    <a:ext uri="{9D8B030D-6E8A-4147-A177-3AD203B41FA5}">
                      <a16:colId xmlns:a16="http://schemas.microsoft.com/office/drawing/2014/main" val="3144885102"/>
                    </a:ext>
                  </a:extLst>
                </a:gridCol>
              </a:tblGrid>
              <a:tr h="505306">
                <a:tc>
                  <a:txBody>
                    <a:bodyPr/>
                    <a:lstStyle/>
                    <a:p>
                      <a:pPr algn="ctr" fontAlgn="b"/>
                      <a:r>
                        <a:rPr lang="en-US" sz="2400" u="none" strike="noStrike" dirty="0">
                          <a:solidFill>
                            <a:schemeClr val="bg1"/>
                          </a:solidFill>
                          <a:effectLst/>
                          <a:latin typeface="Nunito"/>
                        </a:rPr>
                        <a:t>Aspect</a:t>
                      </a:r>
                    </a:p>
                  </a:txBody>
                  <a:tcPr marL="9525" marR="9525" marT="9525" marB="0" anchor="ctr"/>
                </a:tc>
                <a:tc>
                  <a:txBody>
                    <a:bodyPr/>
                    <a:lstStyle/>
                    <a:p>
                      <a:pPr algn="ctr" fontAlgn="b"/>
                      <a:r>
                        <a:rPr lang="en-US" sz="2400" u="none" strike="noStrike" dirty="0">
                          <a:solidFill>
                            <a:schemeClr val="bg1"/>
                          </a:solidFill>
                          <a:effectLst/>
                          <a:latin typeface="Nunito"/>
                        </a:rPr>
                        <a:t>Gini Impurity</a:t>
                      </a:r>
                    </a:p>
                  </a:txBody>
                  <a:tcPr marL="9525" marR="9525" marT="9525" marB="0" anchor="ctr"/>
                </a:tc>
                <a:tc>
                  <a:txBody>
                    <a:bodyPr/>
                    <a:lstStyle/>
                    <a:p>
                      <a:pPr algn="ctr" fontAlgn="b"/>
                      <a:r>
                        <a:rPr lang="en-US" sz="2400" u="none" strike="noStrike" dirty="0">
                          <a:solidFill>
                            <a:schemeClr val="bg1"/>
                          </a:solidFill>
                          <a:effectLst/>
                          <a:latin typeface="Nunito"/>
                        </a:rPr>
                        <a:t>Entropy</a:t>
                      </a:r>
                    </a:p>
                  </a:txBody>
                  <a:tcPr marL="9525" marR="9525" marT="9525" marB="0" anchor="ctr"/>
                </a:tc>
                <a:extLst>
                  <a:ext uri="{0D108BD9-81ED-4DB2-BD59-A6C34878D82A}">
                    <a16:rowId xmlns:a16="http://schemas.microsoft.com/office/drawing/2014/main" val="2515999403"/>
                  </a:ext>
                </a:extLst>
              </a:tr>
              <a:tr h="757960">
                <a:tc>
                  <a:txBody>
                    <a:bodyPr/>
                    <a:lstStyle/>
                    <a:p>
                      <a:pPr algn="l" fontAlgn="ctr"/>
                      <a:r>
                        <a:rPr lang="en-US" sz="2000" u="none" strike="noStrike" dirty="0">
                          <a:solidFill>
                            <a:srgbClr val="374151"/>
                          </a:solidFill>
                          <a:effectLst/>
                          <a:latin typeface="Nunito"/>
                        </a:rPr>
                        <a:t>Measurement of Disorder</a:t>
                      </a:r>
                    </a:p>
                  </a:txBody>
                  <a:tcPr marL="9525" marR="9525" marT="9525" marB="0" anchor="ctr"/>
                </a:tc>
                <a:tc>
                  <a:txBody>
                    <a:bodyPr/>
                    <a:lstStyle/>
                    <a:p>
                      <a:pPr algn="l" fontAlgn="ctr"/>
                      <a:r>
                        <a:rPr lang="en-US" sz="2000" u="none" strike="noStrike" dirty="0">
                          <a:solidFill>
                            <a:srgbClr val="374151"/>
                          </a:solidFill>
                          <a:effectLst/>
                          <a:latin typeface="Nunito"/>
                        </a:rPr>
                        <a:t>Measures impurity or disorder.</a:t>
                      </a:r>
                    </a:p>
                  </a:txBody>
                  <a:tcPr marL="9525" marR="9525" marT="9525" marB="0" anchor="ctr"/>
                </a:tc>
                <a:tc>
                  <a:txBody>
                    <a:bodyPr/>
                    <a:lstStyle/>
                    <a:p>
                      <a:pPr algn="l" fontAlgn="ctr"/>
                      <a:r>
                        <a:rPr lang="en-US" sz="2000" u="none" strike="noStrike" dirty="0">
                          <a:solidFill>
                            <a:srgbClr val="374151"/>
                          </a:solidFill>
                          <a:effectLst/>
                          <a:latin typeface="Nunito"/>
                        </a:rPr>
                        <a:t>Measures impurity or randomness.</a:t>
                      </a:r>
                    </a:p>
                  </a:txBody>
                  <a:tcPr marL="9525" marR="9525" marT="9525" marB="0" anchor="ctr"/>
                </a:tc>
                <a:extLst>
                  <a:ext uri="{0D108BD9-81ED-4DB2-BD59-A6C34878D82A}">
                    <a16:rowId xmlns:a16="http://schemas.microsoft.com/office/drawing/2014/main" val="145758143"/>
                  </a:ext>
                </a:extLst>
              </a:tr>
              <a:tr h="659705">
                <a:tc>
                  <a:txBody>
                    <a:bodyPr/>
                    <a:lstStyle/>
                    <a:p>
                      <a:pPr algn="l" fontAlgn="ctr"/>
                      <a:r>
                        <a:rPr lang="en-US" sz="2000" u="none" strike="noStrike" dirty="0">
                          <a:solidFill>
                            <a:srgbClr val="374151"/>
                          </a:solidFill>
                          <a:effectLst/>
                          <a:latin typeface="Nunito"/>
                        </a:rPr>
                        <a:t>Formula</a:t>
                      </a:r>
                    </a:p>
                  </a:txBody>
                  <a:tcPr marL="9525" marR="9525" marT="9525" marB="0" anchor="ctr"/>
                </a:tc>
                <a:tc>
                  <a:txBody>
                    <a:bodyPr/>
                    <a:lstStyle/>
                    <a:p>
                      <a:pPr algn="l" fontAlgn="ctr"/>
                      <a:r>
                        <a:rPr lang="en-US" sz="2000" u="none" strike="noStrike" dirty="0">
                          <a:solidFill>
                            <a:srgbClr val="374151"/>
                          </a:solidFill>
                          <a:effectLst/>
                          <a:latin typeface="Nunito"/>
                        </a:rPr>
                        <a:t>Gini = 1 - (p1^2 + p2^2 + ... + pk^2)</a:t>
                      </a:r>
                    </a:p>
                  </a:txBody>
                  <a:tcPr marL="9525" marR="9525" marT="9525" marB="0" anchor="ctr"/>
                </a:tc>
                <a:tc>
                  <a:txBody>
                    <a:bodyPr/>
                    <a:lstStyle/>
                    <a:p>
                      <a:pPr algn="l" fontAlgn="ctr"/>
                      <a:r>
                        <a:rPr lang="en-US" sz="2000" u="none" strike="noStrike" dirty="0">
                          <a:solidFill>
                            <a:srgbClr val="374151"/>
                          </a:solidFill>
                          <a:effectLst/>
                          <a:latin typeface="Nunito"/>
                        </a:rPr>
                        <a:t>H = - </a:t>
                      </a:r>
                      <a:r>
                        <a:rPr lang="el-GR" sz="2000" u="none" strike="noStrike" dirty="0">
                          <a:solidFill>
                            <a:srgbClr val="374151"/>
                          </a:solidFill>
                          <a:effectLst/>
                          <a:latin typeface="Nunito"/>
                        </a:rPr>
                        <a:t>Σ (</a:t>
                      </a:r>
                      <a:r>
                        <a:rPr lang="en-US" sz="2000" u="none" strike="noStrike" dirty="0">
                          <a:solidFill>
                            <a:srgbClr val="374151"/>
                          </a:solidFill>
                          <a:effectLst/>
                          <a:latin typeface="Nunito"/>
                        </a:rPr>
                        <a:t>pi * log2(pi))</a:t>
                      </a:r>
                    </a:p>
                  </a:txBody>
                  <a:tcPr marL="9525" marR="9525" marT="9525" marB="0" anchor="ctr"/>
                </a:tc>
                <a:extLst>
                  <a:ext uri="{0D108BD9-81ED-4DB2-BD59-A6C34878D82A}">
                    <a16:rowId xmlns:a16="http://schemas.microsoft.com/office/drawing/2014/main" val="1155107103"/>
                  </a:ext>
                </a:extLst>
              </a:tr>
              <a:tr h="1066759">
                <a:tc>
                  <a:txBody>
                    <a:bodyPr/>
                    <a:lstStyle/>
                    <a:p>
                      <a:pPr algn="l" fontAlgn="ctr"/>
                      <a:r>
                        <a:rPr lang="en-US" sz="2000" u="none" strike="noStrike" dirty="0">
                          <a:solidFill>
                            <a:srgbClr val="374151"/>
                          </a:solidFill>
                          <a:effectLst/>
                          <a:latin typeface="Nunito"/>
                        </a:rPr>
                        <a:t>Range of Values</a:t>
                      </a:r>
                    </a:p>
                  </a:txBody>
                  <a:tcPr marL="9525" marR="9525" marT="9525" marB="0" anchor="ctr"/>
                </a:tc>
                <a:tc>
                  <a:txBody>
                    <a:bodyPr/>
                    <a:lstStyle/>
                    <a:p>
                      <a:pPr algn="l" fontAlgn="ctr"/>
                      <a:r>
                        <a:rPr lang="en-US" sz="2000" u="none" strike="noStrike" dirty="0">
                          <a:solidFill>
                            <a:srgbClr val="374151"/>
                          </a:solidFill>
                          <a:effectLst/>
                          <a:latin typeface="Nunito"/>
                        </a:rPr>
                        <a:t>Ranges from 0 (pure node) to 0.5 (maximal impurity).</a:t>
                      </a:r>
                    </a:p>
                  </a:txBody>
                  <a:tcPr marL="9525" marR="9525" marT="9525" marB="0" anchor="ctr"/>
                </a:tc>
                <a:tc>
                  <a:txBody>
                    <a:bodyPr/>
                    <a:lstStyle/>
                    <a:p>
                      <a:pPr algn="l" fontAlgn="ctr"/>
                      <a:r>
                        <a:rPr lang="en-US" sz="2000" u="none" strike="noStrike" dirty="0">
                          <a:solidFill>
                            <a:srgbClr val="374151"/>
                          </a:solidFill>
                          <a:effectLst/>
                          <a:latin typeface="Nunito"/>
                        </a:rPr>
                        <a:t>Ranges from 0 (pure node) to 1 (maximal impurity).</a:t>
                      </a:r>
                    </a:p>
                  </a:txBody>
                  <a:tcPr marL="9525" marR="9525" marT="9525" marB="0" anchor="ctr"/>
                </a:tc>
                <a:extLst>
                  <a:ext uri="{0D108BD9-81ED-4DB2-BD59-A6C34878D82A}">
                    <a16:rowId xmlns:a16="http://schemas.microsoft.com/office/drawing/2014/main" val="1745838467"/>
                  </a:ext>
                </a:extLst>
              </a:tr>
              <a:tr h="1529952">
                <a:tc>
                  <a:txBody>
                    <a:bodyPr/>
                    <a:lstStyle/>
                    <a:p>
                      <a:pPr algn="l" fontAlgn="ctr"/>
                      <a:r>
                        <a:rPr lang="en-US" sz="2000" u="none" strike="noStrike" dirty="0">
                          <a:solidFill>
                            <a:srgbClr val="374151"/>
                          </a:solidFill>
                          <a:effectLst/>
                          <a:latin typeface="Nunito"/>
                        </a:rPr>
                        <a:t>Interpretation</a:t>
                      </a:r>
                    </a:p>
                  </a:txBody>
                  <a:tcPr marL="9525" marR="9525" marT="9525" marB="0" anchor="ctr"/>
                </a:tc>
                <a:tc>
                  <a:txBody>
                    <a:bodyPr/>
                    <a:lstStyle/>
                    <a:p>
                      <a:pPr algn="l" fontAlgn="ctr"/>
                      <a:r>
                        <a:rPr lang="en-US" sz="2000" u="none" strike="noStrike" dirty="0">
                          <a:solidFill>
                            <a:srgbClr val="374151"/>
                          </a:solidFill>
                          <a:effectLst/>
                          <a:latin typeface="Nunito"/>
                        </a:rPr>
                        <a:t>Lower values indicate purer nodes, leading to better classification decisions.</a:t>
                      </a:r>
                    </a:p>
                  </a:txBody>
                  <a:tcPr marL="9525" marR="9525" marT="9525" marB="0" anchor="ctr"/>
                </a:tc>
                <a:tc>
                  <a:txBody>
                    <a:bodyPr/>
                    <a:lstStyle/>
                    <a:p>
                      <a:pPr algn="l" fontAlgn="ctr"/>
                      <a:r>
                        <a:rPr lang="en-US" sz="2000" u="none" strike="noStrike" dirty="0">
                          <a:solidFill>
                            <a:srgbClr val="374151"/>
                          </a:solidFill>
                          <a:effectLst/>
                          <a:latin typeface="Nunito"/>
                        </a:rPr>
                        <a:t>Lower values indicate purer nodes, leading to better classification decisions.</a:t>
                      </a:r>
                    </a:p>
                  </a:txBody>
                  <a:tcPr marL="9525" marR="9525" marT="9525" marB="0" anchor="ctr"/>
                </a:tc>
                <a:extLst>
                  <a:ext uri="{0D108BD9-81ED-4DB2-BD59-A6C34878D82A}">
                    <a16:rowId xmlns:a16="http://schemas.microsoft.com/office/drawing/2014/main" val="1107252016"/>
                  </a:ext>
                </a:extLst>
              </a:tr>
              <a:tr h="926396">
                <a:tc>
                  <a:txBody>
                    <a:bodyPr/>
                    <a:lstStyle/>
                    <a:p>
                      <a:pPr algn="l" fontAlgn="ctr"/>
                      <a:r>
                        <a:rPr lang="en-US" sz="2000" u="none" strike="noStrike" dirty="0">
                          <a:solidFill>
                            <a:srgbClr val="374151"/>
                          </a:solidFill>
                          <a:effectLst/>
                          <a:latin typeface="Nunito"/>
                        </a:rPr>
                        <a:t>Base</a:t>
                      </a:r>
                    </a:p>
                  </a:txBody>
                  <a:tcPr marL="9525" marR="9525" marT="9525" marB="0" anchor="ctr"/>
                </a:tc>
                <a:tc>
                  <a:txBody>
                    <a:bodyPr/>
                    <a:lstStyle/>
                    <a:p>
                      <a:pPr algn="l" fontAlgn="ctr"/>
                      <a:r>
                        <a:rPr lang="en-US" sz="2000" u="none" strike="noStrike" dirty="0">
                          <a:solidFill>
                            <a:srgbClr val="374151"/>
                          </a:solidFill>
                          <a:effectLst/>
                          <a:latin typeface="Nunito"/>
                        </a:rPr>
                        <a:t>Based on squared class proportions.</a:t>
                      </a:r>
                    </a:p>
                  </a:txBody>
                  <a:tcPr marL="9525" marR="9525" marT="9525" marB="0" anchor="ctr"/>
                </a:tc>
                <a:tc>
                  <a:txBody>
                    <a:bodyPr/>
                    <a:lstStyle/>
                    <a:p>
                      <a:pPr algn="l" fontAlgn="ctr"/>
                      <a:r>
                        <a:rPr lang="en-US" sz="2000" u="none" strike="noStrike" dirty="0">
                          <a:solidFill>
                            <a:srgbClr val="374151"/>
                          </a:solidFill>
                          <a:effectLst/>
                          <a:latin typeface="Nunito"/>
                        </a:rPr>
                        <a:t>Based on class proportions and logarithms.</a:t>
                      </a:r>
                    </a:p>
                  </a:txBody>
                  <a:tcPr marL="9525" marR="9525" marT="9525" marB="0" anchor="ctr"/>
                </a:tc>
                <a:extLst>
                  <a:ext uri="{0D108BD9-81ED-4DB2-BD59-A6C34878D82A}">
                    <a16:rowId xmlns:a16="http://schemas.microsoft.com/office/drawing/2014/main" val="4108117560"/>
                  </a:ext>
                </a:extLst>
              </a:tr>
            </a:tbl>
          </a:graphicData>
        </a:graphic>
      </p:graphicFrame>
      <p:pic>
        <p:nvPicPr>
          <p:cNvPr id="4" name="Picture 3">
            <a:extLst>
              <a:ext uri="{FF2B5EF4-FFF2-40B4-BE49-F238E27FC236}">
                <a16:creationId xmlns:a16="http://schemas.microsoft.com/office/drawing/2014/main" id="{9C35FC26-A23F-4A06-7D3A-2EA4364BE4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Tree>
    <p:extLst>
      <p:ext uri="{BB962C8B-B14F-4D97-AF65-F5344CB8AC3E}">
        <p14:creationId xmlns:p14="http://schemas.microsoft.com/office/powerpoint/2010/main" val="3597375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2">
            <a:extLst>
              <a:ext uri="{FF2B5EF4-FFF2-40B4-BE49-F238E27FC236}">
                <a16:creationId xmlns:a16="http://schemas.microsoft.com/office/drawing/2014/main" id="{2FDADD92-4E39-7713-520E-D88B1D53A255}"/>
              </a:ext>
            </a:extLst>
          </p:cNvPr>
          <p:cNvSpPr txBox="1">
            <a:spLocks/>
          </p:cNvSpPr>
          <p:nvPr/>
        </p:nvSpPr>
        <p:spPr>
          <a:xfrm>
            <a:off x="4393026" y="305074"/>
            <a:ext cx="3402482" cy="63914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b="1" spc="-30" dirty="0">
                <a:solidFill>
                  <a:schemeClr val="accent1">
                    <a:lumMod val="50000"/>
                  </a:schemeClr>
                </a:solidFill>
                <a:latin typeface="Nunito"/>
                <a:cs typeface="Times New Roman"/>
              </a:rPr>
              <a:t>Tree Pruning</a:t>
            </a:r>
          </a:p>
        </p:txBody>
      </p:sp>
      <p:pic>
        <p:nvPicPr>
          <p:cNvPr id="3" name="Picture 2" descr="Decision tree pruning - Wikipedia">
            <a:extLst>
              <a:ext uri="{FF2B5EF4-FFF2-40B4-BE49-F238E27FC236}">
                <a16:creationId xmlns:a16="http://schemas.microsoft.com/office/drawing/2014/main" id="{39106BB7-A379-C16F-46A2-14541FEA34EE}"/>
              </a:ext>
            </a:extLst>
          </p:cNvPr>
          <p:cNvPicPr>
            <a:picLocks noChangeAspect="1"/>
          </p:cNvPicPr>
          <p:nvPr/>
        </p:nvPicPr>
        <p:blipFill>
          <a:blip r:embed="rId3"/>
          <a:stretch>
            <a:fillRect/>
          </a:stretch>
        </p:blipFill>
        <p:spPr>
          <a:xfrm>
            <a:off x="3006164" y="4170737"/>
            <a:ext cx="5915708" cy="2635309"/>
          </a:xfrm>
          <a:prstGeom prst="rect">
            <a:avLst/>
          </a:prstGeom>
        </p:spPr>
      </p:pic>
      <p:sp>
        <p:nvSpPr>
          <p:cNvPr id="2" name="TextBox 1">
            <a:extLst>
              <a:ext uri="{FF2B5EF4-FFF2-40B4-BE49-F238E27FC236}">
                <a16:creationId xmlns:a16="http://schemas.microsoft.com/office/drawing/2014/main" id="{EF5A8C28-9AA0-2252-6225-C1A9328BA62C}"/>
              </a:ext>
            </a:extLst>
          </p:cNvPr>
          <p:cNvSpPr txBox="1"/>
          <p:nvPr/>
        </p:nvSpPr>
        <p:spPr>
          <a:xfrm>
            <a:off x="969185" y="1033928"/>
            <a:ext cx="9855199"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b="1" dirty="0">
                <a:solidFill>
                  <a:srgbClr val="374151"/>
                </a:solidFill>
                <a:latin typeface="Nunito"/>
              </a:rPr>
              <a:t>Definition:</a:t>
            </a:r>
            <a:r>
              <a:rPr lang="en-US" sz="2200" dirty="0">
                <a:solidFill>
                  <a:srgbClr val="374151"/>
                </a:solidFill>
                <a:latin typeface="Nunito"/>
              </a:rPr>
              <a:t> Trimming or simplifying a decision tree by removing branches or sub-trees. </a:t>
            </a:r>
          </a:p>
          <a:p>
            <a:endParaRPr lang="en-US" sz="2200" dirty="0">
              <a:solidFill>
                <a:srgbClr val="374151"/>
              </a:solidFill>
              <a:latin typeface="Nunito"/>
            </a:endParaRPr>
          </a:p>
          <a:p>
            <a:r>
              <a:rPr lang="en-US" sz="2200" b="1" dirty="0">
                <a:solidFill>
                  <a:srgbClr val="374151"/>
                </a:solidFill>
                <a:latin typeface="Nunito"/>
              </a:rPr>
              <a:t>Importance in Preventing Overfitting:</a:t>
            </a:r>
            <a:endParaRPr lang="en-US" dirty="0">
              <a:solidFill>
                <a:srgbClr val="000000"/>
              </a:solidFill>
              <a:latin typeface="Calibri"/>
              <a:ea typeface="Calibri"/>
              <a:cs typeface="Calibri"/>
            </a:endParaRPr>
          </a:p>
          <a:p>
            <a:pPr marL="285750" indent="-285750">
              <a:buFont typeface="Arial"/>
              <a:buChar char="•"/>
            </a:pPr>
            <a:endParaRPr lang="en-US" sz="2200" b="1" dirty="0">
              <a:solidFill>
                <a:srgbClr val="374151"/>
              </a:solidFill>
              <a:latin typeface="Nunito"/>
            </a:endParaRPr>
          </a:p>
          <a:p>
            <a:pPr marL="285750" lvl="1" indent="-285750">
              <a:buFont typeface="Arial"/>
              <a:buChar char="•"/>
            </a:pPr>
            <a:r>
              <a:rPr lang="en-US" sz="2200" dirty="0">
                <a:solidFill>
                  <a:srgbClr val="374151"/>
                </a:solidFill>
                <a:latin typeface="Nunito"/>
              </a:rPr>
              <a:t>Eliminates noise and irrelevant details in the tree.</a:t>
            </a:r>
          </a:p>
          <a:p>
            <a:pPr marL="285750" lvl="1" indent="-285750">
              <a:buFont typeface="Arial"/>
              <a:buChar char="•"/>
            </a:pPr>
            <a:r>
              <a:rPr lang="en-US" sz="2200" dirty="0">
                <a:solidFill>
                  <a:srgbClr val="374151"/>
                </a:solidFill>
                <a:latin typeface="Nunito"/>
              </a:rPr>
              <a:t>Reduces complexity to prevent overfitting.</a:t>
            </a:r>
          </a:p>
          <a:p>
            <a:pPr marL="285750" lvl="1" indent="-285750">
              <a:buFont typeface="Arial"/>
              <a:buChar char="•"/>
            </a:pPr>
            <a:r>
              <a:rPr lang="en-US" sz="2200" dirty="0">
                <a:solidFill>
                  <a:srgbClr val="374151"/>
                </a:solidFill>
                <a:latin typeface="Nunito"/>
              </a:rPr>
              <a:t>Enhances generalization to unseen data.</a:t>
            </a:r>
          </a:p>
          <a:p>
            <a:pPr marL="285750" lvl="1" indent="-285750">
              <a:buFont typeface="Arial"/>
              <a:buChar char="•"/>
            </a:pPr>
            <a:r>
              <a:rPr lang="en-US" sz="2200" dirty="0">
                <a:solidFill>
                  <a:srgbClr val="374151"/>
                </a:solidFill>
                <a:latin typeface="Nunito"/>
              </a:rPr>
              <a:t>Improves interpretability of the tree's decision-making process.</a:t>
            </a:r>
          </a:p>
        </p:txBody>
      </p:sp>
      <p:pic>
        <p:nvPicPr>
          <p:cNvPr id="5" name="Picture 4">
            <a:extLst>
              <a:ext uri="{FF2B5EF4-FFF2-40B4-BE49-F238E27FC236}">
                <a16:creationId xmlns:a16="http://schemas.microsoft.com/office/drawing/2014/main" id="{A09771ED-4C36-F262-D1C2-B10EC2020B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Tree>
    <p:extLst>
      <p:ext uri="{BB962C8B-B14F-4D97-AF65-F5344CB8AC3E}">
        <p14:creationId xmlns:p14="http://schemas.microsoft.com/office/powerpoint/2010/main" val="22096056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2">
            <a:extLst>
              <a:ext uri="{FF2B5EF4-FFF2-40B4-BE49-F238E27FC236}">
                <a16:creationId xmlns:a16="http://schemas.microsoft.com/office/drawing/2014/main" id="{2FDADD92-4E39-7713-520E-D88B1D53A255}"/>
              </a:ext>
            </a:extLst>
          </p:cNvPr>
          <p:cNvSpPr txBox="1">
            <a:spLocks/>
          </p:cNvSpPr>
          <p:nvPr/>
        </p:nvSpPr>
        <p:spPr>
          <a:xfrm>
            <a:off x="1733497" y="222898"/>
            <a:ext cx="8726521" cy="63914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b="1" spc="-30" dirty="0">
                <a:solidFill>
                  <a:schemeClr val="accent1">
                    <a:lumMod val="50000"/>
                  </a:schemeClr>
                </a:solidFill>
                <a:latin typeface="Nunito"/>
                <a:cs typeface="Times New Roman"/>
              </a:rPr>
              <a:t>Techniques to Prevent Overfitting</a:t>
            </a:r>
          </a:p>
        </p:txBody>
      </p:sp>
      <p:sp>
        <p:nvSpPr>
          <p:cNvPr id="4" name="TextBox 3">
            <a:extLst>
              <a:ext uri="{FF2B5EF4-FFF2-40B4-BE49-F238E27FC236}">
                <a16:creationId xmlns:a16="http://schemas.microsoft.com/office/drawing/2014/main" id="{0A21B2F7-B14E-7C03-1E67-41CBF9D742F0}"/>
              </a:ext>
            </a:extLst>
          </p:cNvPr>
          <p:cNvSpPr txBox="1"/>
          <p:nvPr/>
        </p:nvSpPr>
        <p:spPr>
          <a:xfrm>
            <a:off x="1216282" y="1210871"/>
            <a:ext cx="10034493" cy="46204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lnSpc>
                <a:spcPct val="150000"/>
              </a:lnSpc>
              <a:buAutoNum type="arabicPeriod"/>
            </a:pPr>
            <a:r>
              <a:rPr lang="en-US" sz="2200" b="1" dirty="0">
                <a:solidFill>
                  <a:srgbClr val="374151"/>
                </a:solidFill>
                <a:latin typeface="Nunito"/>
              </a:rPr>
              <a:t>Pruning:</a:t>
            </a:r>
            <a:r>
              <a:rPr lang="en-US" sz="2200" dirty="0">
                <a:solidFill>
                  <a:srgbClr val="374151"/>
                </a:solidFill>
                <a:latin typeface="Nunito"/>
              </a:rPr>
              <a:t> Trim the tree.</a:t>
            </a:r>
            <a:endParaRPr lang="en-US" dirty="0">
              <a:ea typeface="Calibri"/>
              <a:cs typeface="Calibri"/>
            </a:endParaRPr>
          </a:p>
          <a:p>
            <a:pPr marL="457200" indent="-457200">
              <a:lnSpc>
                <a:spcPct val="150000"/>
              </a:lnSpc>
              <a:buAutoNum type="arabicPeriod"/>
            </a:pPr>
            <a:r>
              <a:rPr lang="en-US" sz="2200" b="1" dirty="0">
                <a:solidFill>
                  <a:srgbClr val="374151"/>
                </a:solidFill>
                <a:latin typeface="Nunito"/>
              </a:rPr>
              <a:t>Min. Samples per Leaf:</a:t>
            </a:r>
            <a:r>
              <a:rPr lang="en-US" sz="2200" dirty="0">
                <a:solidFill>
                  <a:srgbClr val="374151"/>
                </a:solidFill>
                <a:latin typeface="Nunito"/>
              </a:rPr>
              <a:t> Set a limit.</a:t>
            </a:r>
          </a:p>
          <a:p>
            <a:pPr marL="457200" indent="-457200">
              <a:lnSpc>
                <a:spcPct val="150000"/>
              </a:lnSpc>
              <a:buAutoNum type="arabicPeriod"/>
            </a:pPr>
            <a:r>
              <a:rPr lang="en-US" sz="2200" b="1" dirty="0">
                <a:solidFill>
                  <a:srgbClr val="374151"/>
                </a:solidFill>
                <a:latin typeface="Nunito"/>
              </a:rPr>
              <a:t>Max. Depth:</a:t>
            </a:r>
            <a:r>
              <a:rPr lang="en-US" sz="2200" dirty="0">
                <a:solidFill>
                  <a:srgbClr val="374151"/>
                </a:solidFill>
                <a:latin typeface="Nunito"/>
              </a:rPr>
              <a:t> Restrict tree depth.</a:t>
            </a:r>
          </a:p>
          <a:p>
            <a:pPr marL="457200" indent="-457200">
              <a:lnSpc>
                <a:spcPct val="150000"/>
              </a:lnSpc>
              <a:buAutoNum type="arabicPeriod"/>
            </a:pPr>
            <a:r>
              <a:rPr lang="en-US" sz="2200" b="1" dirty="0">
                <a:solidFill>
                  <a:srgbClr val="374151"/>
                </a:solidFill>
                <a:latin typeface="Nunito"/>
              </a:rPr>
              <a:t>Min. Samples per Split:</a:t>
            </a:r>
            <a:r>
              <a:rPr lang="en-US" sz="2200" dirty="0">
                <a:solidFill>
                  <a:srgbClr val="374151"/>
                </a:solidFill>
                <a:latin typeface="Nunito"/>
              </a:rPr>
              <a:t> Define a minimum.</a:t>
            </a:r>
          </a:p>
          <a:p>
            <a:pPr marL="457200" indent="-457200">
              <a:lnSpc>
                <a:spcPct val="150000"/>
              </a:lnSpc>
              <a:buAutoNum type="arabicPeriod"/>
            </a:pPr>
            <a:r>
              <a:rPr lang="en-US" sz="2200" b="1" dirty="0">
                <a:solidFill>
                  <a:srgbClr val="374151"/>
                </a:solidFill>
                <a:latin typeface="Nunito"/>
              </a:rPr>
              <a:t>Max. Features:</a:t>
            </a:r>
            <a:r>
              <a:rPr lang="en-US" sz="2200" dirty="0">
                <a:solidFill>
                  <a:srgbClr val="374151"/>
                </a:solidFill>
                <a:latin typeface="Nunito"/>
              </a:rPr>
              <a:t> Limit feature consideration.</a:t>
            </a:r>
          </a:p>
          <a:p>
            <a:pPr marL="457200" indent="-457200">
              <a:lnSpc>
                <a:spcPct val="150000"/>
              </a:lnSpc>
              <a:buAutoNum type="arabicPeriod"/>
            </a:pPr>
            <a:r>
              <a:rPr lang="en-US" sz="2200" b="1" dirty="0">
                <a:solidFill>
                  <a:srgbClr val="374151"/>
                </a:solidFill>
                <a:latin typeface="Nunito"/>
              </a:rPr>
              <a:t>Ensemble Methods:</a:t>
            </a:r>
            <a:r>
              <a:rPr lang="en-US" sz="2200" dirty="0">
                <a:solidFill>
                  <a:srgbClr val="374151"/>
                </a:solidFill>
                <a:latin typeface="Nunito"/>
              </a:rPr>
              <a:t> Use multiple trees.</a:t>
            </a:r>
          </a:p>
          <a:p>
            <a:pPr marL="457200" indent="-457200">
              <a:lnSpc>
                <a:spcPct val="150000"/>
              </a:lnSpc>
              <a:buAutoNum type="arabicPeriod"/>
            </a:pPr>
            <a:r>
              <a:rPr lang="en-US" sz="2200" b="1" dirty="0">
                <a:solidFill>
                  <a:srgbClr val="374151"/>
                </a:solidFill>
                <a:latin typeface="Nunito"/>
              </a:rPr>
              <a:t>Cross-Validation:</a:t>
            </a:r>
            <a:r>
              <a:rPr lang="en-US" sz="2200" dirty="0">
                <a:solidFill>
                  <a:srgbClr val="374151"/>
                </a:solidFill>
                <a:latin typeface="Nunito"/>
              </a:rPr>
              <a:t> Assess performance.</a:t>
            </a:r>
          </a:p>
          <a:p>
            <a:pPr marL="457200" indent="-457200">
              <a:lnSpc>
                <a:spcPct val="150000"/>
              </a:lnSpc>
              <a:buAutoNum type="arabicPeriod"/>
            </a:pPr>
            <a:r>
              <a:rPr lang="en-US" sz="2200" b="1" dirty="0">
                <a:solidFill>
                  <a:srgbClr val="374151"/>
                </a:solidFill>
                <a:latin typeface="Nunito"/>
              </a:rPr>
              <a:t>Hyperparameter Tuning:</a:t>
            </a:r>
            <a:r>
              <a:rPr lang="en-US" sz="2200" dirty="0">
                <a:solidFill>
                  <a:srgbClr val="374151"/>
                </a:solidFill>
                <a:latin typeface="Nunito"/>
              </a:rPr>
              <a:t> Optimize settings.</a:t>
            </a:r>
          </a:p>
          <a:p>
            <a:pPr marL="457200" indent="-457200">
              <a:lnSpc>
                <a:spcPct val="150000"/>
              </a:lnSpc>
              <a:buAutoNum type="arabicPeriod"/>
            </a:pPr>
            <a:r>
              <a:rPr lang="en-US" sz="2200" b="1" dirty="0">
                <a:solidFill>
                  <a:srgbClr val="374151"/>
                </a:solidFill>
                <a:latin typeface="Nunito"/>
              </a:rPr>
              <a:t>Feature Engineering:</a:t>
            </a:r>
            <a:r>
              <a:rPr lang="en-US" sz="2200" dirty="0">
                <a:solidFill>
                  <a:srgbClr val="374151"/>
                </a:solidFill>
                <a:latin typeface="Nunito"/>
              </a:rPr>
              <a:t> Choose and preprocess features carefully.</a:t>
            </a:r>
          </a:p>
        </p:txBody>
      </p:sp>
      <p:pic>
        <p:nvPicPr>
          <p:cNvPr id="3" name="Picture 2">
            <a:extLst>
              <a:ext uri="{FF2B5EF4-FFF2-40B4-BE49-F238E27FC236}">
                <a16:creationId xmlns:a16="http://schemas.microsoft.com/office/drawing/2014/main" id="{6143E22E-3420-70BA-17DF-8B1D4D6890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Tree>
    <p:extLst>
      <p:ext uri="{BB962C8B-B14F-4D97-AF65-F5344CB8AC3E}">
        <p14:creationId xmlns:p14="http://schemas.microsoft.com/office/powerpoint/2010/main" val="16599176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2">
            <a:extLst>
              <a:ext uri="{FF2B5EF4-FFF2-40B4-BE49-F238E27FC236}">
                <a16:creationId xmlns:a16="http://schemas.microsoft.com/office/drawing/2014/main" id="{2FDADD92-4E39-7713-520E-D88B1D53A255}"/>
              </a:ext>
            </a:extLst>
          </p:cNvPr>
          <p:cNvSpPr txBox="1">
            <a:spLocks/>
          </p:cNvSpPr>
          <p:nvPr/>
        </p:nvSpPr>
        <p:spPr>
          <a:xfrm>
            <a:off x="3093144" y="277682"/>
            <a:ext cx="5688482" cy="63914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b="1" spc="-30" dirty="0">
                <a:solidFill>
                  <a:schemeClr val="accent1">
                    <a:lumMod val="50000"/>
                  </a:schemeClr>
                </a:solidFill>
                <a:latin typeface="Nunito"/>
                <a:cs typeface="Times New Roman"/>
              </a:rPr>
              <a:t>Ensemble Techniques</a:t>
            </a:r>
          </a:p>
        </p:txBody>
      </p:sp>
      <p:sp>
        <p:nvSpPr>
          <p:cNvPr id="4" name="TextBox 3">
            <a:extLst>
              <a:ext uri="{FF2B5EF4-FFF2-40B4-BE49-F238E27FC236}">
                <a16:creationId xmlns:a16="http://schemas.microsoft.com/office/drawing/2014/main" id="{0A21B2F7-B14E-7C03-1E67-41CBF9D742F0}"/>
              </a:ext>
            </a:extLst>
          </p:cNvPr>
          <p:cNvSpPr txBox="1"/>
          <p:nvPr/>
        </p:nvSpPr>
        <p:spPr>
          <a:xfrm>
            <a:off x="1216282" y="1210871"/>
            <a:ext cx="10034493"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b="1" dirty="0">
                <a:solidFill>
                  <a:srgbClr val="374151"/>
                </a:solidFill>
                <a:latin typeface="Nunito"/>
                <a:ea typeface="+mn-lt"/>
                <a:cs typeface="+mn-lt"/>
              </a:rPr>
              <a:t>Ensemble:</a:t>
            </a:r>
            <a:endParaRPr lang="en-US" sz="2200" dirty="0">
              <a:solidFill>
                <a:srgbClr val="000000"/>
              </a:solidFill>
              <a:latin typeface="Nunito"/>
              <a:ea typeface="+mn-lt"/>
              <a:cs typeface="+mn-lt"/>
            </a:endParaRPr>
          </a:p>
          <a:p>
            <a:pPr marL="342900" indent="-342900">
              <a:buFont typeface="Arial"/>
              <a:buChar char="•"/>
            </a:pPr>
            <a:r>
              <a:rPr lang="en-US" sz="2200" dirty="0">
                <a:solidFill>
                  <a:srgbClr val="374151"/>
                </a:solidFill>
                <a:latin typeface="Nunito"/>
                <a:ea typeface="+mn-lt"/>
                <a:cs typeface="+mn-lt"/>
              </a:rPr>
              <a:t>Combines predictions of multiple models.</a:t>
            </a:r>
            <a:endParaRPr lang="en-US" sz="2200" dirty="0">
              <a:latin typeface="Nunito"/>
              <a:ea typeface="+mn-lt"/>
              <a:cs typeface="+mn-lt"/>
            </a:endParaRPr>
          </a:p>
          <a:p>
            <a:pPr marL="342900" indent="-342900">
              <a:buFont typeface="Arial"/>
              <a:buChar char="•"/>
            </a:pPr>
            <a:r>
              <a:rPr lang="en-US" sz="2200" dirty="0">
                <a:solidFill>
                  <a:srgbClr val="374151"/>
                </a:solidFill>
                <a:latin typeface="Nunito"/>
                <a:ea typeface="+mn-lt"/>
                <a:cs typeface="+mn-lt"/>
              </a:rPr>
              <a:t>Improves predictive accuracy and robustness.</a:t>
            </a:r>
            <a:endParaRPr lang="en-US" sz="2200" dirty="0">
              <a:latin typeface="Nunito"/>
              <a:ea typeface="+mn-lt"/>
              <a:cs typeface="+mn-lt"/>
            </a:endParaRPr>
          </a:p>
          <a:p>
            <a:pPr marL="342900" indent="-342900">
              <a:buFont typeface="Arial"/>
              <a:buChar char="•"/>
            </a:pPr>
            <a:r>
              <a:rPr lang="en-US" sz="2200" dirty="0">
                <a:solidFill>
                  <a:srgbClr val="374151"/>
                </a:solidFill>
                <a:latin typeface="Nunito"/>
                <a:ea typeface="+mn-lt"/>
                <a:cs typeface="+mn-lt"/>
              </a:rPr>
              <a:t>Mitigates overfitting.</a:t>
            </a:r>
            <a:endParaRPr lang="en-US" sz="2200" dirty="0">
              <a:latin typeface="Nunito"/>
              <a:ea typeface="+mn-lt"/>
              <a:cs typeface="+mn-lt"/>
            </a:endParaRPr>
          </a:p>
          <a:p>
            <a:endParaRPr lang="en-US" sz="2200" dirty="0">
              <a:solidFill>
                <a:srgbClr val="374151"/>
              </a:solidFill>
              <a:latin typeface="Nunito"/>
              <a:ea typeface="+mn-lt"/>
              <a:cs typeface="+mn-lt"/>
            </a:endParaRPr>
          </a:p>
          <a:p>
            <a:r>
              <a:rPr lang="en-US" sz="2200" b="1" dirty="0">
                <a:solidFill>
                  <a:srgbClr val="374151"/>
                </a:solidFill>
                <a:latin typeface="Nunito"/>
                <a:ea typeface="+mn-lt"/>
                <a:cs typeface="+mn-lt"/>
              </a:rPr>
              <a:t>Ensemble Techniques:</a:t>
            </a:r>
            <a:endParaRPr lang="en-US" sz="2200" dirty="0">
              <a:latin typeface="Nunito"/>
              <a:ea typeface="Calibri"/>
              <a:cs typeface="Calibri"/>
            </a:endParaRPr>
          </a:p>
          <a:p>
            <a:pPr marL="342900" indent="-342900">
              <a:buFont typeface="Arial"/>
              <a:buChar char="•"/>
            </a:pPr>
            <a:r>
              <a:rPr lang="en-US" sz="2200" b="1" dirty="0">
                <a:solidFill>
                  <a:srgbClr val="374151"/>
                </a:solidFill>
                <a:latin typeface="Nunito"/>
                <a:ea typeface="+mn-lt"/>
                <a:cs typeface="+mn-lt"/>
              </a:rPr>
              <a:t>Bagging:</a:t>
            </a:r>
            <a:r>
              <a:rPr lang="en-US" sz="2200" dirty="0">
                <a:solidFill>
                  <a:srgbClr val="374151"/>
                </a:solidFill>
                <a:latin typeface="Nunito"/>
                <a:ea typeface="+mn-lt"/>
                <a:cs typeface="+mn-lt"/>
              </a:rPr>
              <a:t> Constructs multiple models in parallel and combines their predictions (e.g., Random Forest).</a:t>
            </a:r>
            <a:endParaRPr lang="en-US" sz="2200" dirty="0">
              <a:latin typeface="Nunito"/>
              <a:ea typeface="Calibri"/>
              <a:cs typeface="Calibri"/>
            </a:endParaRPr>
          </a:p>
          <a:p>
            <a:pPr marL="342900" indent="-342900">
              <a:buFont typeface="Arial"/>
              <a:buChar char="•"/>
            </a:pPr>
            <a:r>
              <a:rPr lang="en-US" sz="2200" b="1" dirty="0">
                <a:solidFill>
                  <a:srgbClr val="374151"/>
                </a:solidFill>
                <a:latin typeface="Nunito"/>
                <a:ea typeface="+mn-lt"/>
                <a:cs typeface="+mn-lt"/>
              </a:rPr>
              <a:t>Boosting:</a:t>
            </a:r>
            <a:r>
              <a:rPr lang="en-US" sz="2200" dirty="0">
                <a:solidFill>
                  <a:srgbClr val="374151"/>
                </a:solidFill>
                <a:latin typeface="Nunito"/>
                <a:ea typeface="+mn-lt"/>
                <a:cs typeface="+mn-lt"/>
              </a:rPr>
              <a:t> Builds a sequence of models, with each one correcting the errors of the previous (e.g., AdaBoost, Gradient Boosting).</a:t>
            </a:r>
            <a:endParaRPr lang="en-US" sz="2200" dirty="0">
              <a:latin typeface="Nunito"/>
              <a:ea typeface="Calibri"/>
              <a:cs typeface="Calibri"/>
            </a:endParaRPr>
          </a:p>
          <a:p>
            <a:pPr marL="342900" indent="-342900">
              <a:buFont typeface="Arial"/>
              <a:buChar char="•"/>
            </a:pPr>
            <a:r>
              <a:rPr lang="en-US" sz="2200" b="1" dirty="0">
                <a:solidFill>
                  <a:srgbClr val="374151"/>
                </a:solidFill>
                <a:latin typeface="Nunito"/>
                <a:ea typeface="+mn-lt"/>
                <a:cs typeface="+mn-lt"/>
              </a:rPr>
              <a:t>Stacking</a:t>
            </a:r>
            <a:r>
              <a:rPr lang="en-US" sz="2200" dirty="0">
                <a:solidFill>
                  <a:srgbClr val="374151"/>
                </a:solidFill>
                <a:latin typeface="Nunito"/>
                <a:ea typeface="+mn-lt"/>
                <a:cs typeface="+mn-lt"/>
              </a:rPr>
              <a:t>: Trains multiple models and combines their predictions using another model (meta-learner).</a:t>
            </a:r>
            <a:endParaRPr lang="en-US" sz="2200" dirty="0">
              <a:latin typeface="Nunito"/>
              <a:ea typeface="Calibri"/>
              <a:cs typeface="Calibri"/>
            </a:endParaRPr>
          </a:p>
          <a:p>
            <a:pPr marL="342900" indent="-342900">
              <a:buFont typeface="Arial"/>
              <a:buChar char="•"/>
            </a:pPr>
            <a:r>
              <a:rPr lang="en-US" sz="2200" b="1" dirty="0">
                <a:solidFill>
                  <a:srgbClr val="374151"/>
                </a:solidFill>
                <a:latin typeface="Nunito"/>
                <a:ea typeface="+mn-lt"/>
                <a:cs typeface="+mn-lt"/>
              </a:rPr>
              <a:t>Ensemble Averaging:</a:t>
            </a:r>
            <a:r>
              <a:rPr lang="en-US" sz="2200" dirty="0">
                <a:solidFill>
                  <a:srgbClr val="374151"/>
                </a:solidFill>
                <a:latin typeface="Nunito"/>
                <a:ea typeface="+mn-lt"/>
                <a:cs typeface="+mn-lt"/>
              </a:rPr>
              <a:t> Calculates the average of predictions from multiple models.</a:t>
            </a:r>
            <a:endParaRPr lang="en-US" sz="2200" dirty="0">
              <a:latin typeface="Nunito"/>
            </a:endParaRPr>
          </a:p>
        </p:txBody>
      </p:sp>
      <p:pic>
        <p:nvPicPr>
          <p:cNvPr id="3" name="Picture 2">
            <a:extLst>
              <a:ext uri="{FF2B5EF4-FFF2-40B4-BE49-F238E27FC236}">
                <a16:creationId xmlns:a16="http://schemas.microsoft.com/office/drawing/2014/main" id="{79B01D9D-EAE4-AC7A-9020-6098FA5F47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Tree>
    <p:extLst>
      <p:ext uri="{BB962C8B-B14F-4D97-AF65-F5344CB8AC3E}">
        <p14:creationId xmlns:p14="http://schemas.microsoft.com/office/powerpoint/2010/main" val="684558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2">
            <a:extLst>
              <a:ext uri="{FF2B5EF4-FFF2-40B4-BE49-F238E27FC236}">
                <a16:creationId xmlns:a16="http://schemas.microsoft.com/office/drawing/2014/main" id="{2FDADD92-4E39-7713-520E-D88B1D53A255}"/>
              </a:ext>
            </a:extLst>
          </p:cNvPr>
          <p:cNvSpPr txBox="1">
            <a:spLocks/>
          </p:cNvSpPr>
          <p:nvPr/>
        </p:nvSpPr>
        <p:spPr>
          <a:xfrm>
            <a:off x="4004556" y="292623"/>
            <a:ext cx="4179424" cy="63914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b="1" spc="-30" dirty="0">
                <a:solidFill>
                  <a:schemeClr val="accent1">
                    <a:lumMod val="50000"/>
                  </a:schemeClr>
                </a:solidFill>
                <a:latin typeface="Nunito"/>
                <a:cs typeface="Times New Roman"/>
              </a:rPr>
              <a:t>Random Forest</a:t>
            </a:r>
          </a:p>
        </p:txBody>
      </p:sp>
      <p:sp>
        <p:nvSpPr>
          <p:cNvPr id="2" name="TextBox 1">
            <a:extLst>
              <a:ext uri="{FF2B5EF4-FFF2-40B4-BE49-F238E27FC236}">
                <a16:creationId xmlns:a16="http://schemas.microsoft.com/office/drawing/2014/main" id="{EC3D07B2-EA9A-BC3A-2149-10708A5115C7}"/>
              </a:ext>
            </a:extLst>
          </p:cNvPr>
          <p:cNvSpPr txBox="1"/>
          <p:nvPr/>
        </p:nvSpPr>
        <p:spPr>
          <a:xfrm>
            <a:off x="449027" y="1599379"/>
            <a:ext cx="4924572" cy="17851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panose="020B0604020202020204" pitchFamily="34" charset="0"/>
              <a:buChar char="•"/>
            </a:pPr>
            <a:r>
              <a:rPr lang="en-US" sz="2200" dirty="0">
                <a:solidFill>
                  <a:srgbClr val="374151"/>
                </a:solidFill>
                <a:latin typeface="Nunito"/>
              </a:rPr>
              <a:t>Ensemble learning method.</a:t>
            </a:r>
            <a:endParaRPr lang="en-US" dirty="0">
              <a:ea typeface="Calibri"/>
              <a:cs typeface="Calibri"/>
            </a:endParaRPr>
          </a:p>
          <a:p>
            <a:pPr marL="342900" indent="-342900">
              <a:buFont typeface="Arial" panose="020B0604020202020204" pitchFamily="34" charset="0"/>
              <a:buChar char="•"/>
            </a:pPr>
            <a:r>
              <a:rPr lang="en-US" sz="2200" dirty="0">
                <a:solidFill>
                  <a:srgbClr val="374151"/>
                </a:solidFill>
                <a:latin typeface="Nunito"/>
              </a:rPr>
              <a:t>Combines multiple decision trees.</a:t>
            </a:r>
          </a:p>
          <a:p>
            <a:pPr marL="342900" indent="-342900">
              <a:buFont typeface="Arial" panose="020B0604020202020204" pitchFamily="34" charset="0"/>
              <a:buChar char="•"/>
            </a:pPr>
            <a:r>
              <a:rPr lang="en-US" sz="2200" dirty="0">
                <a:solidFill>
                  <a:srgbClr val="374151"/>
                </a:solidFill>
                <a:latin typeface="Nunito"/>
              </a:rPr>
              <a:t>Enhances prediction accuracy and robustness.</a:t>
            </a:r>
          </a:p>
          <a:p>
            <a:pPr marL="342900" indent="-342900">
              <a:buFont typeface="Arial" panose="020B0604020202020204" pitchFamily="34" charset="0"/>
              <a:buChar char="•"/>
            </a:pPr>
            <a:endParaRPr lang="en-US" sz="2200" dirty="0">
              <a:solidFill>
                <a:srgbClr val="374151"/>
              </a:solidFill>
              <a:latin typeface="Nunito"/>
            </a:endParaRPr>
          </a:p>
        </p:txBody>
      </p:sp>
      <p:pic>
        <p:nvPicPr>
          <p:cNvPr id="3" name="Picture 2" descr="Bootstrapped Aggregation(Bagging): | by Hema Anusha | Medium">
            <a:extLst>
              <a:ext uri="{FF2B5EF4-FFF2-40B4-BE49-F238E27FC236}">
                <a16:creationId xmlns:a16="http://schemas.microsoft.com/office/drawing/2014/main" id="{D008A34D-DD5D-AA5E-5C13-C5C3484F132F}"/>
              </a:ext>
            </a:extLst>
          </p:cNvPr>
          <p:cNvPicPr>
            <a:picLocks noChangeAspect="1"/>
          </p:cNvPicPr>
          <p:nvPr/>
        </p:nvPicPr>
        <p:blipFill>
          <a:blip r:embed="rId3"/>
          <a:stretch>
            <a:fillRect/>
          </a:stretch>
        </p:blipFill>
        <p:spPr>
          <a:xfrm>
            <a:off x="5615889" y="1130047"/>
            <a:ext cx="6617944" cy="3741279"/>
          </a:xfrm>
          <a:prstGeom prst="rect">
            <a:avLst/>
          </a:prstGeom>
        </p:spPr>
      </p:pic>
      <p:sp>
        <p:nvSpPr>
          <p:cNvPr id="5" name="TextBox 4">
            <a:extLst>
              <a:ext uri="{FF2B5EF4-FFF2-40B4-BE49-F238E27FC236}">
                <a16:creationId xmlns:a16="http://schemas.microsoft.com/office/drawing/2014/main" id="{85177C3C-6174-D4F6-72D0-ED0AFEF0220B}"/>
              </a:ext>
            </a:extLst>
          </p:cNvPr>
          <p:cNvSpPr txBox="1"/>
          <p:nvPr/>
        </p:nvSpPr>
        <p:spPr>
          <a:xfrm>
            <a:off x="451224" y="4266204"/>
            <a:ext cx="8754534" cy="21236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b="1" dirty="0">
                <a:solidFill>
                  <a:srgbClr val="374151"/>
                </a:solidFill>
                <a:latin typeface="Nunito"/>
                <a:cs typeface="Arial"/>
              </a:rPr>
              <a:t>Bagging Concept (Bootstrap Aggregating):</a:t>
            </a:r>
            <a:r>
              <a:rPr lang="en-US" sz="2200" dirty="0">
                <a:solidFill>
                  <a:srgbClr val="374151"/>
                </a:solidFill>
                <a:latin typeface="Nunito"/>
                <a:cs typeface="Arial"/>
              </a:rPr>
              <a:t>​</a:t>
            </a:r>
          </a:p>
          <a:p>
            <a:pPr marL="342900" indent="-342900">
              <a:buFont typeface="Arial"/>
              <a:buChar char="•"/>
            </a:pPr>
            <a:r>
              <a:rPr lang="en-US" sz="2200" dirty="0">
                <a:solidFill>
                  <a:srgbClr val="374151"/>
                </a:solidFill>
                <a:latin typeface="Nunito"/>
                <a:cs typeface="Arial"/>
              </a:rPr>
              <a:t>Creates subsets of data through bootstrapping.​</a:t>
            </a:r>
          </a:p>
          <a:p>
            <a:pPr marL="342900" indent="-342900">
              <a:buFont typeface="Arial"/>
              <a:buChar char="•"/>
            </a:pPr>
            <a:r>
              <a:rPr lang="en-US" sz="2200" dirty="0">
                <a:solidFill>
                  <a:srgbClr val="374151"/>
                </a:solidFill>
                <a:latin typeface="Nunito"/>
                <a:cs typeface="Arial"/>
              </a:rPr>
              <a:t>Trains individual decision trees on these subsets.​</a:t>
            </a:r>
          </a:p>
          <a:p>
            <a:pPr marL="342900" indent="-342900">
              <a:buFont typeface="Arial"/>
              <a:buChar char="•"/>
            </a:pPr>
            <a:r>
              <a:rPr lang="en-US" sz="2200" dirty="0">
                <a:solidFill>
                  <a:srgbClr val="374151"/>
                </a:solidFill>
                <a:latin typeface="Nunito"/>
                <a:cs typeface="Arial"/>
              </a:rPr>
              <a:t>Averages predictions to reduce variance and overfitting.​</a:t>
            </a:r>
          </a:p>
          <a:p>
            <a:pPr marL="342900" indent="-342900">
              <a:buFont typeface="Arial"/>
              <a:buChar char="•"/>
            </a:pPr>
            <a:r>
              <a:rPr lang="en-US" sz="2200" dirty="0">
                <a:solidFill>
                  <a:srgbClr val="374151"/>
                </a:solidFill>
                <a:latin typeface="Nunito"/>
                <a:cs typeface="Arial"/>
              </a:rPr>
              <a:t>Random Forest adds feature selection randomness for improved performance.​</a:t>
            </a:r>
          </a:p>
        </p:txBody>
      </p:sp>
      <p:pic>
        <p:nvPicPr>
          <p:cNvPr id="6" name="Picture 5">
            <a:extLst>
              <a:ext uri="{FF2B5EF4-FFF2-40B4-BE49-F238E27FC236}">
                <a16:creationId xmlns:a16="http://schemas.microsoft.com/office/drawing/2014/main" id="{0F93BA00-6676-6866-3537-BB8E2AACF5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Tree>
    <p:extLst>
      <p:ext uri="{BB962C8B-B14F-4D97-AF65-F5344CB8AC3E}">
        <p14:creationId xmlns:p14="http://schemas.microsoft.com/office/powerpoint/2010/main" val="42086194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2">
            <a:extLst>
              <a:ext uri="{FF2B5EF4-FFF2-40B4-BE49-F238E27FC236}">
                <a16:creationId xmlns:a16="http://schemas.microsoft.com/office/drawing/2014/main" id="{2FDADD92-4E39-7713-520E-D88B1D53A255}"/>
              </a:ext>
            </a:extLst>
          </p:cNvPr>
          <p:cNvSpPr txBox="1">
            <a:spLocks/>
          </p:cNvSpPr>
          <p:nvPr/>
        </p:nvSpPr>
        <p:spPr>
          <a:xfrm>
            <a:off x="2913851" y="310054"/>
            <a:ext cx="6370795" cy="63914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b="1" spc="-30" dirty="0">
                <a:solidFill>
                  <a:schemeClr val="accent1">
                    <a:lumMod val="50000"/>
                  </a:schemeClr>
                </a:solidFill>
                <a:latin typeface="Nunito"/>
                <a:cs typeface="Times New Roman"/>
              </a:rPr>
              <a:t>Random Forest Benefits</a:t>
            </a:r>
          </a:p>
        </p:txBody>
      </p:sp>
      <p:sp>
        <p:nvSpPr>
          <p:cNvPr id="4" name="TextBox 3">
            <a:extLst>
              <a:ext uri="{FF2B5EF4-FFF2-40B4-BE49-F238E27FC236}">
                <a16:creationId xmlns:a16="http://schemas.microsoft.com/office/drawing/2014/main" id="{DB00B215-A201-6F67-E43D-BE7A36A33A57}"/>
              </a:ext>
            </a:extLst>
          </p:cNvPr>
          <p:cNvSpPr txBox="1"/>
          <p:nvPr/>
        </p:nvSpPr>
        <p:spPr>
          <a:xfrm>
            <a:off x="615184" y="1344400"/>
            <a:ext cx="10567200" cy="46204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2200" b="1" dirty="0">
                <a:solidFill>
                  <a:srgbClr val="374151"/>
                </a:solidFill>
                <a:latin typeface="Nunito"/>
              </a:rPr>
              <a:t>Advantages Over Single Decision Trees:</a:t>
            </a:r>
            <a:endParaRPr lang="en-US" dirty="0">
              <a:ea typeface="Calibri"/>
              <a:cs typeface="Calibri"/>
            </a:endParaRPr>
          </a:p>
          <a:p>
            <a:pPr marL="342900" indent="-342900">
              <a:lnSpc>
                <a:spcPct val="150000"/>
              </a:lnSpc>
              <a:buFont typeface="Arial"/>
              <a:buChar char="•"/>
            </a:pPr>
            <a:r>
              <a:rPr lang="en-US" sz="2200" b="1" dirty="0">
                <a:solidFill>
                  <a:srgbClr val="374151"/>
                </a:solidFill>
                <a:latin typeface="Nunito"/>
              </a:rPr>
              <a:t>Reduced Overfitting:</a:t>
            </a:r>
            <a:r>
              <a:rPr lang="en-US" sz="2200" dirty="0">
                <a:solidFill>
                  <a:srgbClr val="374151"/>
                </a:solidFill>
                <a:latin typeface="Nunito"/>
              </a:rPr>
              <a:t> Aggregates predictions for improved robustness.</a:t>
            </a:r>
          </a:p>
          <a:p>
            <a:pPr marL="342900" indent="-342900">
              <a:lnSpc>
                <a:spcPct val="150000"/>
              </a:lnSpc>
              <a:buFont typeface="Arial"/>
              <a:buChar char="•"/>
            </a:pPr>
            <a:r>
              <a:rPr lang="en-US" sz="2200" b="1" dirty="0">
                <a:solidFill>
                  <a:srgbClr val="374151"/>
                </a:solidFill>
                <a:latin typeface="Nunito"/>
              </a:rPr>
              <a:t>Improved Generalization:</a:t>
            </a:r>
            <a:r>
              <a:rPr lang="en-US" sz="2200" dirty="0">
                <a:solidFill>
                  <a:srgbClr val="374151"/>
                </a:solidFill>
                <a:latin typeface="Nunito"/>
              </a:rPr>
              <a:t> Better performance on unseen data.</a:t>
            </a:r>
          </a:p>
          <a:p>
            <a:pPr marL="342900" indent="-342900">
              <a:lnSpc>
                <a:spcPct val="150000"/>
              </a:lnSpc>
              <a:buFont typeface="Arial"/>
              <a:buChar char="•"/>
            </a:pPr>
            <a:r>
              <a:rPr lang="en-US" sz="2200" b="1" dirty="0">
                <a:solidFill>
                  <a:srgbClr val="374151"/>
                </a:solidFill>
                <a:latin typeface="Nunito"/>
              </a:rPr>
              <a:t>Feature Importance:</a:t>
            </a:r>
            <a:r>
              <a:rPr lang="en-US" sz="2200" dirty="0">
                <a:solidFill>
                  <a:srgbClr val="374151"/>
                </a:solidFill>
                <a:latin typeface="Nunito"/>
              </a:rPr>
              <a:t> Ranks relevant attributes.</a:t>
            </a:r>
          </a:p>
          <a:p>
            <a:pPr marL="342900" indent="-342900">
              <a:lnSpc>
                <a:spcPct val="150000"/>
              </a:lnSpc>
              <a:buFont typeface="Arial"/>
              <a:buChar char="•"/>
            </a:pPr>
            <a:r>
              <a:rPr lang="en-US" sz="2200" b="1" dirty="0">
                <a:solidFill>
                  <a:srgbClr val="374151"/>
                </a:solidFill>
                <a:latin typeface="Nunito"/>
              </a:rPr>
              <a:t>Outlier Robustness:</a:t>
            </a:r>
            <a:r>
              <a:rPr lang="en-US" sz="2200" dirty="0">
                <a:solidFill>
                  <a:srgbClr val="374151"/>
                </a:solidFill>
                <a:latin typeface="Nunito"/>
              </a:rPr>
              <a:t> Less sensitive to outliers.</a:t>
            </a:r>
          </a:p>
          <a:p>
            <a:pPr marL="342900" indent="-342900">
              <a:lnSpc>
                <a:spcPct val="150000"/>
              </a:lnSpc>
              <a:buFont typeface="Arial"/>
              <a:buChar char="•"/>
            </a:pPr>
            <a:endParaRPr lang="en-US" sz="2200" dirty="0">
              <a:solidFill>
                <a:srgbClr val="374151"/>
              </a:solidFill>
              <a:latin typeface="Nunito"/>
            </a:endParaRPr>
          </a:p>
          <a:p>
            <a:pPr>
              <a:lnSpc>
                <a:spcPct val="150000"/>
              </a:lnSpc>
            </a:pPr>
            <a:r>
              <a:rPr lang="en-US" sz="2200" b="1" dirty="0">
                <a:solidFill>
                  <a:srgbClr val="374151"/>
                </a:solidFill>
                <a:latin typeface="Nunito"/>
              </a:rPr>
              <a:t>Handling Variance and Bias:</a:t>
            </a:r>
          </a:p>
          <a:p>
            <a:pPr marL="342900" indent="-342900">
              <a:lnSpc>
                <a:spcPct val="150000"/>
              </a:lnSpc>
              <a:buFont typeface="Arial"/>
              <a:buChar char="•"/>
            </a:pPr>
            <a:r>
              <a:rPr lang="en-US" sz="2200" b="1" dirty="0">
                <a:solidFill>
                  <a:srgbClr val="374151"/>
                </a:solidFill>
                <a:latin typeface="Nunito"/>
              </a:rPr>
              <a:t>Variance Reduction:</a:t>
            </a:r>
            <a:r>
              <a:rPr lang="en-US" sz="2200" dirty="0">
                <a:solidFill>
                  <a:srgbClr val="374151"/>
                </a:solidFill>
                <a:latin typeface="Nunito"/>
              </a:rPr>
              <a:t> Averages predictions for stability.</a:t>
            </a:r>
          </a:p>
          <a:p>
            <a:pPr marL="342900" indent="-342900">
              <a:lnSpc>
                <a:spcPct val="150000"/>
              </a:lnSpc>
              <a:buFont typeface="Arial"/>
              <a:buChar char="•"/>
            </a:pPr>
            <a:r>
              <a:rPr lang="en-US" sz="2200" b="1" dirty="0">
                <a:solidFill>
                  <a:srgbClr val="374151"/>
                </a:solidFill>
                <a:latin typeface="Nunito"/>
              </a:rPr>
              <a:t>Bias Reduction:</a:t>
            </a:r>
            <a:r>
              <a:rPr lang="en-US" sz="2200" dirty="0">
                <a:solidFill>
                  <a:srgbClr val="374151"/>
                </a:solidFill>
                <a:latin typeface="Nunito"/>
              </a:rPr>
              <a:t> Captures complex relationships, enhancing accuracy.</a:t>
            </a:r>
          </a:p>
        </p:txBody>
      </p:sp>
      <p:pic>
        <p:nvPicPr>
          <p:cNvPr id="3" name="Picture 2">
            <a:extLst>
              <a:ext uri="{FF2B5EF4-FFF2-40B4-BE49-F238E27FC236}">
                <a16:creationId xmlns:a16="http://schemas.microsoft.com/office/drawing/2014/main" id="{2B3CFF3B-87C0-5481-0F65-6B55E38CF3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Tree>
    <p:extLst>
      <p:ext uri="{BB962C8B-B14F-4D97-AF65-F5344CB8AC3E}">
        <p14:creationId xmlns:p14="http://schemas.microsoft.com/office/powerpoint/2010/main" val="9684492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2">
            <a:extLst>
              <a:ext uri="{FF2B5EF4-FFF2-40B4-BE49-F238E27FC236}">
                <a16:creationId xmlns:a16="http://schemas.microsoft.com/office/drawing/2014/main" id="{2FDADD92-4E39-7713-520E-D88B1D53A255}"/>
              </a:ext>
            </a:extLst>
          </p:cNvPr>
          <p:cNvSpPr txBox="1">
            <a:spLocks/>
          </p:cNvSpPr>
          <p:nvPr/>
        </p:nvSpPr>
        <p:spPr>
          <a:xfrm>
            <a:off x="3451733" y="324995"/>
            <a:ext cx="4891619" cy="63914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b="1" spc="-30" dirty="0">
                <a:solidFill>
                  <a:schemeClr val="accent1">
                    <a:lumMod val="50000"/>
                  </a:schemeClr>
                </a:solidFill>
                <a:latin typeface="Nunito"/>
                <a:cs typeface="Times New Roman"/>
              </a:rPr>
              <a:t>Gradient Boosting</a:t>
            </a:r>
          </a:p>
        </p:txBody>
      </p:sp>
      <p:sp>
        <p:nvSpPr>
          <p:cNvPr id="3" name="TextBox 2">
            <a:extLst>
              <a:ext uri="{FF2B5EF4-FFF2-40B4-BE49-F238E27FC236}">
                <a16:creationId xmlns:a16="http://schemas.microsoft.com/office/drawing/2014/main" id="{4E285EF1-2200-944A-88BE-496471821D2C}"/>
              </a:ext>
            </a:extLst>
          </p:cNvPr>
          <p:cNvSpPr txBox="1"/>
          <p:nvPr/>
        </p:nvSpPr>
        <p:spPr>
          <a:xfrm>
            <a:off x="347067" y="1500440"/>
            <a:ext cx="5095554" cy="44935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200" dirty="0">
                <a:solidFill>
                  <a:srgbClr val="374151"/>
                </a:solidFill>
                <a:latin typeface="Nunito"/>
              </a:rPr>
              <a:t>Combines weak models sequentially.</a:t>
            </a:r>
            <a:endParaRPr lang="en-US" dirty="0">
              <a:ea typeface="Calibri"/>
              <a:cs typeface="Calibri"/>
            </a:endParaRPr>
          </a:p>
          <a:p>
            <a:pPr marL="342900" indent="-342900">
              <a:buFont typeface="Arial"/>
              <a:buChar char="•"/>
            </a:pPr>
            <a:r>
              <a:rPr lang="en-US" sz="2200" dirty="0">
                <a:solidFill>
                  <a:srgbClr val="374151"/>
                </a:solidFill>
                <a:latin typeface="Nunito"/>
              </a:rPr>
              <a:t>Corrects errors made by previous models.</a:t>
            </a:r>
          </a:p>
          <a:p>
            <a:pPr marL="342900" indent="-342900">
              <a:buFont typeface="Arial"/>
              <a:buChar char="•"/>
            </a:pPr>
            <a:r>
              <a:rPr lang="en-US" sz="2200" dirty="0">
                <a:solidFill>
                  <a:srgbClr val="374151"/>
                </a:solidFill>
                <a:latin typeface="Nunito"/>
              </a:rPr>
              <a:t>Creates a strong predictive model.</a:t>
            </a:r>
          </a:p>
          <a:p>
            <a:pPr marL="342900" indent="-342900">
              <a:buFont typeface="Arial"/>
              <a:buChar char="•"/>
            </a:pPr>
            <a:endParaRPr lang="en-US" sz="2200" dirty="0">
              <a:solidFill>
                <a:srgbClr val="374151"/>
              </a:solidFill>
              <a:latin typeface="Nunito"/>
            </a:endParaRPr>
          </a:p>
          <a:p>
            <a:r>
              <a:rPr lang="en-US" sz="2200" b="1" dirty="0">
                <a:solidFill>
                  <a:srgbClr val="374151"/>
                </a:solidFill>
                <a:latin typeface="Nunito"/>
              </a:rPr>
              <a:t>Concept of Boosting:</a:t>
            </a:r>
          </a:p>
          <a:p>
            <a:pPr marL="342900" indent="-342900">
              <a:buFont typeface="Arial"/>
              <a:buChar char="•"/>
            </a:pPr>
            <a:r>
              <a:rPr lang="en-US" sz="2200" dirty="0">
                <a:solidFill>
                  <a:srgbClr val="374151"/>
                </a:solidFill>
                <a:latin typeface="Nunito"/>
              </a:rPr>
              <a:t>General ensemble technique.</a:t>
            </a:r>
          </a:p>
          <a:p>
            <a:pPr marL="342900" indent="-342900">
              <a:buFont typeface="Arial"/>
              <a:buChar char="•"/>
            </a:pPr>
            <a:r>
              <a:rPr lang="en-US" sz="2200" dirty="0">
                <a:solidFill>
                  <a:srgbClr val="374151"/>
                </a:solidFill>
                <a:latin typeface="Nunito"/>
              </a:rPr>
              <a:t>Sequential model training.</a:t>
            </a:r>
          </a:p>
          <a:p>
            <a:pPr marL="342900" indent="-342900">
              <a:buFont typeface="Arial"/>
              <a:buChar char="•"/>
            </a:pPr>
            <a:r>
              <a:rPr lang="en-US" sz="2200" dirty="0">
                <a:solidFill>
                  <a:srgbClr val="374151"/>
                </a:solidFill>
                <a:latin typeface="Nunito"/>
              </a:rPr>
              <a:t>Weights data points based on errors.</a:t>
            </a:r>
          </a:p>
          <a:p>
            <a:pPr marL="342900" indent="-342900">
              <a:buFont typeface="Arial"/>
              <a:buChar char="•"/>
            </a:pPr>
            <a:r>
              <a:rPr lang="en-US" sz="2200" dirty="0">
                <a:solidFill>
                  <a:srgbClr val="374151"/>
                </a:solidFill>
                <a:latin typeface="Nunito"/>
              </a:rPr>
              <a:t>Focuses on challenging data for improved accuracy.</a:t>
            </a:r>
          </a:p>
        </p:txBody>
      </p:sp>
      <p:pic>
        <p:nvPicPr>
          <p:cNvPr id="5" name="Picture 4" descr="Fully Explained Gradient Boosting Technique in Supervised Learning | by  Amit Chauhan | Towards AI">
            <a:extLst>
              <a:ext uri="{FF2B5EF4-FFF2-40B4-BE49-F238E27FC236}">
                <a16:creationId xmlns:a16="http://schemas.microsoft.com/office/drawing/2014/main" id="{E07F20FA-20F0-F9E4-9D73-380BDE465B30}"/>
              </a:ext>
            </a:extLst>
          </p:cNvPr>
          <p:cNvPicPr>
            <a:picLocks noChangeAspect="1"/>
          </p:cNvPicPr>
          <p:nvPr/>
        </p:nvPicPr>
        <p:blipFill>
          <a:blip r:embed="rId3"/>
          <a:stretch>
            <a:fillRect/>
          </a:stretch>
        </p:blipFill>
        <p:spPr>
          <a:xfrm>
            <a:off x="5401733" y="1502217"/>
            <a:ext cx="6667749" cy="4839682"/>
          </a:xfrm>
          <a:prstGeom prst="rect">
            <a:avLst/>
          </a:prstGeom>
        </p:spPr>
      </p:pic>
      <p:pic>
        <p:nvPicPr>
          <p:cNvPr id="4" name="Picture 3" descr="A blue letter on a black background&#10;&#10;Description automatically generated">
            <a:extLst>
              <a:ext uri="{FF2B5EF4-FFF2-40B4-BE49-F238E27FC236}">
                <a16:creationId xmlns:a16="http://schemas.microsoft.com/office/drawing/2014/main" id="{5465498A-6B5E-9F19-CD8D-620B55D7CE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Tree>
    <p:extLst>
      <p:ext uri="{BB962C8B-B14F-4D97-AF65-F5344CB8AC3E}">
        <p14:creationId xmlns:p14="http://schemas.microsoft.com/office/powerpoint/2010/main" val="36703738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2">
            <a:extLst>
              <a:ext uri="{FF2B5EF4-FFF2-40B4-BE49-F238E27FC236}">
                <a16:creationId xmlns:a16="http://schemas.microsoft.com/office/drawing/2014/main" id="{2FDADD92-4E39-7713-520E-D88B1D53A255}"/>
              </a:ext>
            </a:extLst>
          </p:cNvPr>
          <p:cNvSpPr txBox="1">
            <a:spLocks/>
          </p:cNvSpPr>
          <p:nvPr/>
        </p:nvSpPr>
        <p:spPr>
          <a:xfrm>
            <a:off x="3451733" y="324995"/>
            <a:ext cx="4891619" cy="63914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b="1" spc="-30" dirty="0">
                <a:solidFill>
                  <a:schemeClr val="accent1">
                    <a:lumMod val="50000"/>
                  </a:schemeClr>
                </a:solidFill>
                <a:latin typeface="Nunito"/>
                <a:cs typeface="Times New Roman"/>
              </a:rPr>
              <a:t>Gradient Boosting</a:t>
            </a:r>
          </a:p>
        </p:txBody>
      </p:sp>
      <p:pic>
        <p:nvPicPr>
          <p:cNvPr id="2" name="Picture 1" descr="AdaBoost Algorithm in Machine Learning">
            <a:extLst>
              <a:ext uri="{FF2B5EF4-FFF2-40B4-BE49-F238E27FC236}">
                <a16:creationId xmlns:a16="http://schemas.microsoft.com/office/drawing/2014/main" id="{79607F12-E20B-3027-8639-4BD7562450F8}"/>
              </a:ext>
            </a:extLst>
          </p:cNvPr>
          <p:cNvPicPr>
            <a:picLocks noChangeAspect="1"/>
          </p:cNvPicPr>
          <p:nvPr/>
        </p:nvPicPr>
        <p:blipFill>
          <a:blip r:embed="rId3"/>
          <a:stretch>
            <a:fillRect/>
          </a:stretch>
        </p:blipFill>
        <p:spPr>
          <a:xfrm>
            <a:off x="5361890" y="1775946"/>
            <a:ext cx="6832101" cy="3839011"/>
          </a:xfrm>
          <a:prstGeom prst="rect">
            <a:avLst/>
          </a:prstGeom>
        </p:spPr>
      </p:pic>
      <p:sp>
        <p:nvSpPr>
          <p:cNvPr id="4" name="TextBox 3">
            <a:extLst>
              <a:ext uri="{FF2B5EF4-FFF2-40B4-BE49-F238E27FC236}">
                <a16:creationId xmlns:a16="http://schemas.microsoft.com/office/drawing/2014/main" id="{4B1F2671-F99A-0AD5-C0E2-527C39D9849F}"/>
              </a:ext>
            </a:extLst>
          </p:cNvPr>
          <p:cNvSpPr txBox="1"/>
          <p:nvPr/>
        </p:nvSpPr>
        <p:spPr>
          <a:xfrm>
            <a:off x="393420" y="1325773"/>
            <a:ext cx="4969434" cy="517064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200">
                <a:solidFill>
                  <a:srgbClr val="374151"/>
                </a:solidFill>
                <a:latin typeface="Nunito"/>
              </a:rPr>
              <a:t>Boosting technique for classification.</a:t>
            </a:r>
            <a:endParaRPr lang="en-US">
              <a:ea typeface="Calibri"/>
              <a:cs typeface="Calibri"/>
            </a:endParaRPr>
          </a:p>
          <a:p>
            <a:pPr marL="342900" indent="-342900">
              <a:buFont typeface="Arial"/>
              <a:buChar char="•"/>
            </a:pPr>
            <a:r>
              <a:rPr lang="en-US" sz="2200">
                <a:solidFill>
                  <a:srgbClr val="374151"/>
                </a:solidFill>
                <a:latin typeface="Nunito"/>
              </a:rPr>
              <a:t>Combines predictions of weak learners.</a:t>
            </a:r>
            <a:endParaRPr lang="en-US" sz="2200" dirty="0">
              <a:solidFill>
                <a:srgbClr val="374151"/>
              </a:solidFill>
              <a:latin typeface="Nunito"/>
            </a:endParaRPr>
          </a:p>
          <a:p>
            <a:pPr marL="342900" indent="-342900">
              <a:buFont typeface="Arial"/>
              <a:buChar char="•"/>
            </a:pPr>
            <a:r>
              <a:rPr lang="en-US" sz="2200" dirty="0">
                <a:solidFill>
                  <a:srgbClr val="374151"/>
                </a:solidFill>
                <a:latin typeface="Nunito"/>
              </a:rPr>
              <a:t>Emphasizes challenging data points.</a:t>
            </a:r>
          </a:p>
          <a:p>
            <a:pPr marL="342900" indent="-342900">
              <a:buFont typeface="Arial"/>
              <a:buChar char="•"/>
            </a:pPr>
            <a:endParaRPr lang="en-US" sz="2200" dirty="0">
              <a:solidFill>
                <a:srgbClr val="374151"/>
              </a:solidFill>
              <a:latin typeface="Nunito"/>
            </a:endParaRPr>
          </a:p>
          <a:p>
            <a:r>
              <a:rPr lang="en-US" sz="2200" b="1" dirty="0">
                <a:solidFill>
                  <a:srgbClr val="374151"/>
                </a:solidFill>
                <a:latin typeface="Nunito"/>
              </a:rPr>
              <a:t>Weighted Training of Weak Learners:</a:t>
            </a:r>
          </a:p>
          <a:p>
            <a:pPr marL="342900" indent="-342900">
              <a:buFont typeface="Arial"/>
              <a:buChar char="•"/>
            </a:pPr>
            <a:r>
              <a:rPr lang="en-US" sz="2200" dirty="0">
                <a:solidFill>
                  <a:srgbClr val="374151"/>
                </a:solidFill>
                <a:latin typeface="Nunito"/>
              </a:rPr>
              <a:t>Assigns weights to data points.</a:t>
            </a:r>
          </a:p>
          <a:p>
            <a:pPr marL="342900" indent="-342900">
              <a:buFont typeface="Arial"/>
              <a:buChar char="•"/>
            </a:pPr>
            <a:r>
              <a:rPr lang="en-US" sz="2200" dirty="0">
                <a:solidFill>
                  <a:srgbClr val="374151"/>
                </a:solidFill>
                <a:latin typeface="Nunito"/>
              </a:rPr>
              <a:t>Focuses on misclassified samples.</a:t>
            </a:r>
          </a:p>
          <a:p>
            <a:pPr marL="342900" indent="-342900">
              <a:buFont typeface="Arial"/>
              <a:buChar char="•"/>
            </a:pPr>
            <a:r>
              <a:rPr lang="en-US" sz="2200" dirty="0">
                <a:solidFill>
                  <a:srgbClr val="374151"/>
                </a:solidFill>
                <a:latin typeface="Nunito"/>
              </a:rPr>
              <a:t>Sequential training to correct errors.</a:t>
            </a:r>
          </a:p>
          <a:p>
            <a:pPr marL="342900" indent="-342900">
              <a:buFont typeface="Arial"/>
              <a:buChar char="•"/>
            </a:pPr>
            <a:r>
              <a:rPr lang="en-US" sz="2200" dirty="0">
                <a:solidFill>
                  <a:srgbClr val="374151"/>
                </a:solidFill>
                <a:latin typeface="Nunito"/>
              </a:rPr>
              <a:t>Combines predictions with weighted votes.</a:t>
            </a:r>
          </a:p>
        </p:txBody>
      </p:sp>
      <p:pic>
        <p:nvPicPr>
          <p:cNvPr id="5" name="Picture 4" descr="A blue letter on a black background&#10;&#10;Description automatically generated">
            <a:extLst>
              <a:ext uri="{FF2B5EF4-FFF2-40B4-BE49-F238E27FC236}">
                <a16:creationId xmlns:a16="http://schemas.microsoft.com/office/drawing/2014/main" id="{E6866547-0F86-9297-F74F-B21BDC196A6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Tree>
    <p:extLst>
      <p:ext uri="{BB962C8B-B14F-4D97-AF65-F5344CB8AC3E}">
        <p14:creationId xmlns:p14="http://schemas.microsoft.com/office/powerpoint/2010/main" val="29319975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2">
            <a:extLst>
              <a:ext uri="{FF2B5EF4-FFF2-40B4-BE49-F238E27FC236}">
                <a16:creationId xmlns:a16="http://schemas.microsoft.com/office/drawing/2014/main" id="{2FDADD92-4E39-7713-520E-D88B1D53A255}"/>
              </a:ext>
            </a:extLst>
          </p:cNvPr>
          <p:cNvSpPr txBox="1">
            <a:spLocks/>
          </p:cNvSpPr>
          <p:nvPr/>
        </p:nvSpPr>
        <p:spPr>
          <a:xfrm>
            <a:off x="4368125" y="459465"/>
            <a:ext cx="2834718" cy="63914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b="1" spc="-30" dirty="0">
                <a:solidFill>
                  <a:schemeClr val="accent1">
                    <a:lumMod val="50000"/>
                  </a:schemeClr>
                </a:solidFill>
                <a:latin typeface="Nunito"/>
                <a:cs typeface="Times New Roman"/>
              </a:rPr>
              <a:t>Questions</a:t>
            </a:r>
            <a:endParaRPr lang="en-US" dirty="0"/>
          </a:p>
        </p:txBody>
      </p:sp>
      <p:sp>
        <p:nvSpPr>
          <p:cNvPr id="5" name="TextBox 4">
            <a:extLst>
              <a:ext uri="{FF2B5EF4-FFF2-40B4-BE49-F238E27FC236}">
                <a16:creationId xmlns:a16="http://schemas.microsoft.com/office/drawing/2014/main" id="{2B0E6221-EA01-32FA-7723-35B8AAD9DC71}"/>
              </a:ext>
            </a:extLst>
          </p:cNvPr>
          <p:cNvSpPr txBox="1"/>
          <p:nvPr/>
        </p:nvSpPr>
        <p:spPr>
          <a:xfrm>
            <a:off x="844675" y="1357655"/>
            <a:ext cx="9885082" cy="17851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dirty="0">
                <a:solidFill>
                  <a:srgbClr val="374151"/>
                </a:solidFill>
                <a:latin typeface="Nunito"/>
              </a:rPr>
              <a:t>Using the </a:t>
            </a:r>
            <a:r>
              <a:rPr lang="en-US" sz="2200" b="1" dirty="0">
                <a:solidFill>
                  <a:srgbClr val="374151"/>
                </a:solidFill>
                <a:latin typeface="Nunito"/>
              </a:rPr>
              <a:t>Iris dataset,</a:t>
            </a:r>
            <a:r>
              <a:rPr lang="en-US" sz="2200" dirty="0">
                <a:solidFill>
                  <a:srgbClr val="374151"/>
                </a:solidFill>
                <a:latin typeface="Nunito"/>
              </a:rPr>
              <a:t> build machine learning models based on Decision Trees, Random Forest, and Gradient Boosting. </a:t>
            </a:r>
            <a:endParaRPr lang="en-US"/>
          </a:p>
          <a:p>
            <a:endParaRPr lang="en-US" sz="2200" dirty="0">
              <a:solidFill>
                <a:srgbClr val="374151"/>
              </a:solidFill>
              <a:latin typeface="Nunito"/>
            </a:endParaRPr>
          </a:p>
          <a:p>
            <a:r>
              <a:rPr lang="en-US" sz="2200" dirty="0">
                <a:solidFill>
                  <a:srgbClr val="374151"/>
                </a:solidFill>
                <a:latin typeface="Nunito"/>
              </a:rPr>
              <a:t>Compare their performance. Additionally, train two separate Decision Trees and assess their performance.</a:t>
            </a:r>
            <a:endParaRPr lang="en-US"/>
          </a:p>
        </p:txBody>
      </p:sp>
      <p:pic>
        <p:nvPicPr>
          <p:cNvPr id="3" name="Picture 2" descr="A blue letter on a black background&#10;&#10;Description automatically generated">
            <a:extLst>
              <a:ext uri="{FF2B5EF4-FFF2-40B4-BE49-F238E27FC236}">
                <a16:creationId xmlns:a16="http://schemas.microsoft.com/office/drawing/2014/main" id="{F2D14988-1845-34A6-13BB-CB67C8FC9F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Tree>
    <p:extLst>
      <p:ext uri="{BB962C8B-B14F-4D97-AF65-F5344CB8AC3E}">
        <p14:creationId xmlns:p14="http://schemas.microsoft.com/office/powerpoint/2010/main" val="3449148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5" name="Content Placeholder 4">
            <a:extLst>
              <a:ext uri="{FF2B5EF4-FFF2-40B4-BE49-F238E27FC236}">
                <a16:creationId xmlns:a16="http://schemas.microsoft.com/office/drawing/2014/main" id="{F1E094BE-D838-D72B-D901-D29AF46966E7}"/>
              </a:ext>
            </a:extLst>
          </p:cNvPr>
          <p:cNvSpPr>
            <a:spLocks noGrp="1"/>
          </p:cNvSpPr>
          <p:nvPr>
            <p:ph idx="1"/>
          </p:nvPr>
        </p:nvSpPr>
        <p:spPr>
          <a:xfrm>
            <a:off x="838200" y="1253331"/>
            <a:ext cx="10515600" cy="4351338"/>
          </a:xfrm>
        </p:spPr>
        <p:txBody>
          <a:bodyPr vert="horz" lIns="91440" tIns="45720" rIns="91440" bIns="45720" rtlCol="0" anchor="t">
            <a:normAutofit/>
          </a:bodyPr>
          <a:lstStyle/>
          <a:p>
            <a:pPr marL="0" indent="0" algn="ctr">
              <a:buNone/>
            </a:pPr>
            <a:endParaRPr lang="en-IN" sz="9600" b="1" dirty="0">
              <a:solidFill>
                <a:schemeClr val="accent1">
                  <a:lumMod val="50000"/>
                </a:schemeClr>
              </a:solidFill>
              <a:latin typeface="Nunito" pitchFamily="2" charset="0"/>
            </a:endParaRPr>
          </a:p>
          <a:p>
            <a:pPr marL="0" indent="0" algn="ctr">
              <a:buNone/>
            </a:pPr>
            <a:r>
              <a:rPr lang="en-IN" sz="9600" b="1" dirty="0">
                <a:solidFill>
                  <a:schemeClr val="accent1">
                    <a:lumMod val="50000"/>
                  </a:schemeClr>
                </a:solidFill>
                <a:latin typeface="Nunito"/>
              </a:rPr>
              <a:t>Questions ?</a:t>
            </a:r>
            <a:endParaRPr lang="en-IN" sz="9600" b="1" dirty="0">
              <a:solidFill>
                <a:schemeClr val="accent1">
                  <a:lumMod val="50000"/>
                </a:schemeClr>
              </a:solidFill>
              <a:latin typeface="Nunito" pitchFamily="2" charset="0"/>
            </a:endParaRPr>
          </a:p>
          <a:p>
            <a:endParaRPr lang="en-IN" dirty="0">
              <a:latin typeface="Nunito" pitchFamily="2" charset="0"/>
            </a:endParaRPr>
          </a:p>
        </p:txBody>
      </p:sp>
    </p:spTree>
    <p:extLst>
      <p:ext uri="{BB962C8B-B14F-4D97-AF65-F5344CB8AC3E}">
        <p14:creationId xmlns:p14="http://schemas.microsoft.com/office/powerpoint/2010/main" val="2503897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3" name="TextBox 2">
            <a:extLst>
              <a:ext uri="{FF2B5EF4-FFF2-40B4-BE49-F238E27FC236}">
                <a16:creationId xmlns:a16="http://schemas.microsoft.com/office/drawing/2014/main" id="{5FAF0B8B-2FA0-7D88-B529-85CF2FDB866C}"/>
              </a:ext>
            </a:extLst>
          </p:cNvPr>
          <p:cNvSpPr txBox="1"/>
          <p:nvPr/>
        </p:nvSpPr>
        <p:spPr>
          <a:xfrm>
            <a:off x="1216411" y="1170946"/>
            <a:ext cx="9042002" cy="5128327"/>
          </a:xfrm>
          <a:prstGeom prst="rect">
            <a:avLst/>
          </a:prstGeom>
          <a:noFill/>
        </p:spPr>
        <p:txBody>
          <a:bodyPr wrap="square" lIns="91440" tIns="45720" rIns="91440" bIns="45720" anchor="t">
            <a:spAutoFit/>
          </a:bodyPr>
          <a:lstStyle/>
          <a:p>
            <a:pPr marL="342900" indent="-342900">
              <a:lnSpc>
                <a:spcPct val="150000"/>
              </a:lnSpc>
              <a:buFont typeface="Arial"/>
              <a:buChar char="•"/>
            </a:pPr>
            <a:r>
              <a:rPr lang="en-US" sz="2200" dirty="0">
                <a:solidFill>
                  <a:srgbClr val="374151"/>
                </a:solidFill>
                <a:latin typeface="Nunito"/>
                <a:ea typeface="+mn-lt"/>
                <a:cs typeface="+mn-lt"/>
              </a:rPr>
              <a:t>Introduction to Decision Trees</a:t>
            </a:r>
            <a:endParaRPr lang="en-US">
              <a:ea typeface="Calibri"/>
              <a:cs typeface="Calibri"/>
            </a:endParaRPr>
          </a:p>
          <a:p>
            <a:pPr marL="342900" indent="-342900">
              <a:lnSpc>
                <a:spcPct val="150000"/>
              </a:lnSpc>
              <a:buFont typeface="Arial"/>
              <a:buChar char="•"/>
            </a:pPr>
            <a:r>
              <a:rPr lang="en-US" sz="2200" dirty="0">
                <a:solidFill>
                  <a:srgbClr val="374151"/>
                </a:solidFill>
                <a:latin typeface="Nunito"/>
                <a:ea typeface="+mn-lt"/>
                <a:cs typeface="+mn-lt"/>
              </a:rPr>
              <a:t>Decision Tree Structure</a:t>
            </a:r>
          </a:p>
          <a:p>
            <a:pPr marL="342900" indent="-342900">
              <a:lnSpc>
                <a:spcPct val="150000"/>
              </a:lnSpc>
              <a:buFont typeface="Arial"/>
              <a:buChar char="•"/>
            </a:pPr>
            <a:r>
              <a:rPr lang="en-US" sz="2200" dirty="0">
                <a:solidFill>
                  <a:srgbClr val="374151"/>
                </a:solidFill>
                <a:latin typeface="Nunito"/>
                <a:ea typeface="+mn-lt"/>
                <a:cs typeface="+mn-lt"/>
              </a:rPr>
              <a:t>Decision Nodes and Leaf Nodes</a:t>
            </a:r>
          </a:p>
          <a:p>
            <a:pPr marL="342900" indent="-342900">
              <a:lnSpc>
                <a:spcPct val="150000"/>
              </a:lnSpc>
              <a:buFont typeface="Arial"/>
              <a:buChar char="•"/>
            </a:pPr>
            <a:r>
              <a:rPr lang="en-US" sz="2200" dirty="0">
                <a:solidFill>
                  <a:srgbClr val="374151"/>
                </a:solidFill>
                <a:latin typeface="Nunito"/>
                <a:ea typeface="+mn-lt"/>
                <a:cs typeface="+mn-lt"/>
              </a:rPr>
              <a:t>Parent and Child Nodes</a:t>
            </a:r>
          </a:p>
          <a:p>
            <a:pPr marL="342900" indent="-342900">
              <a:lnSpc>
                <a:spcPct val="150000"/>
              </a:lnSpc>
              <a:buFont typeface="Arial"/>
              <a:buChar char="•"/>
            </a:pPr>
            <a:r>
              <a:rPr lang="en-US" sz="2200" dirty="0">
                <a:solidFill>
                  <a:srgbClr val="374151"/>
                </a:solidFill>
                <a:latin typeface="Nunito"/>
                <a:ea typeface="+mn-lt"/>
                <a:cs typeface="+mn-lt"/>
              </a:rPr>
              <a:t>Splitting Criteria: Gini Impurity and Entropy</a:t>
            </a:r>
          </a:p>
          <a:p>
            <a:pPr marL="342900" indent="-342900">
              <a:lnSpc>
                <a:spcPct val="150000"/>
              </a:lnSpc>
              <a:buFont typeface="Arial"/>
              <a:buChar char="•"/>
            </a:pPr>
            <a:r>
              <a:rPr lang="en-US" sz="2200" dirty="0">
                <a:solidFill>
                  <a:srgbClr val="374151"/>
                </a:solidFill>
                <a:latin typeface="Nunito"/>
                <a:ea typeface="+mn-lt"/>
                <a:cs typeface="+mn-lt"/>
              </a:rPr>
              <a:t>Tree Pruning and Overfitting</a:t>
            </a:r>
          </a:p>
          <a:p>
            <a:pPr marL="342900" indent="-342900">
              <a:lnSpc>
                <a:spcPct val="150000"/>
              </a:lnSpc>
              <a:buFont typeface="Arial"/>
              <a:buChar char="•"/>
            </a:pPr>
            <a:r>
              <a:rPr lang="en-US" sz="2200" dirty="0">
                <a:solidFill>
                  <a:srgbClr val="374151"/>
                </a:solidFill>
                <a:latin typeface="Nunito"/>
                <a:ea typeface="+mn-lt"/>
                <a:cs typeface="+mn-lt"/>
              </a:rPr>
              <a:t>Techniques to Prevent Overfitting</a:t>
            </a:r>
          </a:p>
          <a:p>
            <a:pPr marL="342900" indent="-342900">
              <a:lnSpc>
                <a:spcPct val="150000"/>
              </a:lnSpc>
              <a:buFont typeface="Arial"/>
              <a:buChar char="•"/>
            </a:pPr>
            <a:r>
              <a:rPr lang="en-US" sz="2200" dirty="0">
                <a:solidFill>
                  <a:srgbClr val="374151"/>
                </a:solidFill>
                <a:latin typeface="Nunito"/>
                <a:ea typeface="+mn-lt"/>
                <a:cs typeface="+mn-lt"/>
              </a:rPr>
              <a:t>Random Forest: Ensemble Learning and Bagging</a:t>
            </a:r>
          </a:p>
          <a:p>
            <a:pPr marL="342900" indent="-342900">
              <a:lnSpc>
                <a:spcPct val="150000"/>
              </a:lnSpc>
              <a:buFont typeface="Arial"/>
              <a:buChar char="•"/>
            </a:pPr>
            <a:r>
              <a:rPr lang="en-US" sz="2200" dirty="0">
                <a:solidFill>
                  <a:srgbClr val="374151"/>
                </a:solidFill>
                <a:latin typeface="Nunito"/>
                <a:ea typeface="+mn-lt"/>
                <a:cs typeface="+mn-lt"/>
              </a:rPr>
              <a:t>Hands-On Practical Example: Decision Trees</a:t>
            </a:r>
          </a:p>
          <a:p>
            <a:pPr marL="342900" indent="-342900">
              <a:lnSpc>
                <a:spcPct val="150000"/>
              </a:lnSpc>
              <a:buFont typeface="Arial"/>
              <a:buChar char="•"/>
            </a:pPr>
            <a:r>
              <a:rPr lang="en-US" sz="2200" dirty="0">
                <a:solidFill>
                  <a:srgbClr val="374151"/>
                </a:solidFill>
                <a:latin typeface="Nunito"/>
                <a:ea typeface="+mn-lt"/>
                <a:cs typeface="+mn-lt"/>
              </a:rPr>
              <a:t>Gradient Boosting and AdaBoost: Ensemble Methods</a:t>
            </a:r>
          </a:p>
        </p:txBody>
      </p:sp>
      <p:sp>
        <p:nvSpPr>
          <p:cNvPr id="9" name="object 2">
            <a:extLst>
              <a:ext uri="{FF2B5EF4-FFF2-40B4-BE49-F238E27FC236}">
                <a16:creationId xmlns:a16="http://schemas.microsoft.com/office/drawing/2014/main" id="{2FDADD92-4E39-7713-520E-D88B1D53A255}"/>
              </a:ext>
            </a:extLst>
          </p:cNvPr>
          <p:cNvSpPr txBox="1">
            <a:spLocks/>
          </p:cNvSpPr>
          <p:nvPr/>
        </p:nvSpPr>
        <p:spPr>
          <a:xfrm>
            <a:off x="4096824" y="359531"/>
            <a:ext cx="3979594" cy="63914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b="1" spc="-30" dirty="0">
                <a:solidFill>
                  <a:schemeClr val="accent1">
                    <a:lumMod val="50000"/>
                  </a:schemeClr>
                </a:solidFill>
                <a:latin typeface="Nunito"/>
                <a:cs typeface="Times New Roman"/>
              </a:rPr>
              <a:t>Day 4: Agenda</a:t>
            </a:r>
          </a:p>
        </p:txBody>
      </p:sp>
    </p:spTree>
    <p:extLst>
      <p:ext uri="{BB962C8B-B14F-4D97-AF65-F5344CB8AC3E}">
        <p14:creationId xmlns:p14="http://schemas.microsoft.com/office/powerpoint/2010/main" val="40765788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5" name="Content Placeholder 4">
            <a:extLst>
              <a:ext uri="{FF2B5EF4-FFF2-40B4-BE49-F238E27FC236}">
                <a16:creationId xmlns:a16="http://schemas.microsoft.com/office/drawing/2014/main" id="{F1E094BE-D838-D72B-D901-D29AF46966E7}"/>
              </a:ext>
            </a:extLst>
          </p:cNvPr>
          <p:cNvSpPr>
            <a:spLocks noGrp="1"/>
          </p:cNvSpPr>
          <p:nvPr>
            <p:ph idx="1"/>
          </p:nvPr>
        </p:nvSpPr>
        <p:spPr>
          <a:xfrm>
            <a:off x="838200" y="1253331"/>
            <a:ext cx="10515600" cy="4351338"/>
          </a:xfrm>
        </p:spPr>
        <p:txBody>
          <a:bodyPr vert="horz" lIns="91440" tIns="45720" rIns="91440" bIns="45720" rtlCol="0" anchor="t">
            <a:normAutofit/>
          </a:bodyPr>
          <a:lstStyle/>
          <a:p>
            <a:pPr marL="0" indent="0" algn="ctr">
              <a:buNone/>
            </a:pPr>
            <a:endParaRPr lang="en-IN" sz="9600" b="1" dirty="0">
              <a:solidFill>
                <a:schemeClr val="accent1">
                  <a:lumMod val="50000"/>
                </a:schemeClr>
              </a:solidFill>
              <a:latin typeface="Nunito" pitchFamily="2" charset="0"/>
            </a:endParaRPr>
          </a:p>
          <a:p>
            <a:pPr marL="0" indent="0" algn="ctr">
              <a:buNone/>
            </a:pPr>
            <a:r>
              <a:rPr lang="en-IN" sz="9600" b="1" dirty="0">
                <a:solidFill>
                  <a:schemeClr val="accent1">
                    <a:lumMod val="50000"/>
                  </a:schemeClr>
                </a:solidFill>
                <a:latin typeface="Nunito"/>
              </a:rPr>
              <a:t>Thank You !</a:t>
            </a:r>
          </a:p>
          <a:p>
            <a:endParaRPr lang="en-IN" dirty="0">
              <a:latin typeface="Nunito" pitchFamily="2" charset="0"/>
            </a:endParaRPr>
          </a:p>
        </p:txBody>
      </p:sp>
    </p:spTree>
    <p:extLst>
      <p:ext uri="{BB962C8B-B14F-4D97-AF65-F5344CB8AC3E}">
        <p14:creationId xmlns:p14="http://schemas.microsoft.com/office/powerpoint/2010/main" val="4059647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2">
            <a:extLst>
              <a:ext uri="{FF2B5EF4-FFF2-40B4-BE49-F238E27FC236}">
                <a16:creationId xmlns:a16="http://schemas.microsoft.com/office/drawing/2014/main" id="{2FDADD92-4E39-7713-520E-D88B1D53A255}"/>
              </a:ext>
            </a:extLst>
          </p:cNvPr>
          <p:cNvSpPr txBox="1">
            <a:spLocks/>
          </p:cNvSpPr>
          <p:nvPr/>
        </p:nvSpPr>
        <p:spPr>
          <a:xfrm>
            <a:off x="4248595" y="282662"/>
            <a:ext cx="3696325" cy="63914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b="1" spc="-30" dirty="0">
                <a:solidFill>
                  <a:schemeClr val="accent1">
                    <a:lumMod val="50000"/>
                  </a:schemeClr>
                </a:solidFill>
                <a:latin typeface="Nunito"/>
                <a:cs typeface="Times New Roman"/>
              </a:rPr>
              <a:t>Decision Tree</a:t>
            </a:r>
          </a:p>
        </p:txBody>
      </p:sp>
      <p:sp>
        <p:nvSpPr>
          <p:cNvPr id="2" name="TextBox 1">
            <a:extLst>
              <a:ext uri="{FF2B5EF4-FFF2-40B4-BE49-F238E27FC236}">
                <a16:creationId xmlns:a16="http://schemas.microsoft.com/office/drawing/2014/main" id="{F7761F45-99CF-5094-8BAE-64DDA34139B5}"/>
              </a:ext>
            </a:extLst>
          </p:cNvPr>
          <p:cNvSpPr txBox="1"/>
          <p:nvPr/>
        </p:nvSpPr>
        <p:spPr>
          <a:xfrm>
            <a:off x="662449" y="1312096"/>
            <a:ext cx="10388436" cy="4401205"/>
          </a:xfrm>
          <a:prstGeom prst="rect">
            <a:avLst/>
          </a:prstGeom>
          <a:noFill/>
        </p:spPr>
        <p:txBody>
          <a:bodyPr wrap="square" lIns="91440" tIns="45720" rIns="91440" bIns="45720" anchor="t">
            <a:spAutoFit/>
          </a:bodyPr>
          <a:lstStyle/>
          <a:p>
            <a:r>
              <a:rPr lang="en-US" sz="2000" dirty="0">
                <a:solidFill>
                  <a:srgbClr val="374151"/>
                </a:solidFill>
                <a:latin typeface="Nunito"/>
                <a:ea typeface="+mn-lt"/>
                <a:cs typeface="+mn-lt"/>
              </a:rPr>
              <a:t>Decision trees are hierarchical structures used for decision-making, classification, and regression tasks. They represent decisions, conditions, and outcomes in a visual tree format.</a:t>
            </a:r>
            <a:endParaRPr lang="en-US" sz="2000" b="1">
              <a:solidFill>
                <a:srgbClr val="374151"/>
              </a:solidFill>
              <a:latin typeface="Nunito"/>
              <a:ea typeface="+mn-lt"/>
              <a:cs typeface="+mn-lt"/>
            </a:endParaRPr>
          </a:p>
          <a:p>
            <a:pPr>
              <a:buFont typeface="Arial"/>
              <a:buChar char="•"/>
            </a:pPr>
            <a:endParaRPr lang="en-US" sz="2000" dirty="0">
              <a:solidFill>
                <a:srgbClr val="374151"/>
              </a:solidFill>
              <a:latin typeface="Nunito"/>
              <a:ea typeface="+mn-lt"/>
              <a:cs typeface="+mn-lt"/>
            </a:endParaRPr>
          </a:p>
          <a:p>
            <a:r>
              <a:rPr lang="en-US" sz="2000" b="1" dirty="0">
                <a:solidFill>
                  <a:srgbClr val="374151"/>
                </a:solidFill>
                <a:latin typeface="Nunito"/>
                <a:ea typeface="+mn-lt"/>
                <a:cs typeface="+mn-lt"/>
              </a:rPr>
              <a:t>Use Cases:</a:t>
            </a:r>
            <a:endParaRPr lang="en-US" sz="2000" dirty="0">
              <a:latin typeface="Nunito"/>
            </a:endParaRPr>
          </a:p>
          <a:p>
            <a:pPr marL="800100" lvl="1" indent="-342900">
              <a:buFont typeface="Arial"/>
              <a:buChar char="•"/>
            </a:pPr>
            <a:r>
              <a:rPr lang="en-US" sz="2000" b="1" dirty="0">
                <a:solidFill>
                  <a:srgbClr val="374151"/>
                </a:solidFill>
                <a:latin typeface="Nunito"/>
                <a:ea typeface="+mn-lt"/>
                <a:cs typeface="+mn-lt"/>
              </a:rPr>
              <a:t>Classification:</a:t>
            </a:r>
            <a:r>
              <a:rPr lang="en-US" sz="2000" dirty="0">
                <a:solidFill>
                  <a:srgbClr val="374151"/>
                </a:solidFill>
                <a:latin typeface="Nunito"/>
                <a:ea typeface="+mn-lt"/>
                <a:cs typeface="+mn-lt"/>
              </a:rPr>
              <a:t> Assigning data to predefined categories.</a:t>
            </a:r>
            <a:endParaRPr lang="en-US" sz="2000" dirty="0">
              <a:latin typeface="Nunito"/>
              <a:ea typeface="+mn-lt"/>
              <a:cs typeface="+mn-lt"/>
            </a:endParaRPr>
          </a:p>
          <a:p>
            <a:pPr marL="800100" lvl="1" indent="-342900">
              <a:buFont typeface="Arial"/>
              <a:buChar char="•"/>
            </a:pPr>
            <a:r>
              <a:rPr lang="en-US" sz="2000" b="1" dirty="0">
                <a:solidFill>
                  <a:srgbClr val="374151"/>
                </a:solidFill>
                <a:latin typeface="Nunito"/>
                <a:ea typeface="+mn-lt"/>
                <a:cs typeface="+mn-lt"/>
              </a:rPr>
              <a:t>Regression:</a:t>
            </a:r>
            <a:r>
              <a:rPr lang="en-US" sz="2000" dirty="0">
                <a:solidFill>
                  <a:srgbClr val="374151"/>
                </a:solidFill>
                <a:latin typeface="Nunito"/>
                <a:ea typeface="+mn-lt"/>
                <a:cs typeface="+mn-lt"/>
              </a:rPr>
              <a:t> Predicting continuous values.</a:t>
            </a:r>
            <a:endParaRPr lang="en-US" sz="2000" dirty="0">
              <a:latin typeface="Nunito"/>
            </a:endParaRPr>
          </a:p>
          <a:p>
            <a:pPr marL="800100" lvl="1" indent="-342900">
              <a:buFont typeface="Arial"/>
              <a:buChar char="•"/>
            </a:pPr>
            <a:r>
              <a:rPr lang="en-US" sz="2000" b="1" dirty="0">
                <a:solidFill>
                  <a:srgbClr val="374151"/>
                </a:solidFill>
                <a:latin typeface="Nunito"/>
                <a:ea typeface="+mn-lt"/>
                <a:cs typeface="+mn-lt"/>
              </a:rPr>
              <a:t>Feature Selection:</a:t>
            </a:r>
            <a:r>
              <a:rPr lang="en-US" sz="2000" dirty="0">
                <a:solidFill>
                  <a:srgbClr val="374151"/>
                </a:solidFill>
                <a:latin typeface="Nunito"/>
                <a:ea typeface="+mn-lt"/>
                <a:cs typeface="+mn-lt"/>
              </a:rPr>
              <a:t> Identifying important input features.</a:t>
            </a:r>
            <a:endParaRPr lang="en-US" sz="2000" dirty="0">
              <a:latin typeface="Nunito"/>
            </a:endParaRPr>
          </a:p>
          <a:p>
            <a:pPr marL="342900" indent="-342900">
              <a:buFont typeface="Arial"/>
              <a:buChar char="•"/>
            </a:pPr>
            <a:endParaRPr lang="en-US" sz="2000" dirty="0">
              <a:solidFill>
                <a:srgbClr val="374151"/>
              </a:solidFill>
              <a:latin typeface="Nunito"/>
              <a:ea typeface="+mn-lt"/>
              <a:cs typeface="+mn-lt"/>
            </a:endParaRPr>
          </a:p>
          <a:p>
            <a:r>
              <a:rPr lang="en-US" sz="2000" b="1" dirty="0">
                <a:solidFill>
                  <a:srgbClr val="374151"/>
                </a:solidFill>
                <a:latin typeface="Nunito"/>
                <a:ea typeface="+mn-lt"/>
                <a:cs typeface="+mn-lt"/>
              </a:rPr>
              <a:t>Importance in Decision-Making:</a:t>
            </a:r>
            <a:endParaRPr lang="en-US" sz="2000" dirty="0">
              <a:latin typeface="Nunito"/>
              <a:ea typeface="+mn-lt"/>
              <a:cs typeface="+mn-lt"/>
            </a:endParaRPr>
          </a:p>
          <a:p>
            <a:pPr marL="800100" lvl="1" indent="-342900">
              <a:buFont typeface="Arial"/>
              <a:buChar char="•"/>
            </a:pPr>
            <a:r>
              <a:rPr lang="en-US" sz="2000" b="1" dirty="0">
                <a:solidFill>
                  <a:srgbClr val="374151"/>
                </a:solidFill>
                <a:latin typeface="Nunito"/>
                <a:ea typeface="+mn-lt"/>
                <a:cs typeface="+mn-lt"/>
              </a:rPr>
              <a:t>Interpretability:</a:t>
            </a:r>
            <a:r>
              <a:rPr lang="en-US" sz="2000" dirty="0">
                <a:solidFill>
                  <a:srgbClr val="374151"/>
                </a:solidFill>
                <a:latin typeface="Nunito"/>
                <a:ea typeface="+mn-lt"/>
                <a:cs typeface="+mn-lt"/>
              </a:rPr>
              <a:t> Easy to understand and interpret.</a:t>
            </a:r>
            <a:endParaRPr lang="en-US" sz="2000" dirty="0">
              <a:latin typeface="Nunito"/>
            </a:endParaRPr>
          </a:p>
          <a:p>
            <a:pPr marL="800100" lvl="1" indent="-342900">
              <a:buFont typeface="Arial"/>
              <a:buChar char="•"/>
            </a:pPr>
            <a:r>
              <a:rPr lang="en-US" sz="2000" b="1" dirty="0">
                <a:solidFill>
                  <a:srgbClr val="374151"/>
                </a:solidFill>
                <a:latin typeface="Nunito"/>
                <a:ea typeface="+mn-lt"/>
                <a:cs typeface="+mn-lt"/>
              </a:rPr>
              <a:t>Transparency:</a:t>
            </a:r>
            <a:r>
              <a:rPr lang="en-US" sz="2000" dirty="0">
                <a:solidFill>
                  <a:srgbClr val="374151"/>
                </a:solidFill>
                <a:latin typeface="Nunito"/>
                <a:ea typeface="+mn-lt"/>
                <a:cs typeface="+mn-lt"/>
              </a:rPr>
              <a:t> Clear decision logic for better communication.</a:t>
            </a:r>
            <a:endParaRPr lang="en-US" sz="2000" dirty="0">
              <a:latin typeface="Nunito"/>
              <a:ea typeface="+mn-lt"/>
              <a:cs typeface="+mn-lt"/>
            </a:endParaRPr>
          </a:p>
          <a:p>
            <a:pPr marL="800100" lvl="1" indent="-342900">
              <a:buFont typeface="Arial"/>
              <a:buChar char="•"/>
            </a:pPr>
            <a:r>
              <a:rPr lang="en-US" sz="2000" b="1" dirty="0">
                <a:solidFill>
                  <a:srgbClr val="374151"/>
                </a:solidFill>
                <a:latin typeface="Nunito"/>
                <a:ea typeface="+mn-lt"/>
                <a:cs typeface="+mn-lt"/>
              </a:rPr>
              <a:t>Efficiency:</a:t>
            </a:r>
            <a:r>
              <a:rPr lang="en-US" sz="2000" dirty="0">
                <a:solidFill>
                  <a:srgbClr val="374151"/>
                </a:solidFill>
                <a:latin typeface="Nunito"/>
                <a:ea typeface="+mn-lt"/>
                <a:cs typeface="+mn-lt"/>
              </a:rPr>
              <a:t> Handle various data types and missing values.</a:t>
            </a:r>
            <a:endParaRPr lang="en-US" sz="2000" dirty="0">
              <a:latin typeface="Nunito"/>
              <a:ea typeface="+mn-lt"/>
              <a:cs typeface="+mn-lt"/>
            </a:endParaRPr>
          </a:p>
          <a:p>
            <a:pPr marL="800100" lvl="1" indent="-342900">
              <a:buFont typeface="Arial"/>
              <a:buChar char="•"/>
            </a:pPr>
            <a:r>
              <a:rPr lang="en-US" sz="2000" b="1" dirty="0">
                <a:solidFill>
                  <a:srgbClr val="374151"/>
                </a:solidFill>
                <a:latin typeface="Nunito"/>
                <a:ea typeface="+mn-lt"/>
                <a:cs typeface="+mn-lt"/>
              </a:rPr>
              <a:t>Ensemble Methods:</a:t>
            </a:r>
            <a:r>
              <a:rPr lang="en-US" sz="2000" dirty="0">
                <a:solidFill>
                  <a:srgbClr val="374151"/>
                </a:solidFill>
                <a:latin typeface="Nunito"/>
                <a:ea typeface="+mn-lt"/>
                <a:cs typeface="+mn-lt"/>
              </a:rPr>
              <a:t> Foundation for more advanced models.</a:t>
            </a:r>
            <a:endParaRPr lang="en-US" sz="2000" dirty="0">
              <a:latin typeface="Nunito"/>
              <a:ea typeface="+mn-lt"/>
              <a:cs typeface="+mn-lt"/>
            </a:endParaRPr>
          </a:p>
        </p:txBody>
      </p:sp>
      <p:pic>
        <p:nvPicPr>
          <p:cNvPr id="4" name="Picture 3" descr="A blue letter on a black background&#10;&#10;Description automatically generated">
            <a:extLst>
              <a:ext uri="{FF2B5EF4-FFF2-40B4-BE49-F238E27FC236}">
                <a16:creationId xmlns:a16="http://schemas.microsoft.com/office/drawing/2014/main" id="{CCA6025F-85D3-9EDE-8673-FE54C3F2C8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Tree>
    <p:extLst>
      <p:ext uri="{BB962C8B-B14F-4D97-AF65-F5344CB8AC3E}">
        <p14:creationId xmlns:p14="http://schemas.microsoft.com/office/powerpoint/2010/main" val="578900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2">
            <a:extLst>
              <a:ext uri="{FF2B5EF4-FFF2-40B4-BE49-F238E27FC236}">
                <a16:creationId xmlns:a16="http://schemas.microsoft.com/office/drawing/2014/main" id="{2FDADD92-4E39-7713-520E-D88B1D53A255}"/>
              </a:ext>
            </a:extLst>
          </p:cNvPr>
          <p:cNvSpPr txBox="1">
            <a:spLocks/>
          </p:cNvSpPr>
          <p:nvPr/>
        </p:nvSpPr>
        <p:spPr>
          <a:xfrm>
            <a:off x="3103105" y="287642"/>
            <a:ext cx="5509187" cy="63914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b="1" spc="-30" dirty="0">
                <a:solidFill>
                  <a:schemeClr val="accent1">
                    <a:lumMod val="50000"/>
                  </a:schemeClr>
                </a:solidFill>
                <a:latin typeface="Nunito"/>
                <a:cs typeface="Times New Roman"/>
              </a:rPr>
              <a:t>Decision Tree Basics</a:t>
            </a:r>
          </a:p>
        </p:txBody>
      </p:sp>
      <p:sp>
        <p:nvSpPr>
          <p:cNvPr id="2" name="TextBox 1">
            <a:extLst>
              <a:ext uri="{FF2B5EF4-FFF2-40B4-BE49-F238E27FC236}">
                <a16:creationId xmlns:a16="http://schemas.microsoft.com/office/drawing/2014/main" id="{F7761F45-99CF-5094-8BAE-64DDA34139B5}"/>
              </a:ext>
            </a:extLst>
          </p:cNvPr>
          <p:cNvSpPr txBox="1"/>
          <p:nvPr/>
        </p:nvSpPr>
        <p:spPr>
          <a:xfrm>
            <a:off x="662449" y="1312096"/>
            <a:ext cx="10388436" cy="4832092"/>
          </a:xfrm>
          <a:prstGeom prst="rect">
            <a:avLst/>
          </a:prstGeom>
          <a:noFill/>
        </p:spPr>
        <p:txBody>
          <a:bodyPr wrap="square" lIns="91440" tIns="45720" rIns="91440" bIns="45720" anchor="t">
            <a:spAutoFit/>
          </a:bodyPr>
          <a:lstStyle/>
          <a:p>
            <a:r>
              <a:rPr lang="en-US" sz="2200" b="1" dirty="0">
                <a:solidFill>
                  <a:srgbClr val="374151"/>
                </a:solidFill>
                <a:latin typeface="Nunito"/>
                <a:ea typeface="+mn-lt"/>
                <a:cs typeface="+mn-lt"/>
              </a:rPr>
              <a:t>Structure of a Decision Tree:</a:t>
            </a:r>
            <a:r>
              <a:rPr lang="en-US" sz="2200" dirty="0">
                <a:solidFill>
                  <a:srgbClr val="374151"/>
                </a:solidFill>
                <a:latin typeface="Nunito"/>
                <a:ea typeface="+mn-lt"/>
                <a:cs typeface="+mn-lt"/>
              </a:rPr>
              <a:t> </a:t>
            </a:r>
            <a:endParaRPr lang="en-US" sz="2200" dirty="0">
              <a:solidFill>
                <a:srgbClr val="000000"/>
              </a:solidFill>
              <a:latin typeface="Nunito"/>
              <a:ea typeface="+mn-lt"/>
              <a:cs typeface="+mn-lt"/>
            </a:endParaRPr>
          </a:p>
          <a:p>
            <a:r>
              <a:rPr lang="en-US" sz="2200" dirty="0">
                <a:solidFill>
                  <a:srgbClr val="374151"/>
                </a:solidFill>
                <a:latin typeface="Nunito"/>
                <a:ea typeface="+mn-lt"/>
                <a:cs typeface="+mn-lt"/>
              </a:rPr>
              <a:t>A decision tree consists of </a:t>
            </a:r>
            <a:r>
              <a:rPr lang="en-US" sz="2200" b="1" dirty="0">
                <a:solidFill>
                  <a:srgbClr val="374151"/>
                </a:solidFill>
                <a:latin typeface="Nunito"/>
                <a:ea typeface="+mn-lt"/>
                <a:cs typeface="+mn-lt"/>
              </a:rPr>
              <a:t>nodes, branches, and leaves.</a:t>
            </a:r>
            <a:r>
              <a:rPr lang="en-US" sz="2200" dirty="0">
                <a:solidFill>
                  <a:srgbClr val="374151"/>
                </a:solidFill>
                <a:latin typeface="Nunito"/>
                <a:ea typeface="+mn-lt"/>
                <a:cs typeface="+mn-lt"/>
              </a:rPr>
              <a:t> Nodes represent decisions/tests, branches represent outcomes, and leaves represent final decisions or class labels.</a:t>
            </a:r>
            <a:endParaRPr lang="en-US" sz="2200">
              <a:latin typeface="Nunito"/>
              <a:ea typeface="+mn-lt"/>
              <a:cs typeface="+mn-lt"/>
            </a:endParaRPr>
          </a:p>
          <a:p>
            <a:endParaRPr lang="en-US" sz="2200" dirty="0">
              <a:solidFill>
                <a:srgbClr val="374151"/>
              </a:solidFill>
              <a:latin typeface="Nunito"/>
              <a:ea typeface="+mn-lt"/>
              <a:cs typeface="+mn-lt"/>
            </a:endParaRPr>
          </a:p>
          <a:p>
            <a:r>
              <a:rPr lang="en-US" sz="2200" b="1" dirty="0">
                <a:solidFill>
                  <a:srgbClr val="374151"/>
                </a:solidFill>
                <a:latin typeface="Nunito"/>
                <a:ea typeface="+mn-lt"/>
                <a:cs typeface="+mn-lt"/>
              </a:rPr>
              <a:t>How Decision Trees Make Decisions:</a:t>
            </a:r>
            <a:endParaRPr lang="en-US" sz="2200" dirty="0">
              <a:latin typeface="Nunito"/>
              <a:ea typeface="+mn-lt"/>
              <a:cs typeface="+mn-lt"/>
            </a:endParaRPr>
          </a:p>
          <a:p>
            <a:pPr marL="342900" indent="-342900">
              <a:buFont typeface="Arial"/>
              <a:buChar char="•"/>
            </a:pPr>
            <a:r>
              <a:rPr lang="en-US" sz="2200" dirty="0">
                <a:solidFill>
                  <a:srgbClr val="374151"/>
                </a:solidFill>
                <a:latin typeface="Nunito"/>
                <a:ea typeface="+mn-lt"/>
                <a:cs typeface="+mn-lt"/>
              </a:rPr>
              <a:t>Start at the root node.</a:t>
            </a:r>
            <a:endParaRPr lang="en-US" sz="2200" dirty="0">
              <a:latin typeface="Nunito"/>
              <a:ea typeface="+mn-lt"/>
              <a:cs typeface="+mn-lt"/>
            </a:endParaRPr>
          </a:p>
          <a:p>
            <a:pPr marL="342900" indent="-342900">
              <a:buFont typeface="Arial"/>
              <a:buChar char="•"/>
            </a:pPr>
            <a:r>
              <a:rPr lang="en-US" sz="2200" dirty="0">
                <a:solidFill>
                  <a:srgbClr val="374151"/>
                </a:solidFill>
                <a:latin typeface="Nunito"/>
                <a:ea typeface="+mn-lt"/>
                <a:cs typeface="+mn-lt"/>
              </a:rPr>
              <a:t>Test an attribute/feature based on a condition.</a:t>
            </a:r>
            <a:endParaRPr lang="en-US" sz="2200" dirty="0">
              <a:latin typeface="Nunito"/>
              <a:ea typeface="+mn-lt"/>
              <a:cs typeface="+mn-lt"/>
            </a:endParaRPr>
          </a:p>
          <a:p>
            <a:pPr marL="342900" indent="-342900">
              <a:buFont typeface="Arial"/>
              <a:buChar char="•"/>
            </a:pPr>
            <a:r>
              <a:rPr lang="en-US" sz="2200" dirty="0">
                <a:solidFill>
                  <a:srgbClr val="374151"/>
                </a:solidFill>
                <a:latin typeface="Nunito"/>
                <a:ea typeface="+mn-lt"/>
                <a:cs typeface="+mn-lt"/>
              </a:rPr>
              <a:t>Follow the branch that corresponds to the condition.</a:t>
            </a:r>
            <a:endParaRPr lang="en-US" sz="2200" dirty="0">
              <a:latin typeface="Nunito"/>
              <a:ea typeface="+mn-lt"/>
              <a:cs typeface="+mn-lt"/>
            </a:endParaRPr>
          </a:p>
          <a:p>
            <a:pPr marL="342900" indent="-342900">
              <a:buFont typeface="Arial"/>
              <a:buChar char="•"/>
            </a:pPr>
            <a:r>
              <a:rPr lang="en-US" sz="2200" dirty="0">
                <a:solidFill>
                  <a:srgbClr val="374151"/>
                </a:solidFill>
                <a:latin typeface="Nunito"/>
                <a:ea typeface="+mn-lt"/>
                <a:cs typeface="+mn-lt"/>
              </a:rPr>
              <a:t>Repeat steps 2 and 3 at the next node until a leaf is reached.</a:t>
            </a:r>
            <a:endParaRPr lang="en-US" sz="2200" dirty="0">
              <a:latin typeface="Nunito"/>
              <a:ea typeface="+mn-lt"/>
              <a:cs typeface="+mn-lt"/>
            </a:endParaRPr>
          </a:p>
          <a:p>
            <a:pPr marL="342900" indent="-342900">
              <a:buFont typeface="Arial"/>
              <a:buChar char="•"/>
            </a:pPr>
            <a:r>
              <a:rPr lang="en-US" sz="2200" dirty="0">
                <a:solidFill>
                  <a:srgbClr val="374151"/>
                </a:solidFill>
                <a:latin typeface="Nunito"/>
                <a:ea typeface="+mn-lt"/>
                <a:cs typeface="+mn-lt"/>
              </a:rPr>
              <a:t>The leaf provides the final decision or class label.</a:t>
            </a:r>
            <a:endParaRPr lang="en-US" sz="2200" dirty="0">
              <a:latin typeface="Nunito"/>
              <a:ea typeface="+mn-lt"/>
              <a:cs typeface="+mn-lt"/>
            </a:endParaRPr>
          </a:p>
          <a:p>
            <a:endParaRPr lang="en-US" sz="2200" dirty="0">
              <a:solidFill>
                <a:srgbClr val="374151"/>
              </a:solidFill>
              <a:latin typeface="Nunito"/>
              <a:ea typeface="+mn-lt"/>
              <a:cs typeface="+mn-lt"/>
            </a:endParaRPr>
          </a:p>
          <a:p>
            <a:r>
              <a:rPr lang="en-US" sz="2200" dirty="0">
                <a:solidFill>
                  <a:srgbClr val="374151"/>
                </a:solidFill>
                <a:latin typeface="Nunito"/>
                <a:ea typeface="+mn-lt"/>
                <a:cs typeface="+mn-lt"/>
              </a:rPr>
              <a:t>Decision trees make decisions by traversing the tree from the root to a leaf, evaluating conditions at each node to determine the path to follow.</a:t>
            </a:r>
            <a:endParaRPr lang="en-US" sz="2200" dirty="0">
              <a:latin typeface="Nunito"/>
              <a:ea typeface="+mn-lt"/>
              <a:cs typeface="+mn-lt"/>
            </a:endParaRPr>
          </a:p>
        </p:txBody>
      </p:sp>
      <p:pic>
        <p:nvPicPr>
          <p:cNvPr id="4" name="Picture 3" descr="A blue letter on a black background&#10;&#10;Description automatically generated">
            <a:extLst>
              <a:ext uri="{FF2B5EF4-FFF2-40B4-BE49-F238E27FC236}">
                <a16:creationId xmlns:a16="http://schemas.microsoft.com/office/drawing/2014/main" id="{D4363FF3-164F-CCF0-F934-B537C558FB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Tree>
    <p:extLst>
      <p:ext uri="{BB962C8B-B14F-4D97-AF65-F5344CB8AC3E}">
        <p14:creationId xmlns:p14="http://schemas.microsoft.com/office/powerpoint/2010/main" val="1938717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2">
            <a:extLst>
              <a:ext uri="{FF2B5EF4-FFF2-40B4-BE49-F238E27FC236}">
                <a16:creationId xmlns:a16="http://schemas.microsoft.com/office/drawing/2014/main" id="{2FDADD92-4E39-7713-520E-D88B1D53A255}"/>
              </a:ext>
            </a:extLst>
          </p:cNvPr>
          <p:cNvSpPr txBox="1">
            <a:spLocks/>
          </p:cNvSpPr>
          <p:nvPr/>
        </p:nvSpPr>
        <p:spPr>
          <a:xfrm>
            <a:off x="2256439" y="310054"/>
            <a:ext cx="7690599" cy="63914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b="1" spc="-30" dirty="0">
                <a:solidFill>
                  <a:schemeClr val="accent1">
                    <a:lumMod val="50000"/>
                  </a:schemeClr>
                </a:solidFill>
                <a:latin typeface="Nunito"/>
                <a:cs typeface="Times New Roman"/>
              </a:rPr>
              <a:t>Decision Nodes &amp; Leaf Nodes</a:t>
            </a:r>
          </a:p>
        </p:txBody>
      </p:sp>
      <p:sp>
        <p:nvSpPr>
          <p:cNvPr id="4" name="TextBox 3">
            <a:extLst>
              <a:ext uri="{FF2B5EF4-FFF2-40B4-BE49-F238E27FC236}">
                <a16:creationId xmlns:a16="http://schemas.microsoft.com/office/drawing/2014/main" id="{BB7D0003-E740-BCD3-9B3D-EB519E3426F7}"/>
              </a:ext>
            </a:extLst>
          </p:cNvPr>
          <p:cNvSpPr txBox="1"/>
          <p:nvPr/>
        </p:nvSpPr>
        <p:spPr>
          <a:xfrm>
            <a:off x="941106" y="1292243"/>
            <a:ext cx="10129200"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dirty="0">
                <a:latin typeface="Nunito"/>
              </a:rPr>
              <a:t>Decision nodes in a decision tree represent points where a decision or test is made on a specific attribute or feature.</a:t>
            </a:r>
            <a:endParaRPr lang="en-US" sz="2200">
              <a:latin typeface="Nunito"/>
              <a:ea typeface="Calibri"/>
              <a:cs typeface="Calibri"/>
            </a:endParaRPr>
          </a:p>
          <a:p>
            <a:r>
              <a:rPr lang="en-US" sz="2200" dirty="0">
                <a:latin typeface="Nunito"/>
              </a:rPr>
              <a:t>They split the data into subsets based on the outcome of the test.</a:t>
            </a:r>
          </a:p>
          <a:p>
            <a:endParaRPr lang="en-US" sz="2200" dirty="0">
              <a:latin typeface="Nunito"/>
            </a:endParaRPr>
          </a:p>
          <a:p>
            <a:r>
              <a:rPr lang="en-US" sz="2200" b="1" dirty="0">
                <a:latin typeface="Nunito"/>
              </a:rPr>
              <a:t>Leaf Nodes:</a:t>
            </a:r>
          </a:p>
          <a:p>
            <a:pPr marL="285750" indent="-285750">
              <a:buFont typeface="Arial"/>
              <a:buChar char="•"/>
            </a:pPr>
            <a:r>
              <a:rPr lang="en-US" sz="2200" dirty="0">
                <a:latin typeface="Nunito"/>
              </a:rPr>
              <a:t>Leaf nodes in a decision tree represent final decisions or class labels.</a:t>
            </a:r>
          </a:p>
          <a:p>
            <a:pPr marL="285750" indent="-285750">
              <a:buFont typeface="Arial"/>
              <a:buChar char="•"/>
            </a:pPr>
            <a:r>
              <a:rPr lang="en-US" sz="2200" dirty="0">
                <a:latin typeface="Nunito"/>
              </a:rPr>
              <a:t>They do not split the data further and provide the ultimate prediction or classification for the input.</a:t>
            </a:r>
          </a:p>
          <a:p>
            <a:pPr marL="285750" indent="-285750">
              <a:buFont typeface="Arial"/>
              <a:buChar char="•"/>
            </a:pPr>
            <a:endParaRPr lang="en-US" sz="2200" dirty="0">
              <a:latin typeface="Nunito"/>
            </a:endParaRPr>
          </a:p>
          <a:p>
            <a:r>
              <a:rPr lang="en-US" sz="2200" b="1" dirty="0">
                <a:latin typeface="Nunito"/>
              </a:rPr>
              <a:t>Role of Decision Nodes:</a:t>
            </a:r>
          </a:p>
          <a:p>
            <a:pPr marL="285750" indent="-285750">
              <a:buFont typeface="Arial"/>
              <a:buChar char="•"/>
            </a:pPr>
            <a:r>
              <a:rPr lang="en-US" sz="2200" dirty="0">
                <a:latin typeface="Nunito"/>
              </a:rPr>
              <a:t>Decision nodes guide the tree's structure by determining how data is divided into smaller subsets.</a:t>
            </a:r>
          </a:p>
          <a:p>
            <a:pPr marL="285750" indent="-285750">
              <a:buFont typeface="Arial"/>
              <a:buChar char="•"/>
            </a:pPr>
            <a:r>
              <a:rPr lang="en-US" sz="2200" dirty="0">
                <a:latin typeface="Nunito"/>
              </a:rPr>
              <a:t>They enable the tree to make sequential decisions, leading to the final prediction or classification at a leaf node.</a:t>
            </a:r>
          </a:p>
        </p:txBody>
      </p:sp>
      <p:pic>
        <p:nvPicPr>
          <p:cNvPr id="3" name="Picture 2" descr="A blue letter on a black background&#10;&#10;Description automatically generated">
            <a:extLst>
              <a:ext uri="{FF2B5EF4-FFF2-40B4-BE49-F238E27FC236}">
                <a16:creationId xmlns:a16="http://schemas.microsoft.com/office/drawing/2014/main" id="{882686D9-1D26-063D-62F7-0A8777E712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Tree>
    <p:extLst>
      <p:ext uri="{BB962C8B-B14F-4D97-AF65-F5344CB8AC3E}">
        <p14:creationId xmlns:p14="http://schemas.microsoft.com/office/powerpoint/2010/main" val="1504108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2">
            <a:extLst>
              <a:ext uri="{FF2B5EF4-FFF2-40B4-BE49-F238E27FC236}">
                <a16:creationId xmlns:a16="http://schemas.microsoft.com/office/drawing/2014/main" id="{2FDADD92-4E39-7713-520E-D88B1D53A255}"/>
              </a:ext>
            </a:extLst>
          </p:cNvPr>
          <p:cNvSpPr txBox="1">
            <a:spLocks/>
          </p:cNvSpPr>
          <p:nvPr/>
        </p:nvSpPr>
        <p:spPr>
          <a:xfrm>
            <a:off x="3147929" y="324995"/>
            <a:ext cx="5713384" cy="63914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b="1" spc="-30" dirty="0">
                <a:solidFill>
                  <a:schemeClr val="accent1">
                    <a:lumMod val="50000"/>
                  </a:schemeClr>
                </a:solidFill>
                <a:latin typeface="Nunito"/>
                <a:cs typeface="Times New Roman"/>
              </a:rPr>
              <a:t>Parent &amp; Child Nodes</a:t>
            </a:r>
          </a:p>
        </p:txBody>
      </p:sp>
      <p:sp>
        <p:nvSpPr>
          <p:cNvPr id="2" name="TextBox 1">
            <a:extLst>
              <a:ext uri="{FF2B5EF4-FFF2-40B4-BE49-F238E27FC236}">
                <a16:creationId xmlns:a16="http://schemas.microsoft.com/office/drawing/2014/main" id="{C46CEA40-F111-D398-50F7-1DDCA5F34ABE}"/>
              </a:ext>
            </a:extLst>
          </p:cNvPr>
          <p:cNvSpPr txBox="1"/>
          <p:nvPr/>
        </p:nvSpPr>
        <p:spPr>
          <a:xfrm>
            <a:off x="565498" y="1444008"/>
            <a:ext cx="6019436" cy="47089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solidFill>
                  <a:srgbClr val="374151"/>
                </a:solidFill>
                <a:latin typeface="Nunito"/>
              </a:rPr>
              <a:t>Parent Nodes:</a:t>
            </a:r>
            <a:r>
              <a:rPr lang="en-US" sz="2000" dirty="0">
                <a:solidFill>
                  <a:srgbClr val="374151"/>
                </a:solidFill>
                <a:latin typeface="Nunito"/>
              </a:rPr>
              <a:t> Parent nodes in a decision tree are nodes that have branches leading to one or more child nodes. They represent the decisions or tests made at that level.</a:t>
            </a:r>
          </a:p>
          <a:p>
            <a:endParaRPr lang="en-US" sz="2000" dirty="0">
              <a:solidFill>
                <a:srgbClr val="374151"/>
              </a:solidFill>
              <a:latin typeface="Nunito"/>
            </a:endParaRPr>
          </a:p>
          <a:p>
            <a:r>
              <a:rPr lang="en-US" sz="2000" b="1" dirty="0">
                <a:solidFill>
                  <a:srgbClr val="374151"/>
                </a:solidFill>
                <a:latin typeface="Nunito"/>
              </a:rPr>
              <a:t>Child Nodes:</a:t>
            </a:r>
            <a:r>
              <a:rPr lang="en-US" sz="2000" dirty="0">
                <a:solidFill>
                  <a:srgbClr val="374151"/>
                </a:solidFill>
                <a:latin typeface="Nunito"/>
              </a:rPr>
              <a:t> Child nodes are nodes that stem from a parent node and represent the subsets of data resulting from the decision or test made at the parent node.</a:t>
            </a:r>
          </a:p>
          <a:p>
            <a:endParaRPr lang="en-US" sz="2000" dirty="0">
              <a:solidFill>
                <a:srgbClr val="374151"/>
              </a:solidFill>
              <a:latin typeface="Nunito"/>
            </a:endParaRPr>
          </a:p>
          <a:p>
            <a:r>
              <a:rPr lang="en-US" sz="2000" b="1" dirty="0">
                <a:solidFill>
                  <a:srgbClr val="374151"/>
                </a:solidFill>
                <a:latin typeface="Nunito"/>
              </a:rPr>
              <a:t>Relationships:</a:t>
            </a:r>
            <a:r>
              <a:rPr lang="en-US" sz="2000" dirty="0">
                <a:solidFill>
                  <a:srgbClr val="374151"/>
                </a:solidFill>
                <a:latin typeface="Nunito"/>
              </a:rPr>
              <a:t> Parent nodes guide the splitting of data into child nodes, creating a hierarchical structure in a decision tree. Each child node further refines the decision process based on the parent's test condition.</a:t>
            </a:r>
          </a:p>
        </p:txBody>
      </p:sp>
      <p:pic>
        <p:nvPicPr>
          <p:cNvPr id="3" name="Picture 2" descr="Decision Trees on mark! || Need — Why — When || Quick Hands-On || Conclude  | by Atul Mishra | Analytics Vidhya | Medium">
            <a:extLst>
              <a:ext uri="{FF2B5EF4-FFF2-40B4-BE49-F238E27FC236}">
                <a16:creationId xmlns:a16="http://schemas.microsoft.com/office/drawing/2014/main" id="{9C9EF590-6DF5-94D2-E77C-28DC74EFA8C7}"/>
              </a:ext>
            </a:extLst>
          </p:cNvPr>
          <p:cNvPicPr>
            <a:picLocks noChangeAspect="1"/>
          </p:cNvPicPr>
          <p:nvPr/>
        </p:nvPicPr>
        <p:blipFill>
          <a:blip r:embed="rId3"/>
          <a:stretch>
            <a:fillRect/>
          </a:stretch>
        </p:blipFill>
        <p:spPr>
          <a:xfrm>
            <a:off x="6618715" y="1359171"/>
            <a:ext cx="5572060" cy="4874598"/>
          </a:xfrm>
          <a:prstGeom prst="rect">
            <a:avLst/>
          </a:prstGeom>
        </p:spPr>
      </p:pic>
      <p:pic>
        <p:nvPicPr>
          <p:cNvPr id="5" name="Picture 4" descr="A blue letter on a black background&#10;&#10;Description automatically generated">
            <a:extLst>
              <a:ext uri="{FF2B5EF4-FFF2-40B4-BE49-F238E27FC236}">
                <a16:creationId xmlns:a16="http://schemas.microsoft.com/office/drawing/2014/main" id="{D17E9244-C45F-0DFA-0312-1E90262796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Tree>
    <p:extLst>
      <p:ext uri="{BB962C8B-B14F-4D97-AF65-F5344CB8AC3E}">
        <p14:creationId xmlns:p14="http://schemas.microsoft.com/office/powerpoint/2010/main" val="2000376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2">
            <a:extLst>
              <a:ext uri="{FF2B5EF4-FFF2-40B4-BE49-F238E27FC236}">
                <a16:creationId xmlns:a16="http://schemas.microsoft.com/office/drawing/2014/main" id="{2FDADD92-4E39-7713-520E-D88B1D53A255}"/>
              </a:ext>
            </a:extLst>
          </p:cNvPr>
          <p:cNvSpPr txBox="1">
            <a:spLocks/>
          </p:cNvSpPr>
          <p:nvPr/>
        </p:nvSpPr>
        <p:spPr>
          <a:xfrm>
            <a:off x="2639929" y="305074"/>
            <a:ext cx="6908678" cy="63914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b="1" spc="-30" dirty="0">
                <a:solidFill>
                  <a:schemeClr val="accent1">
                    <a:lumMod val="50000"/>
                  </a:schemeClr>
                </a:solidFill>
                <a:latin typeface="Nunito"/>
                <a:cs typeface="Times New Roman"/>
              </a:rPr>
              <a:t>Splitting Criteria Overview</a:t>
            </a:r>
          </a:p>
        </p:txBody>
      </p:sp>
      <p:sp>
        <p:nvSpPr>
          <p:cNvPr id="4" name="TextBox 3">
            <a:extLst>
              <a:ext uri="{FF2B5EF4-FFF2-40B4-BE49-F238E27FC236}">
                <a16:creationId xmlns:a16="http://schemas.microsoft.com/office/drawing/2014/main" id="{00A9A02A-9B29-0CF4-6A17-264CEA88032C}"/>
              </a:ext>
            </a:extLst>
          </p:cNvPr>
          <p:cNvSpPr txBox="1"/>
          <p:nvPr/>
        </p:nvSpPr>
        <p:spPr>
          <a:xfrm>
            <a:off x="879537" y="1183341"/>
            <a:ext cx="10539277" cy="51321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2000" dirty="0">
                <a:solidFill>
                  <a:srgbClr val="374151"/>
                </a:solidFill>
                <a:latin typeface="Nunito"/>
              </a:rPr>
              <a:t>Splitting criteria are rules or metrics used to decide how to divide data at decision nodes in a decision tree. They help determine which attributes and conditions lead to the most effective data splits.</a:t>
            </a:r>
            <a:endParaRPr lang="en-US"/>
          </a:p>
          <a:p>
            <a:pPr>
              <a:lnSpc>
                <a:spcPct val="150000"/>
              </a:lnSpc>
            </a:pPr>
            <a:endParaRPr lang="en-US" sz="2000" dirty="0">
              <a:solidFill>
                <a:srgbClr val="374151"/>
              </a:solidFill>
              <a:latin typeface="Nunito"/>
            </a:endParaRPr>
          </a:p>
          <a:p>
            <a:pPr>
              <a:lnSpc>
                <a:spcPct val="150000"/>
              </a:lnSpc>
            </a:pPr>
            <a:r>
              <a:rPr lang="en-US" sz="2000" b="1" dirty="0">
                <a:solidFill>
                  <a:srgbClr val="374151"/>
                </a:solidFill>
                <a:latin typeface="Nunito"/>
              </a:rPr>
              <a:t>Impurity Measures:</a:t>
            </a:r>
            <a:r>
              <a:rPr lang="en-US" sz="2000" dirty="0">
                <a:solidFill>
                  <a:srgbClr val="374151"/>
                </a:solidFill>
                <a:latin typeface="Nunito"/>
              </a:rPr>
              <a:t> Impurity measures quantify the randomness or disorder within a dataset. Common impurity measures include </a:t>
            </a:r>
            <a:r>
              <a:rPr lang="en-US" sz="2000" b="1" i="1" dirty="0">
                <a:solidFill>
                  <a:srgbClr val="374151"/>
                </a:solidFill>
                <a:latin typeface="Nunito"/>
              </a:rPr>
              <a:t>Gini impurity, entropy, and misclassification error.</a:t>
            </a:r>
          </a:p>
          <a:p>
            <a:pPr>
              <a:lnSpc>
                <a:spcPct val="150000"/>
              </a:lnSpc>
            </a:pPr>
            <a:endParaRPr lang="en-US" sz="2000" dirty="0">
              <a:solidFill>
                <a:srgbClr val="374151"/>
              </a:solidFill>
              <a:latin typeface="Nunito"/>
            </a:endParaRPr>
          </a:p>
          <a:p>
            <a:pPr>
              <a:lnSpc>
                <a:spcPct val="150000"/>
              </a:lnSpc>
            </a:pPr>
            <a:r>
              <a:rPr lang="en-US" sz="2000" b="1" dirty="0">
                <a:solidFill>
                  <a:srgbClr val="374151"/>
                </a:solidFill>
                <a:latin typeface="Nunito"/>
              </a:rPr>
              <a:t>Importance in Decision Tree Construction:</a:t>
            </a:r>
            <a:r>
              <a:rPr lang="en-US" sz="2000" dirty="0">
                <a:solidFill>
                  <a:srgbClr val="374151"/>
                </a:solidFill>
                <a:latin typeface="Nunito"/>
              </a:rPr>
              <a:t> Choosing the right splitting criteria and impurity measures is crucial in decision tree construction. They help identify the best attribute to split on at each node, leading to a more accurate and efficient decision tree.</a:t>
            </a:r>
          </a:p>
        </p:txBody>
      </p:sp>
      <p:pic>
        <p:nvPicPr>
          <p:cNvPr id="3" name="Picture 2">
            <a:extLst>
              <a:ext uri="{FF2B5EF4-FFF2-40B4-BE49-F238E27FC236}">
                <a16:creationId xmlns:a16="http://schemas.microsoft.com/office/drawing/2014/main" id="{25F5FAD3-3C57-C27A-2B7E-D4AFCECC3C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Tree>
    <p:extLst>
      <p:ext uri="{BB962C8B-B14F-4D97-AF65-F5344CB8AC3E}">
        <p14:creationId xmlns:p14="http://schemas.microsoft.com/office/powerpoint/2010/main" val="561905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2">
            <a:extLst>
              <a:ext uri="{FF2B5EF4-FFF2-40B4-BE49-F238E27FC236}">
                <a16:creationId xmlns:a16="http://schemas.microsoft.com/office/drawing/2014/main" id="{2FDADD92-4E39-7713-520E-D88B1D53A255}"/>
              </a:ext>
            </a:extLst>
          </p:cNvPr>
          <p:cNvSpPr txBox="1">
            <a:spLocks/>
          </p:cNvSpPr>
          <p:nvPr/>
        </p:nvSpPr>
        <p:spPr>
          <a:xfrm>
            <a:off x="4358164" y="439545"/>
            <a:ext cx="3472208" cy="63914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b="1" spc="-30" dirty="0">
                <a:solidFill>
                  <a:schemeClr val="accent1">
                    <a:lumMod val="50000"/>
                  </a:schemeClr>
                </a:solidFill>
                <a:latin typeface="Nunito"/>
                <a:cs typeface="Times New Roman"/>
              </a:rPr>
              <a:t>Gini Impurity</a:t>
            </a:r>
          </a:p>
        </p:txBody>
      </p:sp>
      <p:sp>
        <p:nvSpPr>
          <p:cNvPr id="4" name="TextBox 3">
            <a:extLst>
              <a:ext uri="{FF2B5EF4-FFF2-40B4-BE49-F238E27FC236}">
                <a16:creationId xmlns:a16="http://schemas.microsoft.com/office/drawing/2014/main" id="{00A9A02A-9B29-0CF4-6A17-264CEA88032C}"/>
              </a:ext>
            </a:extLst>
          </p:cNvPr>
          <p:cNvSpPr txBox="1"/>
          <p:nvPr/>
        </p:nvSpPr>
        <p:spPr>
          <a:xfrm>
            <a:off x="315067" y="1082321"/>
            <a:ext cx="11555278" cy="5509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b="1" dirty="0">
                <a:solidFill>
                  <a:srgbClr val="374151"/>
                </a:solidFill>
                <a:latin typeface="Nunito"/>
                <a:ea typeface="+mn-lt"/>
                <a:cs typeface="+mn-lt"/>
              </a:rPr>
              <a:t>Gini Impurity as a Splitting Criterion:</a:t>
            </a:r>
            <a:endParaRPr lang="en-US" sz="2200" dirty="0">
              <a:solidFill>
                <a:srgbClr val="000000"/>
              </a:solidFill>
              <a:latin typeface="Nunito"/>
              <a:ea typeface="+mn-lt"/>
              <a:cs typeface="+mn-lt"/>
            </a:endParaRPr>
          </a:p>
          <a:p>
            <a:r>
              <a:rPr lang="en-US" sz="2200" dirty="0">
                <a:solidFill>
                  <a:srgbClr val="374151"/>
                </a:solidFill>
                <a:latin typeface="Nunito"/>
                <a:ea typeface="+mn-lt"/>
                <a:cs typeface="+mn-lt"/>
              </a:rPr>
              <a:t>Gini impurity measures the randomness or impurity of data in a node. It's used in decision trees to determine the best attribute for splitting data in classification tasks.</a:t>
            </a:r>
            <a:endParaRPr lang="en-US" sz="2200">
              <a:latin typeface="Nunito"/>
              <a:ea typeface="+mn-lt"/>
              <a:cs typeface="+mn-lt"/>
            </a:endParaRPr>
          </a:p>
          <a:p>
            <a:endParaRPr lang="en-US" sz="2200" dirty="0">
              <a:solidFill>
                <a:srgbClr val="374151"/>
              </a:solidFill>
              <a:latin typeface="Nunito"/>
              <a:ea typeface="+mn-lt"/>
              <a:cs typeface="+mn-lt"/>
            </a:endParaRPr>
          </a:p>
          <a:p>
            <a:r>
              <a:rPr lang="en-US" sz="2200" b="1" dirty="0">
                <a:solidFill>
                  <a:srgbClr val="374151"/>
                </a:solidFill>
                <a:latin typeface="Nunito"/>
                <a:ea typeface="+mn-lt"/>
                <a:cs typeface="+mn-lt"/>
              </a:rPr>
              <a:t>Calculation of Gini Impurity:</a:t>
            </a:r>
            <a:r>
              <a:rPr lang="en-US" sz="2200" dirty="0">
                <a:solidFill>
                  <a:srgbClr val="374151"/>
                </a:solidFill>
                <a:latin typeface="Nunito"/>
                <a:ea typeface="+mn-lt"/>
                <a:cs typeface="+mn-lt"/>
              </a:rPr>
              <a:t> </a:t>
            </a:r>
            <a:endParaRPr lang="en-US" sz="2200" dirty="0">
              <a:solidFill>
                <a:srgbClr val="000000"/>
              </a:solidFill>
              <a:latin typeface="Nunito"/>
              <a:ea typeface="+mn-lt"/>
              <a:cs typeface="+mn-lt"/>
            </a:endParaRPr>
          </a:p>
          <a:p>
            <a:r>
              <a:rPr lang="en-US" sz="2200" dirty="0">
                <a:solidFill>
                  <a:srgbClr val="374151"/>
                </a:solidFill>
                <a:latin typeface="Nunito"/>
                <a:ea typeface="+mn-lt"/>
                <a:cs typeface="+mn-lt"/>
              </a:rPr>
              <a:t>To calculate Gini impurity, square the proportions of each class in the node, sum them up, and subtract the sum from 1. Lower Gini impurity indicates purer nodes, helping the decision tree make better classification decisions.</a:t>
            </a:r>
          </a:p>
          <a:p>
            <a:endParaRPr lang="en-US" sz="2200" dirty="0">
              <a:solidFill>
                <a:srgbClr val="374151"/>
              </a:solidFill>
              <a:latin typeface="Nunito"/>
              <a:ea typeface="+mn-lt"/>
              <a:cs typeface="+mn-lt"/>
            </a:endParaRPr>
          </a:p>
          <a:p>
            <a:r>
              <a:rPr lang="en-US" sz="2200" b="1" dirty="0">
                <a:solidFill>
                  <a:srgbClr val="374151"/>
                </a:solidFill>
                <a:latin typeface="Nunito"/>
                <a:ea typeface="+mn-lt"/>
                <a:cs typeface="Segoe UI"/>
              </a:rPr>
              <a:t>Gini Impurity (Gini) </a:t>
            </a:r>
            <a:r>
              <a:rPr lang="en-US" sz="2200" dirty="0">
                <a:solidFill>
                  <a:srgbClr val="374151"/>
                </a:solidFill>
                <a:latin typeface="Nunito"/>
                <a:ea typeface="+mn-lt"/>
                <a:cs typeface="Segoe UI"/>
              </a:rPr>
              <a:t>= 1 - (p1^2 + p2^2 + ... + pk^2)</a:t>
            </a:r>
          </a:p>
          <a:p>
            <a:endParaRPr lang="en-US" sz="2200" dirty="0">
              <a:solidFill>
                <a:srgbClr val="374151"/>
              </a:solidFill>
              <a:latin typeface="Nunito"/>
              <a:ea typeface="+mn-lt"/>
              <a:cs typeface="Segoe UI"/>
            </a:endParaRPr>
          </a:p>
          <a:p>
            <a:pPr marL="342900" indent="-342900">
              <a:buFont typeface="Arial,Sans-Serif"/>
              <a:buChar char="•"/>
            </a:pPr>
            <a:r>
              <a:rPr lang="en-US" sz="2200" dirty="0">
                <a:solidFill>
                  <a:srgbClr val="374151"/>
                </a:solidFill>
                <a:latin typeface="Nunito"/>
                <a:ea typeface="+mn-lt"/>
                <a:cs typeface="Arial"/>
              </a:rPr>
              <a:t>p1, p2, ..., pk are the proportions of each class in the node.</a:t>
            </a:r>
          </a:p>
          <a:p>
            <a:pPr marL="342900" indent="-342900">
              <a:buFont typeface="Arial,Sans-Serif"/>
              <a:buChar char="•"/>
            </a:pPr>
            <a:r>
              <a:rPr lang="en-US" sz="2200" dirty="0">
                <a:solidFill>
                  <a:srgbClr val="374151"/>
                </a:solidFill>
                <a:latin typeface="Nunito"/>
                <a:ea typeface="+mn-lt"/>
                <a:cs typeface="Arial"/>
              </a:rPr>
              <a:t>k is the total number of classes in the node.</a:t>
            </a:r>
          </a:p>
          <a:p>
            <a:endParaRPr lang="en-US" sz="2200" dirty="0">
              <a:solidFill>
                <a:srgbClr val="374151"/>
              </a:solidFill>
              <a:latin typeface="Nunito"/>
              <a:ea typeface="+mn-lt"/>
              <a:cs typeface="Segoe UI"/>
            </a:endParaRPr>
          </a:p>
          <a:p>
            <a:r>
              <a:rPr lang="en-US" sz="2200" dirty="0">
                <a:solidFill>
                  <a:srgbClr val="374151"/>
                </a:solidFill>
                <a:latin typeface="Nunito"/>
                <a:ea typeface="+mn-lt"/>
                <a:cs typeface="Segoe UI"/>
              </a:rPr>
              <a:t>This formula is used to assess the impurity or disorder in a node, with lower Gini impurity values indicating more pure nodes with predominantly one class.</a:t>
            </a:r>
            <a:endParaRPr lang="en-US" dirty="0">
              <a:latin typeface="Nunito"/>
            </a:endParaRPr>
          </a:p>
        </p:txBody>
      </p:sp>
      <p:pic>
        <p:nvPicPr>
          <p:cNvPr id="3" name="Picture 2">
            <a:extLst>
              <a:ext uri="{FF2B5EF4-FFF2-40B4-BE49-F238E27FC236}">
                <a16:creationId xmlns:a16="http://schemas.microsoft.com/office/drawing/2014/main" id="{865770C3-5C13-9251-67B3-ACCD2A49BC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Tree>
    <p:extLst>
      <p:ext uri="{BB962C8B-B14F-4D97-AF65-F5344CB8AC3E}">
        <p14:creationId xmlns:p14="http://schemas.microsoft.com/office/powerpoint/2010/main" val="3610067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2">
            <a:extLst>
              <a:ext uri="{FF2B5EF4-FFF2-40B4-BE49-F238E27FC236}">
                <a16:creationId xmlns:a16="http://schemas.microsoft.com/office/drawing/2014/main" id="{2FDADD92-4E39-7713-520E-D88B1D53A255}"/>
              </a:ext>
            </a:extLst>
          </p:cNvPr>
          <p:cNvSpPr txBox="1">
            <a:spLocks/>
          </p:cNvSpPr>
          <p:nvPr/>
        </p:nvSpPr>
        <p:spPr>
          <a:xfrm>
            <a:off x="5010595" y="250290"/>
            <a:ext cx="2167346" cy="63914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b="1" spc="-30" dirty="0">
                <a:solidFill>
                  <a:schemeClr val="accent1">
                    <a:lumMod val="50000"/>
                  </a:schemeClr>
                </a:solidFill>
                <a:latin typeface="Nunito"/>
                <a:cs typeface="Times New Roman"/>
              </a:rPr>
              <a:t>Entropy</a:t>
            </a:r>
          </a:p>
        </p:txBody>
      </p:sp>
      <p:sp>
        <p:nvSpPr>
          <p:cNvPr id="4" name="TextBox 3">
            <a:extLst>
              <a:ext uri="{FF2B5EF4-FFF2-40B4-BE49-F238E27FC236}">
                <a16:creationId xmlns:a16="http://schemas.microsoft.com/office/drawing/2014/main" id="{00A9A02A-9B29-0CF4-6A17-264CEA88032C}"/>
              </a:ext>
            </a:extLst>
          </p:cNvPr>
          <p:cNvSpPr txBox="1"/>
          <p:nvPr/>
        </p:nvSpPr>
        <p:spPr>
          <a:xfrm>
            <a:off x="584008" y="1326360"/>
            <a:ext cx="11141906" cy="34778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b="1" dirty="0">
                <a:solidFill>
                  <a:srgbClr val="374151"/>
                </a:solidFill>
                <a:latin typeface="Nunito"/>
                <a:ea typeface="+mn-lt"/>
                <a:cs typeface="+mn-lt"/>
              </a:rPr>
              <a:t>Entropy as a Splitting Criterion:</a:t>
            </a:r>
            <a:r>
              <a:rPr lang="en-US" sz="2200" dirty="0">
                <a:solidFill>
                  <a:srgbClr val="374151"/>
                </a:solidFill>
                <a:latin typeface="Nunito"/>
                <a:ea typeface="+mn-lt"/>
                <a:cs typeface="+mn-lt"/>
              </a:rPr>
              <a:t> Entropy measures data disorder and is used in decision trees for classification tasks.</a:t>
            </a:r>
            <a:endParaRPr lang="en-US" sz="2200" dirty="0">
              <a:latin typeface="Nunito"/>
              <a:ea typeface="+mn-lt"/>
              <a:cs typeface="+mn-lt"/>
            </a:endParaRPr>
          </a:p>
          <a:p>
            <a:endParaRPr lang="en-US" sz="2200" dirty="0">
              <a:solidFill>
                <a:srgbClr val="374151"/>
              </a:solidFill>
              <a:latin typeface="Nunito"/>
              <a:ea typeface="+mn-lt"/>
              <a:cs typeface="+mn-lt"/>
            </a:endParaRPr>
          </a:p>
          <a:p>
            <a:r>
              <a:rPr lang="en-US" sz="2200" b="1" dirty="0">
                <a:solidFill>
                  <a:srgbClr val="374151"/>
                </a:solidFill>
                <a:latin typeface="Nunito"/>
                <a:ea typeface="+mn-lt"/>
                <a:cs typeface="+mn-lt"/>
              </a:rPr>
              <a:t>Calculation of Entropy:</a:t>
            </a:r>
            <a:r>
              <a:rPr lang="en-US" sz="2200" dirty="0">
                <a:solidFill>
                  <a:srgbClr val="374151"/>
                </a:solidFill>
                <a:latin typeface="Nunito"/>
                <a:ea typeface="+mn-lt"/>
                <a:cs typeface="+mn-lt"/>
              </a:rPr>
              <a:t> H = - Σ (pi * log2(pi))</a:t>
            </a:r>
            <a:endParaRPr lang="en-US" sz="2200" dirty="0">
              <a:latin typeface="Nunito"/>
            </a:endParaRPr>
          </a:p>
          <a:p>
            <a:endParaRPr lang="en-US" sz="2200" dirty="0">
              <a:solidFill>
                <a:srgbClr val="374151"/>
              </a:solidFill>
              <a:latin typeface="Nunito"/>
              <a:ea typeface="+mn-lt"/>
              <a:cs typeface="+mn-lt"/>
            </a:endParaRPr>
          </a:p>
          <a:p>
            <a:r>
              <a:rPr lang="en-US" sz="2200" dirty="0">
                <a:solidFill>
                  <a:srgbClr val="374151"/>
                </a:solidFill>
                <a:latin typeface="Nunito"/>
                <a:ea typeface="+mn-lt"/>
                <a:cs typeface="+mn-lt"/>
              </a:rPr>
              <a:t>H is entropy.</a:t>
            </a:r>
            <a:endParaRPr lang="en-US" sz="2200" dirty="0">
              <a:latin typeface="Nunito"/>
            </a:endParaRPr>
          </a:p>
          <a:p>
            <a:pPr marL="285750" indent="-285750">
              <a:buFont typeface="Arial"/>
              <a:buChar char="•"/>
            </a:pPr>
            <a:r>
              <a:rPr lang="en-US" sz="2200" dirty="0">
                <a:solidFill>
                  <a:srgbClr val="374151"/>
                </a:solidFill>
                <a:latin typeface="Nunito"/>
                <a:ea typeface="+mn-lt"/>
                <a:cs typeface="+mn-lt"/>
              </a:rPr>
              <a:t>pi is the proportion of each class in the node.</a:t>
            </a:r>
            <a:endParaRPr lang="en-US" sz="2200" dirty="0">
              <a:latin typeface="Nunito"/>
              <a:ea typeface="+mn-lt"/>
              <a:cs typeface="+mn-lt"/>
            </a:endParaRPr>
          </a:p>
          <a:p>
            <a:pPr marL="285750" indent="-285750">
              <a:buFont typeface="Arial"/>
              <a:buChar char="•"/>
            </a:pPr>
            <a:r>
              <a:rPr lang="en-US" sz="2200" dirty="0">
                <a:solidFill>
                  <a:srgbClr val="374151"/>
                </a:solidFill>
                <a:latin typeface="Nunito"/>
                <a:ea typeface="+mn-lt"/>
                <a:cs typeface="+mn-lt"/>
              </a:rPr>
              <a:t>Sum over all classes.</a:t>
            </a:r>
            <a:endParaRPr lang="en-US" sz="2200" dirty="0">
              <a:latin typeface="Nunito"/>
            </a:endParaRPr>
          </a:p>
          <a:p>
            <a:pPr marL="285750" indent="-285750">
              <a:buFont typeface="Arial"/>
              <a:buChar char="•"/>
            </a:pPr>
            <a:endParaRPr lang="en-US" sz="2200" dirty="0">
              <a:solidFill>
                <a:srgbClr val="374151"/>
              </a:solidFill>
              <a:latin typeface="Nunito"/>
              <a:ea typeface="+mn-lt"/>
              <a:cs typeface="+mn-lt"/>
            </a:endParaRPr>
          </a:p>
          <a:p>
            <a:r>
              <a:rPr lang="en-US" sz="2200" dirty="0">
                <a:solidFill>
                  <a:srgbClr val="374151"/>
                </a:solidFill>
                <a:latin typeface="Nunito"/>
                <a:ea typeface="+mn-lt"/>
                <a:cs typeface="+mn-lt"/>
              </a:rPr>
              <a:t>Lower entropy indicates purer nodes, leading to better classification decisions.</a:t>
            </a:r>
            <a:endParaRPr lang="en-US" sz="2200" dirty="0">
              <a:latin typeface="Nunito"/>
            </a:endParaRPr>
          </a:p>
        </p:txBody>
      </p:sp>
      <p:pic>
        <p:nvPicPr>
          <p:cNvPr id="3" name="Picture 2">
            <a:extLst>
              <a:ext uri="{FF2B5EF4-FFF2-40B4-BE49-F238E27FC236}">
                <a16:creationId xmlns:a16="http://schemas.microsoft.com/office/drawing/2014/main" id="{AF69880E-0775-9BF5-DD04-97D0D08B67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Tree>
    <p:extLst>
      <p:ext uri="{BB962C8B-B14F-4D97-AF65-F5344CB8AC3E}">
        <p14:creationId xmlns:p14="http://schemas.microsoft.com/office/powerpoint/2010/main" val="13293036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2307</TotalTime>
  <Words>1471</Words>
  <Application>Microsoft Office PowerPoint</Application>
  <PresentationFormat>Widescreen</PresentationFormat>
  <Paragraphs>198</Paragraphs>
  <Slides>20</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Arial,Sans-Serif</vt:lpstr>
      <vt:lpstr>Calibri</vt:lpstr>
      <vt:lpstr>Calibri Light</vt:lpstr>
      <vt:lpstr>Nunito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Aayush Shah</dc:creator>
  <cp:lastModifiedBy>priyanka.raninga@portpro.io</cp:lastModifiedBy>
  <cp:revision>4325</cp:revision>
  <dcterms:created xsi:type="dcterms:W3CDTF">2020-12-23T13:36:00Z</dcterms:created>
  <dcterms:modified xsi:type="dcterms:W3CDTF">2024-09-22T11:40:37Z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0B547D39C558497AB25C6414A889D07D</vt:lpwstr>
  </property>
  <property fmtid="{D5CDD505-2E9C-101B-9397-08002B2CF9AE}" pid="3" name="KSOProductBuildVer">
    <vt:lpwstr>1033-11.2.0.11306</vt:lpwstr>
  </property>
</Properties>
</file>