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76" r:id="rId1"/>
  </p:sldMasterIdLst>
  <p:notesMasterIdLst>
    <p:notesMasterId r:id="rId19"/>
  </p:notesMasterIdLst>
  <p:sldIdLst>
    <p:sldId id="256" r:id="rId2"/>
    <p:sldId id="257" r:id="rId3"/>
    <p:sldId id="258" r:id="rId4"/>
    <p:sldId id="259" r:id="rId5"/>
    <p:sldId id="260" r:id="rId6"/>
    <p:sldId id="261" r:id="rId7"/>
    <p:sldId id="270" r:id="rId8"/>
    <p:sldId id="262" r:id="rId9"/>
    <p:sldId id="263" r:id="rId10"/>
    <p:sldId id="264" r:id="rId11"/>
    <p:sldId id="265" r:id="rId12"/>
    <p:sldId id="271" r:id="rId13"/>
    <p:sldId id="272" r:id="rId14"/>
    <p:sldId id="266" r:id="rId15"/>
    <p:sldId id="267"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evardhani ravikumar" initials="Sr" lastIdx="1" clrIdx="0">
    <p:extLst>
      <p:ext uri="{19B8F6BF-5375-455C-9EA6-DF929625EA0E}">
        <p15:presenceInfo xmlns:p15="http://schemas.microsoft.com/office/powerpoint/2012/main" userId="03bd6f52bf3ea96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06" autoAdjust="0"/>
  </p:normalViewPr>
  <p:slideViewPr>
    <p:cSldViewPr snapToGrid="0">
      <p:cViewPr varScale="1">
        <p:scale>
          <a:sx n="71" d="100"/>
          <a:sy n="71" d="100"/>
        </p:scale>
        <p:origin x="696"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vardhani ravikumar" userId="03bd6f52bf3ea96d" providerId="LiveId" clId="{9F735897-CB4C-49EB-BD83-BD7697E94D27}"/>
    <pc:docChg chg="undo redo custSel addSld delSld modSld">
      <pc:chgData name="Srevardhani ravikumar" userId="03bd6f52bf3ea96d" providerId="LiveId" clId="{9F735897-CB4C-49EB-BD83-BD7697E94D27}" dt="2021-11-29T18:32:28.514" v="370" actId="20577"/>
      <pc:docMkLst>
        <pc:docMk/>
      </pc:docMkLst>
      <pc:sldChg chg="modSp mod">
        <pc:chgData name="Srevardhani ravikumar" userId="03bd6f52bf3ea96d" providerId="LiveId" clId="{9F735897-CB4C-49EB-BD83-BD7697E94D27}" dt="2021-11-29T17:49:52.268" v="367" actId="2711"/>
        <pc:sldMkLst>
          <pc:docMk/>
          <pc:sldMk cId="505375135" sldId="256"/>
        </pc:sldMkLst>
        <pc:spChg chg="mod">
          <ac:chgData name="Srevardhani ravikumar" userId="03bd6f52bf3ea96d" providerId="LiveId" clId="{9F735897-CB4C-49EB-BD83-BD7697E94D27}" dt="2021-11-29T17:49:52.268" v="367" actId="2711"/>
          <ac:spMkLst>
            <pc:docMk/>
            <pc:sldMk cId="505375135" sldId="256"/>
            <ac:spMk id="3" creationId="{CCC4B9CD-50BB-41D7-9A07-EEE6C3AF51BB}"/>
          </ac:spMkLst>
        </pc:spChg>
      </pc:sldChg>
      <pc:sldChg chg="modSp mod">
        <pc:chgData name="Srevardhani ravikumar" userId="03bd6f52bf3ea96d" providerId="LiveId" clId="{9F735897-CB4C-49EB-BD83-BD7697E94D27}" dt="2021-11-22T17:06:32.296" v="38" actId="20577"/>
        <pc:sldMkLst>
          <pc:docMk/>
          <pc:sldMk cId="2835748225" sldId="259"/>
        </pc:sldMkLst>
        <pc:spChg chg="mod">
          <ac:chgData name="Srevardhani ravikumar" userId="03bd6f52bf3ea96d" providerId="LiveId" clId="{9F735897-CB4C-49EB-BD83-BD7697E94D27}" dt="2021-11-22T17:06:32.296" v="38" actId="20577"/>
          <ac:spMkLst>
            <pc:docMk/>
            <pc:sldMk cId="2835748225" sldId="259"/>
            <ac:spMk id="10" creationId="{CBDC64F1-DA2F-40AE-AD3B-45533AB22A59}"/>
          </ac:spMkLst>
        </pc:spChg>
      </pc:sldChg>
      <pc:sldChg chg="addSp delSp modSp mod">
        <pc:chgData name="Srevardhani ravikumar" userId="03bd6f52bf3ea96d" providerId="LiveId" clId="{9F735897-CB4C-49EB-BD83-BD7697E94D27}" dt="2021-11-29T15:41:45.762" v="300" actId="2"/>
        <pc:sldMkLst>
          <pc:docMk/>
          <pc:sldMk cId="157138204" sldId="261"/>
        </pc:sldMkLst>
        <pc:spChg chg="mod">
          <ac:chgData name="Srevardhani ravikumar" userId="03bd6f52bf3ea96d" providerId="LiveId" clId="{9F735897-CB4C-49EB-BD83-BD7697E94D27}" dt="2021-11-29T15:41:45.762" v="300" actId="2"/>
          <ac:spMkLst>
            <pc:docMk/>
            <pc:sldMk cId="157138204" sldId="261"/>
            <ac:spMk id="3" creationId="{A14C5856-972D-44AA-8A04-FC46CBBA21F2}"/>
          </ac:spMkLst>
        </pc:spChg>
        <pc:spChg chg="add del mod">
          <ac:chgData name="Srevardhani ravikumar" userId="03bd6f52bf3ea96d" providerId="LiveId" clId="{9F735897-CB4C-49EB-BD83-BD7697E94D27}" dt="2021-11-29T15:05:12.652" v="185" actId="478"/>
          <ac:spMkLst>
            <pc:docMk/>
            <pc:sldMk cId="157138204" sldId="261"/>
            <ac:spMk id="6" creationId="{FA2E7143-7560-4739-B46C-C136BF736486}"/>
          </ac:spMkLst>
        </pc:spChg>
        <pc:spChg chg="mod">
          <ac:chgData name="Srevardhani ravikumar" userId="03bd6f52bf3ea96d" providerId="LiveId" clId="{9F735897-CB4C-49EB-BD83-BD7697E94D27}" dt="2021-11-29T15:05:53.493" v="193" actId="14100"/>
          <ac:spMkLst>
            <pc:docMk/>
            <pc:sldMk cId="157138204" sldId="261"/>
            <ac:spMk id="9" creationId="{0357BE4C-438C-4103-8D12-3325D6D86206}"/>
          </ac:spMkLst>
        </pc:spChg>
        <pc:picChg chg="del">
          <ac:chgData name="Srevardhani ravikumar" userId="03bd6f52bf3ea96d" providerId="LiveId" clId="{9F735897-CB4C-49EB-BD83-BD7697E94D27}" dt="2021-11-22T17:08:58.568" v="45" actId="478"/>
          <ac:picMkLst>
            <pc:docMk/>
            <pc:sldMk cId="157138204" sldId="261"/>
            <ac:picMk id="4" creationId="{57CE2E9C-8A66-4BEA-8406-80A759334A74}"/>
          </ac:picMkLst>
        </pc:picChg>
      </pc:sldChg>
      <pc:sldChg chg="addSp delSp modSp mod">
        <pc:chgData name="Srevardhani ravikumar" userId="03bd6f52bf3ea96d" providerId="LiveId" clId="{9F735897-CB4C-49EB-BD83-BD7697E94D27}" dt="2021-11-29T15:03:12.737" v="182" actId="1076"/>
        <pc:sldMkLst>
          <pc:docMk/>
          <pc:sldMk cId="2659617084" sldId="262"/>
        </pc:sldMkLst>
        <pc:spChg chg="mod">
          <ac:chgData name="Srevardhani ravikumar" userId="03bd6f52bf3ea96d" providerId="LiveId" clId="{9F735897-CB4C-49EB-BD83-BD7697E94D27}" dt="2021-11-29T15:03:12.737" v="182" actId="1076"/>
          <ac:spMkLst>
            <pc:docMk/>
            <pc:sldMk cId="2659617084" sldId="262"/>
            <ac:spMk id="4" creationId="{748DCD9C-5094-4E6B-BE79-4BD902B49AB2}"/>
          </ac:spMkLst>
        </pc:spChg>
        <pc:picChg chg="del mod">
          <ac:chgData name="Srevardhani ravikumar" userId="03bd6f52bf3ea96d" providerId="LiveId" clId="{9F735897-CB4C-49EB-BD83-BD7697E94D27}" dt="2021-11-29T14:59:59.611" v="150" actId="478"/>
          <ac:picMkLst>
            <pc:docMk/>
            <pc:sldMk cId="2659617084" sldId="262"/>
            <ac:picMk id="2" creationId="{7EC3A23B-BD9D-443C-9300-6A0382B6BF08}"/>
          </ac:picMkLst>
        </pc:picChg>
        <pc:picChg chg="add mod">
          <ac:chgData name="Srevardhani ravikumar" userId="03bd6f52bf3ea96d" providerId="LiveId" clId="{9F735897-CB4C-49EB-BD83-BD7697E94D27}" dt="2021-11-29T15:00:28.081" v="154" actId="1076"/>
          <ac:picMkLst>
            <pc:docMk/>
            <pc:sldMk cId="2659617084" sldId="262"/>
            <ac:picMk id="5" creationId="{A95A1422-0DFA-4519-9D27-145AF909723A}"/>
          </ac:picMkLst>
        </pc:picChg>
      </pc:sldChg>
      <pc:sldChg chg="delSp modSp mod">
        <pc:chgData name="Srevardhani ravikumar" userId="03bd6f52bf3ea96d" providerId="LiveId" clId="{9F735897-CB4C-49EB-BD83-BD7697E94D27}" dt="2021-11-29T15:29:24.728" v="214" actId="20577"/>
        <pc:sldMkLst>
          <pc:docMk/>
          <pc:sldMk cId="2913427711" sldId="265"/>
        </pc:sldMkLst>
        <pc:spChg chg="mod">
          <ac:chgData name="Srevardhani ravikumar" userId="03bd6f52bf3ea96d" providerId="LiveId" clId="{9F735897-CB4C-49EB-BD83-BD7697E94D27}" dt="2021-11-29T15:22:04.102" v="210" actId="20577"/>
          <ac:spMkLst>
            <pc:docMk/>
            <pc:sldMk cId="2913427711" sldId="265"/>
            <ac:spMk id="3" creationId="{4CCB948A-00D9-47C7-960F-4B263AFFEF08}"/>
          </ac:spMkLst>
        </pc:spChg>
        <pc:spChg chg="mod">
          <ac:chgData name="Srevardhani ravikumar" userId="03bd6f52bf3ea96d" providerId="LiveId" clId="{9F735897-CB4C-49EB-BD83-BD7697E94D27}" dt="2021-11-29T15:29:24.728" v="214" actId="20577"/>
          <ac:spMkLst>
            <pc:docMk/>
            <pc:sldMk cId="2913427711" sldId="265"/>
            <ac:spMk id="6" creationId="{D872160D-A901-4E57-B137-70EE8C4468F4}"/>
          </ac:spMkLst>
        </pc:spChg>
        <pc:spChg chg="del">
          <ac:chgData name="Srevardhani ravikumar" userId="03bd6f52bf3ea96d" providerId="LiveId" clId="{9F735897-CB4C-49EB-BD83-BD7697E94D27}" dt="2021-11-29T15:21:02.691" v="202" actId="478"/>
          <ac:spMkLst>
            <pc:docMk/>
            <pc:sldMk cId="2913427711" sldId="265"/>
            <ac:spMk id="8" creationId="{41099216-6F4F-4206-BB5D-F966079242D9}"/>
          </ac:spMkLst>
        </pc:spChg>
        <pc:picChg chg="mod">
          <ac:chgData name="Srevardhani ravikumar" userId="03bd6f52bf3ea96d" providerId="LiveId" clId="{9F735897-CB4C-49EB-BD83-BD7697E94D27}" dt="2021-11-29T15:22:15.776" v="212" actId="1076"/>
          <ac:picMkLst>
            <pc:docMk/>
            <pc:sldMk cId="2913427711" sldId="265"/>
            <ac:picMk id="4" creationId="{C5A3321C-81A1-45C8-BB49-0335CFAA6029}"/>
          </ac:picMkLst>
        </pc:picChg>
      </pc:sldChg>
      <pc:sldChg chg="modSp mod">
        <pc:chgData name="Srevardhani ravikumar" userId="03bd6f52bf3ea96d" providerId="LiveId" clId="{9F735897-CB4C-49EB-BD83-BD7697E94D27}" dt="2021-11-29T18:32:28.514" v="370" actId="20577"/>
        <pc:sldMkLst>
          <pc:docMk/>
          <pc:sldMk cId="3316378607" sldId="266"/>
        </pc:sldMkLst>
        <pc:spChg chg="mod">
          <ac:chgData name="Srevardhani ravikumar" userId="03bd6f52bf3ea96d" providerId="LiveId" clId="{9F735897-CB4C-49EB-BD83-BD7697E94D27}" dt="2021-11-29T18:32:28.514" v="370" actId="20577"/>
          <ac:spMkLst>
            <pc:docMk/>
            <pc:sldMk cId="3316378607" sldId="266"/>
            <ac:spMk id="6" creationId="{9EADC50C-27A4-41F2-80E8-3C2997A81230}"/>
          </ac:spMkLst>
        </pc:spChg>
        <pc:spChg chg="mod">
          <ac:chgData name="Srevardhani ravikumar" userId="03bd6f52bf3ea96d" providerId="LiveId" clId="{9F735897-CB4C-49EB-BD83-BD7697E94D27}" dt="2021-11-29T17:43:22.348" v="357" actId="20577"/>
          <ac:spMkLst>
            <pc:docMk/>
            <pc:sldMk cId="3316378607" sldId="266"/>
            <ac:spMk id="8" creationId="{E6BDEC1D-DA33-457F-B243-D115A52117DB}"/>
          </ac:spMkLst>
        </pc:spChg>
        <pc:spChg chg="mod">
          <ac:chgData name="Srevardhani ravikumar" userId="03bd6f52bf3ea96d" providerId="LiveId" clId="{9F735897-CB4C-49EB-BD83-BD7697E94D27}" dt="2021-11-29T17:43:35.157" v="360" actId="14100"/>
          <ac:spMkLst>
            <pc:docMk/>
            <pc:sldMk cId="3316378607" sldId="266"/>
            <ac:spMk id="9" creationId="{49019718-6B74-488D-9241-C6F13955E33A}"/>
          </ac:spMkLst>
        </pc:spChg>
        <pc:picChg chg="mod">
          <ac:chgData name="Srevardhani ravikumar" userId="03bd6f52bf3ea96d" providerId="LiveId" clId="{9F735897-CB4C-49EB-BD83-BD7697E94D27}" dt="2021-11-29T17:42:40.787" v="353" actId="14100"/>
          <ac:picMkLst>
            <pc:docMk/>
            <pc:sldMk cId="3316378607" sldId="266"/>
            <ac:picMk id="4" creationId="{947236AC-D27D-410A-8B50-C0E74C6B3BF4}"/>
          </ac:picMkLst>
        </pc:picChg>
        <pc:picChg chg="mod">
          <ac:chgData name="Srevardhani ravikumar" userId="03bd6f52bf3ea96d" providerId="LiveId" clId="{9F735897-CB4C-49EB-BD83-BD7697E94D27}" dt="2021-11-29T17:43:41.595" v="362" actId="14100"/>
          <ac:picMkLst>
            <pc:docMk/>
            <pc:sldMk cId="3316378607" sldId="266"/>
            <ac:picMk id="7" creationId="{5851A385-D67E-4244-B83F-25122E8FF0F5}"/>
          </ac:picMkLst>
        </pc:picChg>
      </pc:sldChg>
      <pc:sldChg chg="addSp delSp modSp mod">
        <pc:chgData name="Srevardhani ravikumar" userId="03bd6f52bf3ea96d" providerId="LiveId" clId="{9F735897-CB4C-49EB-BD83-BD7697E94D27}" dt="2021-11-22T17:23:11.933" v="117" actId="313"/>
        <pc:sldMkLst>
          <pc:docMk/>
          <pc:sldMk cId="2116183805" sldId="267"/>
        </pc:sldMkLst>
        <pc:spChg chg="add mod">
          <ac:chgData name="Srevardhani ravikumar" userId="03bd6f52bf3ea96d" providerId="LiveId" clId="{9F735897-CB4C-49EB-BD83-BD7697E94D27}" dt="2021-11-22T17:23:11.933" v="117" actId="313"/>
          <ac:spMkLst>
            <pc:docMk/>
            <pc:sldMk cId="2116183805" sldId="267"/>
            <ac:spMk id="7" creationId="{8F4C32DE-B7B5-4F20-88FC-F9F1383D0A5D}"/>
          </ac:spMkLst>
        </pc:spChg>
        <pc:spChg chg="del mod">
          <ac:chgData name="Srevardhani ravikumar" userId="03bd6f52bf3ea96d" providerId="LiveId" clId="{9F735897-CB4C-49EB-BD83-BD7697E94D27}" dt="2021-11-22T16:58:10.525" v="5" actId="478"/>
          <ac:spMkLst>
            <pc:docMk/>
            <pc:sldMk cId="2116183805" sldId="267"/>
            <ac:spMk id="11" creationId="{9471A977-59B7-4D02-917A-511431143371}"/>
          </ac:spMkLst>
        </pc:spChg>
        <pc:picChg chg="mod">
          <ac:chgData name="Srevardhani ravikumar" userId="03bd6f52bf3ea96d" providerId="LiveId" clId="{9F735897-CB4C-49EB-BD83-BD7697E94D27}" dt="2021-11-22T17:02:57.012" v="11" actId="1076"/>
          <ac:picMkLst>
            <pc:docMk/>
            <pc:sldMk cId="2116183805" sldId="267"/>
            <ac:picMk id="8" creationId="{7C90F6BA-A1ED-461F-A4D6-36B53CE5762F}"/>
          </ac:picMkLst>
        </pc:picChg>
      </pc:sldChg>
      <pc:sldChg chg="addSp modSp new mod">
        <pc:chgData name="Srevardhani ravikumar" userId="03bd6f52bf3ea96d" providerId="LiveId" clId="{9F735897-CB4C-49EB-BD83-BD7697E94D27}" dt="2021-11-22T17:06:28.940" v="37" actId="2711"/>
        <pc:sldMkLst>
          <pc:docMk/>
          <pc:sldMk cId="120335930" sldId="268"/>
        </pc:sldMkLst>
        <pc:spChg chg="add mod">
          <ac:chgData name="Srevardhani ravikumar" userId="03bd6f52bf3ea96d" providerId="LiveId" clId="{9F735897-CB4C-49EB-BD83-BD7697E94D27}" dt="2021-11-22T17:04:13.125" v="23" actId="255"/>
          <ac:spMkLst>
            <pc:docMk/>
            <pc:sldMk cId="120335930" sldId="268"/>
            <ac:spMk id="3" creationId="{A723C9AB-D31C-4134-93A1-4DC0DD0F1B4D}"/>
          </ac:spMkLst>
        </pc:spChg>
        <pc:spChg chg="add mod">
          <ac:chgData name="Srevardhani ravikumar" userId="03bd6f52bf3ea96d" providerId="LiveId" clId="{9F735897-CB4C-49EB-BD83-BD7697E94D27}" dt="2021-11-22T17:06:28.940" v="37" actId="2711"/>
          <ac:spMkLst>
            <pc:docMk/>
            <pc:sldMk cId="120335930" sldId="268"/>
            <ac:spMk id="5" creationId="{0C72D622-C3A3-4F7F-8B79-825031D418A8}"/>
          </ac:spMkLst>
        </pc:spChg>
      </pc:sldChg>
      <pc:sldChg chg="addSp modSp new mod">
        <pc:chgData name="Srevardhani ravikumar" userId="03bd6f52bf3ea96d" providerId="LiveId" clId="{9F735897-CB4C-49EB-BD83-BD7697E94D27}" dt="2021-11-22T17:22:52.765" v="116" actId="313"/>
        <pc:sldMkLst>
          <pc:docMk/>
          <pc:sldMk cId="1131650607" sldId="269"/>
        </pc:sldMkLst>
        <pc:spChg chg="add mod">
          <ac:chgData name="Srevardhani ravikumar" userId="03bd6f52bf3ea96d" providerId="LiveId" clId="{9F735897-CB4C-49EB-BD83-BD7697E94D27}" dt="2021-11-22T17:22:52.765" v="116" actId="313"/>
          <ac:spMkLst>
            <pc:docMk/>
            <pc:sldMk cId="1131650607" sldId="269"/>
            <ac:spMk id="4" creationId="{28918705-672E-41CF-8BF3-EFFC9C44A906}"/>
          </ac:spMkLst>
        </pc:spChg>
        <pc:picChg chg="add mod">
          <ac:chgData name="Srevardhani ravikumar" userId="03bd6f52bf3ea96d" providerId="LiveId" clId="{9F735897-CB4C-49EB-BD83-BD7697E94D27}" dt="2021-11-22T17:21:23.792" v="111" actId="14100"/>
          <ac:picMkLst>
            <pc:docMk/>
            <pc:sldMk cId="1131650607" sldId="269"/>
            <ac:picMk id="2" creationId="{E915F3F1-1728-4F47-B481-573E1A33C068}"/>
          </ac:picMkLst>
        </pc:picChg>
      </pc:sldChg>
      <pc:sldChg chg="add del">
        <pc:chgData name="Srevardhani ravikumar" userId="03bd6f52bf3ea96d" providerId="LiveId" clId="{9F735897-CB4C-49EB-BD83-BD7697E94D27}" dt="2021-11-22T17:19:27.456" v="97"/>
        <pc:sldMkLst>
          <pc:docMk/>
          <pc:sldMk cId="1912094153" sldId="270"/>
        </pc:sldMkLst>
      </pc:sldChg>
      <pc:sldChg chg="addSp delSp modSp new mod">
        <pc:chgData name="Srevardhani ravikumar" userId="03bd6f52bf3ea96d" providerId="LiveId" clId="{9F735897-CB4C-49EB-BD83-BD7697E94D27}" dt="2021-11-29T15:03:24.956" v="184" actId="2711"/>
        <pc:sldMkLst>
          <pc:docMk/>
          <pc:sldMk cId="3892045452" sldId="270"/>
        </pc:sldMkLst>
        <pc:spChg chg="add mod">
          <ac:chgData name="Srevardhani ravikumar" userId="03bd6f52bf3ea96d" providerId="LiveId" clId="{9F735897-CB4C-49EB-BD83-BD7697E94D27}" dt="2021-11-29T15:03:24.956" v="184" actId="2711"/>
          <ac:spMkLst>
            <pc:docMk/>
            <pc:sldMk cId="3892045452" sldId="270"/>
            <ac:spMk id="6" creationId="{96783A88-7E2E-4268-BD80-67D277B98299}"/>
          </ac:spMkLst>
        </pc:spChg>
        <pc:picChg chg="add mod">
          <ac:chgData name="Srevardhani ravikumar" userId="03bd6f52bf3ea96d" providerId="LiveId" clId="{9F735897-CB4C-49EB-BD83-BD7697E94D27}" dt="2021-11-29T15:01:14.091" v="165" actId="1076"/>
          <ac:picMkLst>
            <pc:docMk/>
            <pc:sldMk cId="3892045452" sldId="270"/>
            <ac:picMk id="2" creationId="{F136364C-6FC8-40C5-8945-D3D86D32A4A8}"/>
          </ac:picMkLst>
        </pc:picChg>
        <pc:picChg chg="add del mod">
          <ac:chgData name="Srevardhani ravikumar" userId="03bd6f52bf3ea96d" providerId="LiveId" clId="{9F735897-CB4C-49EB-BD83-BD7697E94D27}" dt="2021-11-29T15:00:33.928" v="155" actId="478"/>
          <ac:picMkLst>
            <pc:docMk/>
            <pc:sldMk cId="3892045452" sldId="270"/>
            <ac:picMk id="3" creationId="{63B71CBF-11D5-4593-8D85-D59D39F21E44}"/>
          </ac:picMkLst>
        </pc:picChg>
        <pc:picChg chg="add del mod">
          <ac:chgData name="Srevardhani ravikumar" userId="03bd6f52bf3ea96d" providerId="LiveId" clId="{9F735897-CB4C-49EB-BD83-BD7697E94D27}" dt="2021-11-29T15:00:50.749" v="158" actId="478"/>
          <ac:picMkLst>
            <pc:docMk/>
            <pc:sldMk cId="3892045452" sldId="270"/>
            <ac:picMk id="4" creationId="{FBE19364-91D9-482A-80E1-BFC8C2FD3F07}"/>
          </ac:picMkLst>
        </pc:picChg>
      </pc:sldChg>
      <pc:sldChg chg="addSp delSp modSp new mod">
        <pc:chgData name="Srevardhani ravikumar" userId="03bd6f52bf3ea96d" providerId="LiveId" clId="{9F735897-CB4C-49EB-BD83-BD7697E94D27}" dt="2021-11-29T17:40:29.215" v="337" actId="2711"/>
        <pc:sldMkLst>
          <pc:docMk/>
          <pc:sldMk cId="4181460707" sldId="271"/>
        </pc:sldMkLst>
        <pc:spChg chg="add mod">
          <ac:chgData name="Srevardhani ravikumar" userId="03bd6f52bf3ea96d" providerId="LiveId" clId="{9F735897-CB4C-49EB-BD83-BD7697E94D27}" dt="2021-11-29T17:40:29.215" v="337" actId="2711"/>
          <ac:spMkLst>
            <pc:docMk/>
            <pc:sldMk cId="4181460707" sldId="271"/>
            <ac:spMk id="2" creationId="{34C89DC7-5190-489E-B073-5A70D4455A70}"/>
          </ac:spMkLst>
        </pc:spChg>
        <pc:spChg chg="add del">
          <ac:chgData name="Srevardhani ravikumar" userId="03bd6f52bf3ea96d" providerId="LiveId" clId="{9F735897-CB4C-49EB-BD83-BD7697E94D27}" dt="2021-11-29T15:32:05.221" v="218"/>
          <ac:spMkLst>
            <pc:docMk/>
            <pc:sldMk cId="4181460707" sldId="271"/>
            <ac:spMk id="3" creationId="{21560E00-7F15-4B0F-B1B9-0D6279A949EE}"/>
          </ac:spMkLst>
        </pc:spChg>
        <pc:spChg chg="add del">
          <ac:chgData name="Srevardhani ravikumar" userId="03bd6f52bf3ea96d" providerId="LiveId" clId="{9F735897-CB4C-49EB-BD83-BD7697E94D27}" dt="2021-11-29T15:32:05.221" v="218"/>
          <ac:spMkLst>
            <pc:docMk/>
            <pc:sldMk cId="4181460707" sldId="271"/>
            <ac:spMk id="4" creationId="{E420B4F5-3A3D-4AFA-AC70-5B6BE32CA0D9}"/>
          </ac:spMkLst>
        </pc:spChg>
        <pc:spChg chg="add del">
          <ac:chgData name="Srevardhani ravikumar" userId="03bd6f52bf3ea96d" providerId="LiveId" clId="{9F735897-CB4C-49EB-BD83-BD7697E94D27}" dt="2021-11-29T15:32:05.221" v="218"/>
          <ac:spMkLst>
            <pc:docMk/>
            <pc:sldMk cId="4181460707" sldId="271"/>
            <ac:spMk id="5" creationId="{5E62444A-9E73-4DD8-AB82-D6B5ABFBAA51}"/>
          </ac:spMkLst>
        </pc:spChg>
        <pc:spChg chg="add del">
          <ac:chgData name="Srevardhani ravikumar" userId="03bd6f52bf3ea96d" providerId="LiveId" clId="{9F735897-CB4C-49EB-BD83-BD7697E94D27}" dt="2021-11-29T15:32:05.221" v="218"/>
          <ac:spMkLst>
            <pc:docMk/>
            <pc:sldMk cId="4181460707" sldId="271"/>
            <ac:spMk id="6" creationId="{9B4B1F86-7D25-4195-A6DA-3DBE57534354}"/>
          </ac:spMkLst>
        </pc:spChg>
        <pc:spChg chg="add del">
          <ac:chgData name="Srevardhani ravikumar" userId="03bd6f52bf3ea96d" providerId="LiveId" clId="{9F735897-CB4C-49EB-BD83-BD7697E94D27}" dt="2021-11-29T15:32:05.221" v="218"/>
          <ac:spMkLst>
            <pc:docMk/>
            <pc:sldMk cId="4181460707" sldId="271"/>
            <ac:spMk id="7" creationId="{8B7856B1-7B32-427A-B697-20AA30FD5EEB}"/>
          </ac:spMkLst>
        </pc:spChg>
        <pc:spChg chg="add del mod">
          <ac:chgData name="Srevardhani ravikumar" userId="03bd6f52bf3ea96d" providerId="LiveId" clId="{9F735897-CB4C-49EB-BD83-BD7697E94D27}" dt="2021-11-29T15:34:30.199" v="244" actId="478"/>
          <ac:spMkLst>
            <pc:docMk/>
            <pc:sldMk cId="4181460707" sldId="271"/>
            <ac:spMk id="8" creationId="{78C26432-8CBA-4C00-8AEF-8AE85D9D73CC}"/>
          </ac:spMkLst>
        </pc:spChg>
        <pc:spChg chg="add mod">
          <ac:chgData name="Srevardhani ravikumar" userId="03bd6f52bf3ea96d" providerId="LiveId" clId="{9F735897-CB4C-49EB-BD83-BD7697E94D27}" dt="2021-11-29T15:32:31.919" v="224" actId="14100"/>
          <ac:spMkLst>
            <pc:docMk/>
            <pc:sldMk cId="4181460707" sldId="271"/>
            <ac:spMk id="9" creationId="{17757861-F85A-4B93-AA35-E44FBFC7F845}"/>
          </ac:spMkLst>
        </pc:spChg>
        <pc:spChg chg="add del mod">
          <ac:chgData name="Srevardhani ravikumar" userId="03bd6f52bf3ea96d" providerId="LiveId" clId="{9F735897-CB4C-49EB-BD83-BD7697E94D27}" dt="2021-11-29T15:39:35.884" v="292" actId="478"/>
          <ac:spMkLst>
            <pc:docMk/>
            <pc:sldMk cId="4181460707" sldId="271"/>
            <ac:spMk id="10" creationId="{04A48EFB-6BEC-420F-9E22-E4ADA87C96F8}"/>
          </ac:spMkLst>
        </pc:spChg>
        <pc:spChg chg="add mod">
          <ac:chgData name="Srevardhani ravikumar" userId="03bd6f52bf3ea96d" providerId="LiveId" clId="{9F735897-CB4C-49EB-BD83-BD7697E94D27}" dt="2021-11-29T15:32:31.919" v="224" actId="14100"/>
          <ac:spMkLst>
            <pc:docMk/>
            <pc:sldMk cId="4181460707" sldId="271"/>
            <ac:spMk id="11" creationId="{C82CDD26-C5BA-4827-9E18-6C64A3EDB9CA}"/>
          </ac:spMkLst>
        </pc:spChg>
        <pc:spChg chg="add del mod">
          <ac:chgData name="Srevardhani ravikumar" userId="03bd6f52bf3ea96d" providerId="LiveId" clId="{9F735897-CB4C-49EB-BD83-BD7697E94D27}" dt="2021-11-29T15:34:08.548" v="238" actId="478"/>
          <ac:spMkLst>
            <pc:docMk/>
            <pc:sldMk cId="4181460707" sldId="271"/>
            <ac:spMk id="12" creationId="{CAB6AB14-38CB-4AC6-B479-B93C07ACA43B}"/>
          </ac:spMkLst>
        </pc:spChg>
        <pc:picChg chg="add del">
          <ac:chgData name="Srevardhani ravikumar" userId="03bd6f52bf3ea96d" providerId="LiveId" clId="{9F735897-CB4C-49EB-BD83-BD7697E94D27}" dt="2021-11-29T15:32:05.221" v="218"/>
          <ac:picMkLst>
            <pc:docMk/>
            <pc:sldMk cId="4181460707" sldId="271"/>
            <ac:picMk id="1025" creationId="{4AF2DE03-3318-4C94-BD17-296E92A7C256}"/>
          </ac:picMkLst>
        </pc:picChg>
        <pc:picChg chg="add del">
          <ac:chgData name="Srevardhani ravikumar" userId="03bd6f52bf3ea96d" providerId="LiveId" clId="{9F735897-CB4C-49EB-BD83-BD7697E94D27}" dt="2021-11-29T15:32:05.221" v="218"/>
          <ac:picMkLst>
            <pc:docMk/>
            <pc:sldMk cId="4181460707" sldId="271"/>
            <ac:picMk id="1026" creationId="{23EFC68E-F8CF-4859-9C55-6CC1BAAA15EA}"/>
          </ac:picMkLst>
        </pc:picChg>
        <pc:picChg chg="add del">
          <ac:chgData name="Srevardhani ravikumar" userId="03bd6f52bf3ea96d" providerId="LiveId" clId="{9F735897-CB4C-49EB-BD83-BD7697E94D27}" dt="2021-11-29T15:32:05.221" v="218"/>
          <ac:picMkLst>
            <pc:docMk/>
            <pc:sldMk cId="4181460707" sldId="271"/>
            <ac:picMk id="1027" creationId="{C3045B8B-A93A-4C73-89CA-E493FEE2DC91}"/>
          </ac:picMkLst>
        </pc:picChg>
        <pc:picChg chg="add del">
          <ac:chgData name="Srevardhani ravikumar" userId="03bd6f52bf3ea96d" providerId="LiveId" clId="{9F735897-CB4C-49EB-BD83-BD7697E94D27}" dt="2021-11-29T15:32:05.221" v="218"/>
          <ac:picMkLst>
            <pc:docMk/>
            <pc:sldMk cId="4181460707" sldId="271"/>
            <ac:picMk id="1028" creationId="{83CFE14C-938B-4ECB-A3B2-0FCF73260A77}"/>
          </ac:picMkLst>
        </pc:picChg>
        <pc:picChg chg="add del">
          <ac:chgData name="Srevardhani ravikumar" userId="03bd6f52bf3ea96d" providerId="LiveId" clId="{9F735897-CB4C-49EB-BD83-BD7697E94D27}" dt="2021-11-29T15:32:05.221" v="218"/>
          <ac:picMkLst>
            <pc:docMk/>
            <pc:sldMk cId="4181460707" sldId="271"/>
            <ac:picMk id="1029" creationId="{FD546F14-810D-41FF-8296-53E66F2BDDA8}"/>
          </ac:picMkLst>
        </pc:picChg>
        <pc:picChg chg="add del">
          <ac:chgData name="Srevardhani ravikumar" userId="03bd6f52bf3ea96d" providerId="LiveId" clId="{9F735897-CB4C-49EB-BD83-BD7697E94D27}" dt="2021-11-29T15:32:05.221" v="218"/>
          <ac:picMkLst>
            <pc:docMk/>
            <pc:sldMk cId="4181460707" sldId="271"/>
            <ac:picMk id="1030" creationId="{C6F96C74-FFEA-45F9-BB46-C495D7177A54}"/>
          </ac:picMkLst>
        </pc:picChg>
        <pc:picChg chg="add del">
          <ac:chgData name="Srevardhani ravikumar" userId="03bd6f52bf3ea96d" providerId="LiveId" clId="{9F735897-CB4C-49EB-BD83-BD7697E94D27}" dt="2021-11-29T15:32:05.221" v="218"/>
          <ac:picMkLst>
            <pc:docMk/>
            <pc:sldMk cId="4181460707" sldId="271"/>
            <ac:picMk id="1031" creationId="{7EE89217-AA52-4ED1-B692-67C9F706E98A}"/>
          </ac:picMkLst>
        </pc:picChg>
        <pc:picChg chg="add del">
          <ac:chgData name="Srevardhani ravikumar" userId="03bd6f52bf3ea96d" providerId="LiveId" clId="{9F735897-CB4C-49EB-BD83-BD7697E94D27}" dt="2021-11-29T15:32:05.221" v="218"/>
          <ac:picMkLst>
            <pc:docMk/>
            <pc:sldMk cId="4181460707" sldId="271"/>
            <ac:picMk id="1032" creationId="{E91EC225-05BC-412F-86C1-2CF441C5185B}"/>
          </ac:picMkLst>
        </pc:picChg>
        <pc:picChg chg="add del">
          <ac:chgData name="Srevardhani ravikumar" userId="03bd6f52bf3ea96d" providerId="LiveId" clId="{9F735897-CB4C-49EB-BD83-BD7697E94D27}" dt="2021-11-29T15:32:05.221" v="218"/>
          <ac:picMkLst>
            <pc:docMk/>
            <pc:sldMk cId="4181460707" sldId="271"/>
            <ac:picMk id="1033" creationId="{B7F1D352-48F3-4F7B-BFD5-CAD3C95CCB18}"/>
          </ac:picMkLst>
        </pc:picChg>
        <pc:picChg chg="add mod">
          <ac:chgData name="Srevardhani ravikumar" userId="03bd6f52bf3ea96d" providerId="LiveId" clId="{9F735897-CB4C-49EB-BD83-BD7697E94D27}" dt="2021-11-29T15:39:30.639" v="291" actId="14100"/>
          <ac:picMkLst>
            <pc:docMk/>
            <pc:sldMk cId="4181460707" sldId="271"/>
            <ac:picMk id="1039" creationId="{6CEA5D94-514F-44E5-B9A4-94B6A667B120}"/>
          </ac:picMkLst>
        </pc:picChg>
        <pc:picChg chg="add mod">
          <ac:chgData name="Srevardhani ravikumar" userId="03bd6f52bf3ea96d" providerId="LiveId" clId="{9F735897-CB4C-49EB-BD83-BD7697E94D27}" dt="2021-11-29T15:38:54.930" v="287" actId="14100"/>
          <ac:picMkLst>
            <pc:docMk/>
            <pc:sldMk cId="4181460707" sldId="271"/>
            <ac:picMk id="1040" creationId="{DEABBED9-7BFE-46CB-89C0-18E7243F90E3}"/>
          </ac:picMkLst>
        </pc:picChg>
        <pc:picChg chg="add mod">
          <ac:chgData name="Srevardhani ravikumar" userId="03bd6f52bf3ea96d" providerId="LiveId" clId="{9F735897-CB4C-49EB-BD83-BD7697E94D27}" dt="2021-11-29T15:38:29.389" v="283" actId="14100"/>
          <ac:picMkLst>
            <pc:docMk/>
            <pc:sldMk cId="4181460707" sldId="271"/>
            <ac:picMk id="1041" creationId="{4BC93A95-EB5B-4F16-8F2F-2138A33FB626}"/>
          </ac:picMkLst>
        </pc:picChg>
        <pc:picChg chg="add mod">
          <ac:chgData name="Srevardhani ravikumar" userId="03bd6f52bf3ea96d" providerId="LiveId" clId="{9F735897-CB4C-49EB-BD83-BD7697E94D27}" dt="2021-11-29T15:39:47.888" v="294" actId="14100"/>
          <ac:picMkLst>
            <pc:docMk/>
            <pc:sldMk cId="4181460707" sldId="271"/>
            <ac:picMk id="1042" creationId="{9F8132A6-591E-46A8-96E4-43BE84E70E0F}"/>
          </ac:picMkLst>
        </pc:picChg>
        <pc:picChg chg="add mod">
          <ac:chgData name="Srevardhani ravikumar" userId="03bd6f52bf3ea96d" providerId="LiveId" clId="{9F735897-CB4C-49EB-BD83-BD7697E94D27}" dt="2021-11-29T15:38:01.380" v="281" actId="14100"/>
          <ac:picMkLst>
            <pc:docMk/>
            <pc:sldMk cId="4181460707" sldId="271"/>
            <ac:picMk id="1043" creationId="{D040DE02-635E-49DC-813A-60817F791325}"/>
          </ac:picMkLst>
        </pc:picChg>
        <pc:picChg chg="add mod">
          <ac:chgData name="Srevardhani ravikumar" userId="03bd6f52bf3ea96d" providerId="LiveId" clId="{9F735897-CB4C-49EB-BD83-BD7697E94D27}" dt="2021-11-29T15:36:32.866" v="268" actId="14100"/>
          <ac:picMkLst>
            <pc:docMk/>
            <pc:sldMk cId="4181460707" sldId="271"/>
            <ac:picMk id="1044" creationId="{73FE268E-3AF2-4AEE-93B2-5068A5A575E2}"/>
          </ac:picMkLst>
        </pc:picChg>
        <pc:picChg chg="add mod">
          <ac:chgData name="Srevardhani ravikumar" userId="03bd6f52bf3ea96d" providerId="LiveId" clId="{9F735897-CB4C-49EB-BD83-BD7697E94D27}" dt="2021-11-29T15:36:18.534" v="265" actId="14100"/>
          <ac:picMkLst>
            <pc:docMk/>
            <pc:sldMk cId="4181460707" sldId="271"/>
            <ac:picMk id="1045" creationId="{A6EF4BBC-20F7-43C8-84D9-0B57E2D5ADCE}"/>
          </ac:picMkLst>
        </pc:picChg>
        <pc:picChg chg="add mod">
          <ac:chgData name="Srevardhani ravikumar" userId="03bd6f52bf3ea96d" providerId="LiveId" clId="{9F735897-CB4C-49EB-BD83-BD7697E94D27}" dt="2021-11-29T15:35:50.855" v="258" actId="14100"/>
          <ac:picMkLst>
            <pc:docMk/>
            <pc:sldMk cId="4181460707" sldId="271"/>
            <ac:picMk id="1046" creationId="{5DD81D28-9E6C-48B3-9B29-F35732BAFCD8}"/>
          </ac:picMkLst>
        </pc:picChg>
        <pc:picChg chg="add mod">
          <ac:chgData name="Srevardhani ravikumar" userId="03bd6f52bf3ea96d" providerId="LiveId" clId="{9F735897-CB4C-49EB-BD83-BD7697E94D27}" dt="2021-11-29T15:35:30.530" v="255" actId="14100"/>
          <ac:picMkLst>
            <pc:docMk/>
            <pc:sldMk cId="4181460707" sldId="271"/>
            <ac:picMk id="1047" creationId="{388AE982-AE7D-47AB-BEBB-38F4102E1BAD}"/>
          </ac:picMkLst>
        </pc:picChg>
      </pc:sldChg>
      <pc:sldChg chg="addSp modSp new mod">
        <pc:chgData name="Srevardhani ravikumar" userId="03bd6f52bf3ea96d" providerId="LiveId" clId="{9F735897-CB4C-49EB-BD83-BD7697E94D27}" dt="2021-11-29T17:41:25.985" v="343" actId="14100"/>
        <pc:sldMkLst>
          <pc:docMk/>
          <pc:sldMk cId="3310492197" sldId="272"/>
        </pc:sldMkLst>
        <pc:spChg chg="add mod">
          <ac:chgData name="Srevardhani ravikumar" userId="03bd6f52bf3ea96d" providerId="LiveId" clId="{9F735897-CB4C-49EB-BD83-BD7697E94D27}" dt="2021-11-29T17:41:25.985" v="343" actId="14100"/>
          <ac:spMkLst>
            <pc:docMk/>
            <pc:sldMk cId="3310492197" sldId="272"/>
            <ac:spMk id="4" creationId="{02DA50E3-B4E0-4B2B-B5F0-33F027D3BB27}"/>
          </ac:spMkLst>
        </pc:spChg>
        <pc:picChg chg="add mod">
          <ac:chgData name="Srevardhani ravikumar" userId="03bd6f52bf3ea96d" providerId="LiveId" clId="{9F735897-CB4C-49EB-BD83-BD7697E94D27}" dt="2021-11-29T17:41:15.063" v="341" actId="1076"/>
          <ac:picMkLst>
            <pc:docMk/>
            <pc:sldMk cId="3310492197" sldId="272"/>
            <ac:picMk id="2" creationId="{92F54EC1-123A-4B4B-B998-EFCE2E04DA14}"/>
          </ac:picMkLst>
        </pc:picChg>
      </pc:sldChg>
    </pc:docChg>
  </pc:docChgLst>
  <pc:docChgLst>
    <pc:chgData name="Srevardhani ravikumar" userId="03bd6f52bf3ea96d" providerId="LiveId" clId="{6E41926B-61AA-41BC-8D03-73D041686EBF}"/>
    <pc:docChg chg="undo redo custSel delSld modSld">
      <pc:chgData name="Srevardhani ravikumar" userId="03bd6f52bf3ea96d" providerId="LiveId" clId="{6E41926B-61AA-41BC-8D03-73D041686EBF}" dt="2021-10-25T16:22:12.292" v="358" actId="313"/>
      <pc:docMkLst>
        <pc:docMk/>
      </pc:docMkLst>
      <pc:sldChg chg="modSp mod">
        <pc:chgData name="Srevardhani ravikumar" userId="03bd6f52bf3ea96d" providerId="LiveId" clId="{6E41926B-61AA-41BC-8D03-73D041686EBF}" dt="2021-10-25T15:00:51.915" v="55" actId="113"/>
        <pc:sldMkLst>
          <pc:docMk/>
          <pc:sldMk cId="1677420425" sldId="257"/>
        </pc:sldMkLst>
        <pc:spChg chg="mod">
          <ac:chgData name="Srevardhani ravikumar" userId="03bd6f52bf3ea96d" providerId="LiveId" clId="{6E41926B-61AA-41BC-8D03-73D041686EBF}" dt="2021-10-25T15:00:51.915" v="55" actId="113"/>
          <ac:spMkLst>
            <pc:docMk/>
            <pc:sldMk cId="1677420425" sldId="257"/>
            <ac:spMk id="5" creationId="{F2534666-784E-4E4C-A425-6F7939606ACD}"/>
          </ac:spMkLst>
        </pc:spChg>
      </pc:sldChg>
      <pc:sldChg chg="modSp mod">
        <pc:chgData name="Srevardhani ravikumar" userId="03bd6f52bf3ea96d" providerId="LiveId" clId="{6E41926B-61AA-41BC-8D03-73D041686EBF}" dt="2021-10-25T15:47:44.693" v="93" actId="1076"/>
        <pc:sldMkLst>
          <pc:docMk/>
          <pc:sldMk cId="4165143610" sldId="258"/>
        </pc:sldMkLst>
        <pc:spChg chg="mod">
          <ac:chgData name="Srevardhani ravikumar" userId="03bd6f52bf3ea96d" providerId="LiveId" clId="{6E41926B-61AA-41BC-8D03-73D041686EBF}" dt="2021-10-25T15:47:44.693" v="93" actId="1076"/>
          <ac:spMkLst>
            <pc:docMk/>
            <pc:sldMk cId="4165143610" sldId="258"/>
            <ac:spMk id="4" creationId="{F87B87D9-3770-419C-B3E1-7832FF6B516F}"/>
          </ac:spMkLst>
        </pc:spChg>
        <pc:spChg chg="mod">
          <ac:chgData name="Srevardhani ravikumar" userId="03bd6f52bf3ea96d" providerId="LiveId" clId="{6E41926B-61AA-41BC-8D03-73D041686EBF}" dt="2021-10-25T15:47:41.033" v="92" actId="1076"/>
          <ac:spMkLst>
            <pc:docMk/>
            <pc:sldMk cId="4165143610" sldId="258"/>
            <ac:spMk id="5" creationId="{4F9EE619-E96D-43DD-AC43-2F5673C62DDE}"/>
          </ac:spMkLst>
        </pc:spChg>
        <pc:picChg chg="mod">
          <ac:chgData name="Srevardhani ravikumar" userId="03bd6f52bf3ea96d" providerId="LiveId" clId="{6E41926B-61AA-41BC-8D03-73D041686EBF}" dt="2021-10-25T15:12:34.629" v="76" actId="1076"/>
          <ac:picMkLst>
            <pc:docMk/>
            <pc:sldMk cId="4165143610" sldId="258"/>
            <ac:picMk id="3073" creationId="{738BB73D-517A-40F4-AE61-5B8C26E7D84E}"/>
          </ac:picMkLst>
        </pc:picChg>
        <pc:picChg chg="mod">
          <ac:chgData name="Srevardhani ravikumar" userId="03bd6f52bf3ea96d" providerId="LiveId" clId="{6E41926B-61AA-41BC-8D03-73D041686EBF}" dt="2021-10-25T15:12:43.899" v="79" actId="14100"/>
          <ac:picMkLst>
            <pc:docMk/>
            <pc:sldMk cId="4165143610" sldId="258"/>
            <ac:picMk id="3074" creationId="{F3559FE1-EAC6-42CF-B613-B8910F42EEAC}"/>
          </ac:picMkLst>
        </pc:picChg>
      </pc:sldChg>
      <pc:sldChg chg="delSp modSp mod">
        <pc:chgData name="Srevardhani ravikumar" userId="03bd6f52bf3ea96d" providerId="LiveId" clId="{6E41926B-61AA-41BC-8D03-73D041686EBF}" dt="2021-10-25T15:49:39.560" v="109" actId="478"/>
        <pc:sldMkLst>
          <pc:docMk/>
          <pc:sldMk cId="2835748225" sldId="259"/>
        </pc:sldMkLst>
        <pc:spChg chg="del mod">
          <ac:chgData name="Srevardhani ravikumar" userId="03bd6f52bf3ea96d" providerId="LiveId" clId="{6E41926B-61AA-41BC-8D03-73D041686EBF}" dt="2021-10-25T15:48:56.845" v="100" actId="478"/>
          <ac:spMkLst>
            <pc:docMk/>
            <pc:sldMk cId="2835748225" sldId="259"/>
            <ac:spMk id="2" creationId="{7EFAC3BA-9A00-4FC2-BDAD-7E23A109A58B}"/>
          </ac:spMkLst>
        </pc:spChg>
        <pc:spChg chg="mod">
          <ac:chgData name="Srevardhani ravikumar" userId="03bd6f52bf3ea96d" providerId="LiveId" clId="{6E41926B-61AA-41BC-8D03-73D041686EBF}" dt="2021-10-25T15:49:32.221" v="107" actId="1076"/>
          <ac:spMkLst>
            <pc:docMk/>
            <pc:sldMk cId="2835748225" sldId="259"/>
            <ac:spMk id="3" creationId="{C70F1B07-047B-41DF-B7F3-AAFA4409112B}"/>
          </ac:spMkLst>
        </pc:spChg>
        <pc:spChg chg="del">
          <ac:chgData name="Srevardhani ravikumar" userId="03bd6f52bf3ea96d" providerId="LiveId" clId="{6E41926B-61AA-41BC-8D03-73D041686EBF}" dt="2021-10-25T15:49:39.560" v="109" actId="478"/>
          <ac:spMkLst>
            <pc:docMk/>
            <pc:sldMk cId="2835748225" sldId="259"/>
            <ac:spMk id="4" creationId="{ECD795C6-243B-4ABB-BF1F-A558EBB3FBBE}"/>
          </ac:spMkLst>
        </pc:spChg>
        <pc:spChg chg="mod">
          <ac:chgData name="Srevardhani ravikumar" userId="03bd6f52bf3ea96d" providerId="LiveId" clId="{6E41926B-61AA-41BC-8D03-73D041686EBF}" dt="2021-10-25T15:48:42.212" v="96" actId="1076"/>
          <ac:spMkLst>
            <pc:docMk/>
            <pc:sldMk cId="2835748225" sldId="259"/>
            <ac:spMk id="10" creationId="{CBDC64F1-DA2F-40AE-AD3B-45533AB22A59}"/>
          </ac:spMkLst>
        </pc:spChg>
        <pc:picChg chg="mod">
          <ac:chgData name="Srevardhani ravikumar" userId="03bd6f52bf3ea96d" providerId="LiveId" clId="{6E41926B-61AA-41BC-8D03-73D041686EBF}" dt="2021-10-25T15:49:36.292" v="108" actId="1076"/>
          <ac:picMkLst>
            <pc:docMk/>
            <pc:sldMk cId="2835748225" sldId="259"/>
            <ac:picMk id="4097" creationId="{EDEB7AEC-819C-47A9-AC80-E5303726CC54}"/>
          </ac:picMkLst>
        </pc:picChg>
      </pc:sldChg>
      <pc:sldChg chg="delSp modSp mod">
        <pc:chgData name="Srevardhani ravikumar" userId="03bd6f52bf3ea96d" providerId="LiveId" clId="{6E41926B-61AA-41BC-8D03-73D041686EBF}" dt="2021-10-25T15:51:11.901" v="128" actId="14100"/>
        <pc:sldMkLst>
          <pc:docMk/>
          <pc:sldMk cId="1616419863" sldId="260"/>
        </pc:sldMkLst>
        <pc:spChg chg="del mod">
          <ac:chgData name="Srevardhani ravikumar" userId="03bd6f52bf3ea96d" providerId="LiveId" clId="{6E41926B-61AA-41BC-8D03-73D041686EBF}" dt="2021-10-25T15:49:53.263" v="112" actId="478"/>
          <ac:spMkLst>
            <pc:docMk/>
            <pc:sldMk cId="1616419863" sldId="260"/>
            <ac:spMk id="4" creationId="{6E68917B-EA2F-470D-89C8-FE1072723FCD}"/>
          </ac:spMkLst>
        </pc:spChg>
        <pc:spChg chg="mod">
          <ac:chgData name="Srevardhani ravikumar" userId="03bd6f52bf3ea96d" providerId="LiveId" clId="{6E41926B-61AA-41BC-8D03-73D041686EBF}" dt="2021-10-25T15:50:38.534" v="120" actId="1076"/>
          <ac:spMkLst>
            <pc:docMk/>
            <pc:sldMk cId="1616419863" sldId="260"/>
            <ac:spMk id="6" creationId="{F60723E6-1FA0-4D3E-AA64-075174A523F8}"/>
          </ac:spMkLst>
        </pc:spChg>
        <pc:spChg chg="mod">
          <ac:chgData name="Srevardhani ravikumar" userId="03bd6f52bf3ea96d" providerId="LiveId" clId="{6E41926B-61AA-41BC-8D03-73D041686EBF}" dt="2021-10-25T15:51:06.825" v="126" actId="14100"/>
          <ac:spMkLst>
            <pc:docMk/>
            <pc:sldMk cId="1616419863" sldId="260"/>
            <ac:spMk id="8" creationId="{23E9AB58-E01E-4903-844A-774366C37287}"/>
          </ac:spMkLst>
        </pc:spChg>
        <pc:picChg chg="mod">
          <ac:chgData name="Srevardhani ravikumar" userId="03bd6f52bf3ea96d" providerId="LiveId" clId="{6E41926B-61AA-41BC-8D03-73D041686EBF}" dt="2021-10-25T15:50:34.558" v="119" actId="1076"/>
          <ac:picMkLst>
            <pc:docMk/>
            <pc:sldMk cId="1616419863" sldId="260"/>
            <ac:picMk id="2" creationId="{CBD76D93-8D21-43B0-B9FD-80687EC805AA}"/>
          </ac:picMkLst>
        </pc:picChg>
        <pc:picChg chg="mod">
          <ac:chgData name="Srevardhani ravikumar" userId="03bd6f52bf3ea96d" providerId="LiveId" clId="{6E41926B-61AA-41BC-8D03-73D041686EBF}" dt="2021-10-25T15:51:11.901" v="128" actId="14100"/>
          <ac:picMkLst>
            <pc:docMk/>
            <pc:sldMk cId="1616419863" sldId="260"/>
            <ac:picMk id="7" creationId="{0A98EA39-E2F0-41D9-AABA-D043BC533F61}"/>
          </ac:picMkLst>
        </pc:picChg>
      </pc:sldChg>
      <pc:sldChg chg="delSp modSp mod addCm delCm">
        <pc:chgData name="Srevardhani ravikumar" userId="03bd6f52bf3ea96d" providerId="LiveId" clId="{6E41926B-61AA-41BC-8D03-73D041686EBF}" dt="2021-10-25T16:22:12.292" v="358" actId="313"/>
        <pc:sldMkLst>
          <pc:docMk/>
          <pc:sldMk cId="157138204" sldId="261"/>
        </pc:sldMkLst>
        <pc:spChg chg="mod">
          <ac:chgData name="Srevardhani ravikumar" userId="03bd6f52bf3ea96d" providerId="LiveId" clId="{6E41926B-61AA-41BC-8D03-73D041686EBF}" dt="2021-10-25T16:22:12.292" v="358" actId="313"/>
          <ac:spMkLst>
            <pc:docMk/>
            <pc:sldMk cId="157138204" sldId="261"/>
            <ac:spMk id="3" creationId="{A14C5856-972D-44AA-8A04-FC46CBBA21F2}"/>
          </ac:spMkLst>
        </pc:spChg>
        <pc:spChg chg="del mod">
          <ac:chgData name="Srevardhani ravikumar" userId="03bd6f52bf3ea96d" providerId="LiveId" clId="{6E41926B-61AA-41BC-8D03-73D041686EBF}" dt="2021-10-25T15:52:32.129" v="139" actId="478"/>
          <ac:spMkLst>
            <pc:docMk/>
            <pc:sldMk cId="157138204" sldId="261"/>
            <ac:spMk id="5" creationId="{358E41D6-A736-4BCC-B516-3BDF23032AEC}"/>
          </ac:spMkLst>
        </pc:spChg>
        <pc:spChg chg="mod">
          <ac:chgData name="Srevardhani ravikumar" userId="03bd6f52bf3ea96d" providerId="LiveId" clId="{6E41926B-61AA-41BC-8D03-73D041686EBF}" dt="2021-10-25T15:54:32.662" v="159" actId="20577"/>
          <ac:spMkLst>
            <pc:docMk/>
            <pc:sldMk cId="157138204" sldId="261"/>
            <ac:spMk id="9" creationId="{0357BE4C-438C-4103-8D12-3325D6D86206}"/>
          </ac:spMkLst>
        </pc:spChg>
        <pc:picChg chg="mod">
          <ac:chgData name="Srevardhani ravikumar" userId="03bd6f52bf3ea96d" providerId="LiveId" clId="{6E41926B-61AA-41BC-8D03-73D041686EBF}" dt="2021-10-25T15:53:36.835" v="154" actId="1076"/>
          <ac:picMkLst>
            <pc:docMk/>
            <pc:sldMk cId="157138204" sldId="261"/>
            <ac:picMk id="4" creationId="{57CE2E9C-8A66-4BEA-8406-80A759334A74}"/>
          </ac:picMkLst>
        </pc:picChg>
      </pc:sldChg>
      <pc:sldChg chg="modSp mod">
        <pc:chgData name="Srevardhani ravikumar" userId="03bd6f52bf3ea96d" providerId="LiveId" clId="{6E41926B-61AA-41BC-8D03-73D041686EBF}" dt="2021-10-25T16:00:53.412" v="200" actId="14100"/>
        <pc:sldMkLst>
          <pc:docMk/>
          <pc:sldMk cId="162369104" sldId="263"/>
        </pc:sldMkLst>
        <pc:spChg chg="mod">
          <ac:chgData name="Srevardhani ravikumar" userId="03bd6f52bf3ea96d" providerId="LiveId" clId="{6E41926B-61AA-41BC-8D03-73D041686EBF}" dt="2021-10-25T16:00:53.412" v="200" actId="14100"/>
          <ac:spMkLst>
            <pc:docMk/>
            <pc:sldMk cId="162369104" sldId="263"/>
            <ac:spMk id="3" creationId="{518872BB-2EFC-4425-A5FB-7651BE997D8A}"/>
          </ac:spMkLst>
        </pc:spChg>
      </pc:sldChg>
      <pc:sldChg chg="delSp modSp mod">
        <pc:chgData name="Srevardhani ravikumar" userId="03bd6f52bf3ea96d" providerId="LiveId" clId="{6E41926B-61AA-41BC-8D03-73D041686EBF}" dt="2021-10-25T16:00:06.891" v="196" actId="14100"/>
        <pc:sldMkLst>
          <pc:docMk/>
          <pc:sldMk cId="642203866" sldId="264"/>
        </pc:sldMkLst>
        <pc:spChg chg="mod">
          <ac:chgData name="Srevardhani ravikumar" userId="03bd6f52bf3ea96d" providerId="LiveId" clId="{6E41926B-61AA-41BC-8D03-73D041686EBF}" dt="2021-10-25T15:56:58.630" v="172" actId="1076"/>
          <ac:spMkLst>
            <pc:docMk/>
            <pc:sldMk cId="642203866" sldId="264"/>
            <ac:spMk id="3" creationId="{7D021179-BD0A-43FF-BC2B-F4268FCAEEDA}"/>
          </ac:spMkLst>
        </pc:spChg>
        <pc:spChg chg="del">
          <ac:chgData name="Srevardhani ravikumar" userId="03bd6f52bf3ea96d" providerId="LiveId" clId="{6E41926B-61AA-41BC-8D03-73D041686EBF}" dt="2021-10-25T15:58:30.413" v="188" actId="478"/>
          <ac:spMkLst>
            <pc:docMk/>
            <pc:sldMk cId="642203866" sldId="264"/>
            <ac:spMk id="6" creationId="{31A78EF9-D86E-4D24-8EB2-E8ED474FF303}"/>
          </ac:spMkLst>
        </pc:spChg>
        <pc:spChg chg="mod">
          <ac:chgData name="Srevardhani ravikumar" userId="03bd6f52bf3ea96d" providerId="LiveId" clId="{6E41926B-61AA-41BC-8D03-73D041686EBF}" dt="2021-10-25T15:58:39.437" v="189" actId="1076"/>
          <ac:spMkLst>
            <pc:docMk/>
            <pc:sldMk cId="642203866" sldId="264"/>
            <ac:spMk id="24" creationId="{E78D570E-526B-4212-AA49-7A787FC8193E}"/>
          </ac:spMkLst>
        </pc:spChg>
        <pc:spChg chg="mod">
          <ac:chgData name="Srevardhani ravikumar" userId="03bd6f52bf3ea96d" providerId="LiveId" clId="{6E41926B-61AA-41BC-8D03-73D041686EBF}" dt="2021-10-25T14:58:06.472" v="52" actId="1076"/>
          <ac:spMkLst>
            <pc:docMk/>
            <pc:sldMk cId="642203866" sldId="264"/>
            <ac:spMk id="26" creationId="{3EEE538B-DDFD-4196-965E-F61520389ECB}"/>
          </ac:spMkLst>
        </pc:spChg>
        <pc:picChg chg="mod">
          <ac:chgData name="Srevardhani ravikumar" userId="03bd6f52bf3ea96d" providerId="LiveId" clId="{6E41926B-61AA-41BC-8D03-73D041686EBF}" dt="2021-10-25T14:58:05.550" v="50" actId="1076"/>
          <ac:picMkLst>
            <pc:docMk/>
            <pc:sldMk cId="642203866" sldId="264"/>
            <ac:picMk id="47" creationId="{89F72377-CC77-497C-9952-D5A9AAE85855}"/>
          </ac:picMkLst>
        </pc:picChg>
        <pc:picChg chg="mod">
          <ac:chgData name="Srevardhani ravikumar" userId="03bd6f52bf3ea96d" providerId="LiveId" clId="{6E41926B-61AA-41BC-8D03-73D041686EBF}" dt="2021-10-25T15:59:57.924" v="195" actId="1076"/>
          <ac:picMkLst>
            <pc:docMk/>
            <pc:sldMk cId="642203866" sldId="264"/>
            <ac:picMk id="53" creationId="{19E3FBD9-8458-42BE-81CE-8323A926E58B}"/>
          </ac:picMkLst>
        </pc:picChg>
        <pc:picChg chg="mod">
          <ac:chgData name="Srevardhani ravikumar" userId="03bd6f52bf3ea96d" providerId="LiveId" clId="{6E41926B-61AA-41BC-8D03-73D041686EBF}" dt="2021-10-25T16:00:06.891" v="196" actId="14100"/>
          <ac:picMkLst>
            <pc:docMk/>
            <pc:sldMk cId="642203866" sldId="264"/>
            <ac:picMk id="55" creationId="{66FD4F45-5A9C-420B-A7E3-23CEB205E0AE}"/>
          </ac:picMkLst>
        </pc:picChg>
        <pc:picChg chg="mod">
          <ac:chgData name="Srevardhani ravikumar" userId="03bd6f52bf3ea96d" providerId="LiveId" clId="{6E41926B-61AA-41BC-8D03-73D041686EBF}" dt="2021-10-25T15:58:23.169" v="186" actId="1076"/>
          <ac:picMkLst>
            <pc:docMk/>
            <pc:sldMk cId="642203866" sldId="264"/>
            <ac:picMk id="5121" creationId="{DE43B296-5492-4D47-A32F-451542110282}"/>
          </ac:picMkLst>
        </pc:picChg>
        <pc:picChg chg="mod">
          <ac:chgData name="Srevardhani ravikumar" userId="03bd6f52bf3ea96d" providerId="LiveId" clId="{6E41926B-61AA-41BC-8D03-73D041686EBF}" dt="2021-10-25T15:58:20.185" v="185" actId="1076"/>
          <ac:picMkLst>
            <pc:docMk/>
            <pc:sldMk cId="642203866" sldId="264"/>
            <ac:picMk id="5122" creationId="{8DE0B684-6983-4054-B860-FC79E85B67C2}"/>
          </ac:picMkLst>
        </pc:picChg>
        <pc:picChg chg="mod">
          <ac:chgData name="Srevardhani ravikumar" userId="03bd6f52bf3ea96d" providerId="LiveId" clId="{6E41926B-61AA-41BC-8D03-73D041686EBF}" dt="2021-10-25T15:58:27.429" v="187" actId="1076"/>
          <ac:picMkLst>
            <pc:docMk/>
            <pc:sldMk cId="642203866" sldId="264"/>
            <ac:picMk id="5123" creationId="{8FDDB587-32E4-4A80-9835-0707738CB0B6}"/>
          </ac:picMkLst>
        </pc:picChg>
        <pc:picChg chg="mod">
          <ac:chgData name="Srevardhani ravikumar" userId="03bd6f52bf3ea96d" providerId="LiveId" clId="{6E41926B-61AA-41BC-8D03-73D041686EBF}" dt="2021-10-25T15:58:08.492" v="182" actId="1076"/>
          <ac:picMkLst>
            <pc:docMk/>
            <pc:sldMk cId="642203866" sldId="264"/>
            <ac:picMk id="5124" creationId="{59DC829C-04EF-4B43-9E2A-63B84E9758BC}"/>
          </ac:picMkLst>
        </pc:picChg>
        <pc:picChg chg="mod">
          <ac:chgData name="Srevardhani ravikumar" userId="03bd6f52bf3ea96d" providerId="LiveId" clId="{6E41926B-61AA-41BC-8D03-73D041686EBF}" dt="2021-10-25T15:57:38.796" v="178" actId="1076"/>
          <ac:picMkLst>
            <pc:docMk/>
            <pc:sldMk cId="642203866" sldId="264"/>
            <ac:picMk id="5125" creationId="{698FAAAF-E959-4563-A00A-EF7EB5720F8A}"/>
          </ac:picMkLst>
        </pc:picChg>
        <pc:picChg chg="mod">
          <ac:chgData name="Srevardhani ravikumar" userId="03bd6f52bf3ea96d" providerId="LiveId" clId="{6E41926B-61AA-41BC-8D03-73D041686EBF}" dt="2021-10-25T15:59:46.719" v="193" actId="1076"/>
          <ac:picMkLst>
            <pc:docMk/>
            <pc:sldMk cId="642203866" sldId="264"/>
            <ac:picMk id="5126" creationId="{EA50EEFD-86B4-4943-80D1-272BDC951ECC}"/>
          </ac:picMkLst>
        </pc:picChg>
        <pc:picChg chg="mod">
          <ac:chgData name="Srevardhani ravikumar" userId="03bd6f52bf3ea96d" providerId="LiveId" clId="{6E41926B-61AA-41BC-8D03-73D041686EBF}" dt="2021-10-25T15:59:21.563" v="192" actId="1076"/>
          <ac:picMkLst>
            <pc:docMk/>
            <pc:sldMk cId="642203866" sldId="264"/>
            <ac:picMk id="5127" creationId="{797A3340-90E6-461F-B037-5CEF6F9CC078}"/>
          </ac:picMkLst>
        </pc:picChg>
        <pc:picChg chg="mod">
          <ac:chgData name="Srevardhani ravikumar" userId="03bd6f52bf3ea96d" providerId="LiveId" clId="{6E41926B-61AA-41BC-8D03-73D041686EBF}" dt="2021-10-25T15:58:53.588" v="190" actId="1076"/>
          <ac:picMkLst>
            <pc:docMk/>
            <pc:sldMk cId="642203866" sldId="264"/>
            <ac:picMk id="5128" creationId="{49F303E4-165A-4607-96E5-E43098DFA4AD}"/>
          </ac:picMkLst>
        </pc:picChg>
        <pc:picChg chg="mod">
          <ac:chgData name="Srevardhani ravikumar" userId="03bd6f52bf3ea96d" providerId="LiveId" clId="{6E41926B-61AA-41BC-8D03-73D041686EBF}" dt="2021-10-25T15:57:06.649" v="174" actId="1076"/>
          <ac:picMkLst>
            <pc:docMk/>
            <pc:sldMk cId="642203866" sldId="264"/>
            <ac:picMk id="5129" creationId="{EEF14E9E-A6AF-4F81-85D5-DB785E0BC311}"/>
          </ac:picMkLst>
        </pc:picChg>
      </pc:sldChg>
      <pc:sldChg chg="modSp mod">
        <pc:chgData name="Srevardhani ravikumar" userId="03bd6f52bf3ea96d" providerId="LiveId" clId="{6E41926B-61AA-41BC-8D03-73D041686EBF}" dt="2021-10-25T16:13:43.479" v="341"/>
        <pc:sldMkLst>
          <pc:docMk/>
          <pc:sldMk cId="2913427711" sldId="265"/>
        </pc:sldMkLst>
        <pc:spChg chg="mod">
          <ac:chgData name="Srevardhani ravikumar" userId="03bd6f52bf3ea96d" providerId="LiveId" clId="{6E41926B-61AA-41BC-8D03-73D041686EBF}" dt="2021-10-25T16:03:36.574" v="228" actId="14100"/>
          <ac:spMkLst>
            <pc:docMk/>
            <pc:sldMk cId="2913427711" sldId="265"/>
            <ac:spMk id="3" creationId="{4CCB948A-00D9-47C7-960F-4B263AFFEF08}"/>
          </ac:spMkLst>
        </pc:spChg>
        <pc:spChg chg="mod">
          <ac:chgData name="Srevardhani ravikumar" userId="03bd6f52bf3ea96d" providerId="LiveId" clId="{6E41926B-61AA-41BC-8D03-73D041686EBF}" dt="2021-10-25T16:03:33.117" v="227" actId="14100"/>
          <ac:spMkLst>
            <pc:docMk/>
            <pc:sldMk cId="2913427711" sldId="265"/>
            <ac:spMk id="6" creationId="{D872160D-A901-4E57-B137-70EE8C4468F4}"/>
          </ac:spMkLst>
        </pc:spChg>
        <pc:spChg chg="mod">
          <ac:chgData name="Srevardhani ravikumar" userId="03bd6f52bf3ea96d" providerId="LiveId" clId="{6E41926B-61AA-41BC-8D03-73D041686EBF}" dt="2021-10-25T16:13:43.479" v="341"/>
          <ac:spMkLst>
            <pc:docMk/>
            <pc:sldMk cId="2913427711" sldId="265"/>
            <ac:spMk id="8" creationId="{41099216-6F4F-4206-BB5D-F966079242D9}"/>
          </ac:spMkLst>
        </pc:spChg>
        <pc:picChg chg="mod">
          <ac:chgData name="Srevardhani ravikumar" userId="03bd6f52bf3ea96d" providerId="LiveId" clId="{6E41926B-61AA-41BC-8D03-73D041686EBF}" dt="2021-10-25T16:03:17.837" v="225" actId="1076"/>
          <ac:picMkLst>
            <pc:docMk/>
            <pc:sldMk cId="2913427711" sldId="265"/>
            <ac:picMk id="4" creationId="{C5A3321C-81A1-45C8-BB49-0335CFAA6029}"/>
          </ac:picMkLst>
        </pc:picChg>
      </pc:sldChg>
      <pc:sldChg chg="addSp delSp modSp mod">
        <pc:chgData name="Srevardhani ravikumar" userId="03bd6f52bf3ea96d" providerId="LiveId" clId="{6E41926B-61AA-41BC-8D03-73D041686EBF}" dt="2021-10-25T16:10:33.620" v="311" actId="1076"/>
        <pc:sldMkLst>
          <pc:docMk/>
          <pc:sldMk cId="3316378607" sldId="266"/>
        </pc:sldMkLst>
        <pc:spChg chg="del mod">
          <ac:chgData name="Srevardhani ravikumar" userId="03bd6f52bf3ea96d" providerId="LiveId" clId="{6E41926B-61AA-41BC-8D03-73D041686EBF}" dt="2021-10-25T16:03:59.220" v="232" actId="478"/>
          <ac:spMkLst>
            <pc:docMk/>
            <pc:sldMk cId="3316378607" sldId="266"/>
            <ac:spMk id="3" creationId="{7DAFCBA4-1EAA-4B48-966C-3A12665114E3}"/>
          </ac:spMkLst>
        </pc:spChg>
        <pc:spChg chg="mod">
          <ac:chgData name="Srevardhani ravikumar" userId="03bd6f52bf3ea96d" providerId="LiveId" clId="{6E41926B-61AA-41BC-8D03-73D041686EBF}" dt="2021-10-25T16:10:02.920" v="306" actId="1076"/>
          <ac:spMkLst>
            <pc:docMk/>
            <pc:sldMk cId="3316378607" sldId="266"/>
            <ac:spMk id="6" creationId="{9EADC50C-27A4-41F2-80E8-3C2997A81230}"/>
          </ac:spMkLst>
        </pc:spChg>
        <pc:spChg chg="mod">
          <ac:chgData name="Srevardhani ravikumar" userId="03bd6f52bf3ea96d" providerId="LiveId" clId="{6E41926B-61AA-41BC-8D03-73D041686EBF}" dt="2021-10-25T16:10:06.802" v="307" actId="1076"/>
          <ac:spMkLst>
            <pc:docMk/>
            <pc:sldMk cId="3316378607" sldId="266"/>
            <ac:spMk id="8" creationId="{E6BDEC1D-DA33-457F-B243-D115A52117DB}"/>
          </ac:spMkLst>
        </pc:spChg>
        <pc:spChg chg="add mod">
          <ac:chgData name="Srevardhani ravikumar" userId="03bd6f52bf3ea96d" providerId="LiveId" clId="{6E41926B-61AA-41BC-8D03-73D041686EBF}" dt="2021-10-25T16:10:33.620" v="311" actId="1076"/>
          <ac:spMkLst>
            <pc:docMk/>
            <pc:sldMk cId="3316378607" sldId="266"/>
            <ac:spMk id="9" creationId="{49019718-6B74-488D-9241-C6F13955E33A}"/>
          </ac:spMkLst>
        </pc:spChg>
        <pc:picChg chg="mod">
          <ac:chgData name="Srevardhani ravikumar" userId="03bd6f52bf3ea96d" providerId="LiveId" clId="{6E41926B-61AA-41BC-8D03-73D041686EBF}" dt="2021-10-25T16:09:59.791" v="305" actId="14100"/>
          <ac:picMkLst>
            <pc:docMk/>
            <pc:sldMk cId="3316378607" sldId="266"/>
            <ac:picMk id="4" creationId="{947236AC-D27D-410A-8B50-C0E74C6B3BF4}"/>
          </ac:picMkLst>
        </pc:picChg>
        <pc:picChg chg="add mod">
          <ac:chgData name="Srevardhani ravikumar" userId="03bd6f52bf3ea96d" providerId="LiveId" clId="{6E41926B-61AA-41BC-8D03-73D041686EBF}" dt="2021-10-25T16:10:18.875" v="309" actId="14100"/>
          <ac:picMkLst>
            <pc:docMk/>
            <pc:sldMk cId="3316378607" sldId="266"/>
            <ac:picMk id="7" creationId="{5851A385-D67E-4244-B83F-25122E8FF0F5}"/>
          </ac:picMkLst>
        </pc:picChg>
      </pc:sldChg>
      <pc:sldChg chg="addSp delSp modSp mod">
        <pc:chgData name="Srevardhani ravikumar" userId="03bd6f52bf3ea96d" providerId="LiveId" clId="{6E41926B-61AA-41BC-8D03-73D041686EBF}" dt="2021-10-25T16:11:00.775" v="319" actId="1076"/>
        <pc:sldMkLst>
          <pc:docMk/>
          <pc:sldMk cId="2116183805" sldId="267"/>
        </pc:sldMkLst>
        <pc:spChg chg="del mod">
          <ac:chgData name="Srevardhani ravikumar" userId="03bd6f52bf3ea96d" providerId="LiveId" clId="{6E41926B-61AA-41BC-8D03-73D041686EBF}" dt="2021-10-25T16:05:14.401" v="247" actId="478"/>
          <ac:spMkLst>
            <pc:docMk/>
            <pc:sldMk cId="2116183805" sldId="267"/>
            <ac:spMk id="3" creationId="{DB18100F-7564-4A7A-8AF5-9C3F09C94F59}"/>
          </ac:spMkLst>
        </pc:spChg>
        <pc:spChg chg="del mod">
          <ac:chgData name="Srevardhani ravikumar" userId="03bd6f52bf3ea96d" providerId="LiveId" clId="{6E41926B-61AA-41BC-8D03-73D041686EBF}" dt="2021-10-25T16:10:39.599" v="313" actId="478"/>
          <ac:spMkLst>
            <pc:docMk/>
            <pc:sldMk cId="2116183805" sldId="267"/>
            <ac:spMk id="6" creationId="{7941DC42-FCC4-4A18-9DBC-1866448A2271}"/>
          </ac:spMkLst>
        </pc:spChg>
        <pc:spChg chg="add mod">
          <ac:chgData name="Srevardhani ravikumar" userId="03bd6f52bf3ea96d" providerId="LiveId" clId="{6E41926B-61AA-41BC-8D03-73D041686EBF}" dt="2021-10-25T16:10:57.754" v="318" actId="1076"/>
          <ac:spMkLst>
            <pc:docMk/>
            <pc:sldMk cId="2116183805" sldId="267"/>
            <ac:spMk id="9" creationId="{504DAB3C-C03A-42DF-93C7-FB3D59BF2723}"/>
          </ac:spMkLst>
        </pc:spChg>
        <pc:spChg chg="mod">
          <ac:chgData name="Srevardhani ravikumar" userId="03bd6f52bf3ea96d" providerId="LiveId" clId="{6E41926B-61AA-41BC-8D03-73D041686EBF}" dt="2021-10-25T16:10:44.013" v="314" actId="1076"/>
          <ac:spMkLst>
            <pc:docMk/>
            <pc:sldMk cId="2116183805" sldId="267"/>
            <ac:spMk id="10" creationId="{BAAC32B2-0D8E-4CA2-9E83-939A68CABDFA}"/>
          </ac:spMkLst>
        </pc:spChg>
        <pc:spChg chg="add mod">
          <ac:chgData name="Srevardhani ravikumar" userId="03bd6f52bf3ea96d" providerId="LiveId" clId="{6E41926B-61AA-41BC-8D03-73D041686EBF}" dt="2021-10-25T16:11:00.775" v="319" actId="1076"/>
          <ac:spMkLst>
            <pc:docMk/>
            <pc:sldMk cId="2116183805" sldId="267"/>
            <ac:spMk id="11" creationId="{9471A977-59B7-4D02-917A-511431143371}"/>
          </ac:spMkLst>
        </pc:spChg>
        <pc:picChg chg="del mod">
          <ac:chgData name="Srevardhani ravikumar" userId="03bd6f52bf3ea96d" providerId="LiveId" clId="{6E41926B-61AA-41BC-8D03-73D041686EBF}" dt="2021-10-25T16:06:37.925" v="268" actId="478"/>
          <ac:picMkLst>
            <pc:docMk/>
            <pc:sldMk cId="2116183805" sldId="267"/>
            <ac:picMk id="4" creationId="{D8894EB2-3151-4060-A39D-C9B6AA2EC13D}"/>
          </ac:picMkLst>
        </pc:picChg>
        <pc:picChg chg="add del mod">
          <ac:chgData name="Srevardhani ravikumar" userId="03bd6f52bf3ea96d" providerId="LiveId" clId="{6E41926B-61AA-41BC-8D03-73D041686EBF}" dt="2021-10-25T16:07:38.847" v="278"/>
          <ac:picMkLst>
            <pc:docMk/>
            <pc:sldMk cId="2116183805" sldId="267"/>
            <ac:picMk id="7" creationId="{4A002431-1ED5-4B78-9014-78BFC05CFA58}"/>
          </ac:picMkLst>
        </pc:picChg>
        <pc:picChg chg="add mod">
          <ac:chgData name="Srevardhani ravikumar" userId="03bd6f52bf3ea96d" providerId="LiveId" clId="{6E41926B-61AA-41BC-8D03-73D041686EBF}" dt="2021-10-25T16:10:48.206" v="316" actId="1076"/>
          <ac:picMkLst>
            <pc:docMk/>
            <pc:sldMk cId="2116183805" sldId="267"/>
            <ac:picMk id="8" creationId="{7C90F6BA-A1ED-461F-A4D6-36B53CE5762F}"/>
          </ac:picMkLst>
        </pc:picChg>
      </pc:sldChg>
      <pc:sldChg chg="delSp modSp del mod">
        <pc:chgData name="Srevardhani ravikumar" userId="03bd6f52bf3ea96d" providerId="LiveId" clId="{6E41926B-61AA-41BC-8D03-73D041686EBF}" dt="2021-10-25T16:09:51.083" v="303" actId="2696"/>
        <pc:sldMkLst>
          <pc:docMk/>
          <pc:sldMk cId="2518706437" sldId="268"/>
        </pc:sldMkLst>
        <pc:spChg chg="mod">
          <ac:chgData name="Srevardhani ravikumar" userId="03bd6f52bf3ea96d" providerId="LiveId" clId="{6E41926B-61AA-41BC-8D03-73D041686EBF}" dt="2021-10-25T15:06:58.026" v="69" actId="20577"/>
          <ac:spMkLst>
            <pc:docMk/>
            <pc:sldMk cId="2518706437" sldId="268"/>
            <ac:spMk id="4" creationId="{F3A32F28-8C8D-4DA0-9145-C3DA9D189E72}"/>
          </ac:spMkLst>
        </pc:spChg>
        <pc:picChg chg="del mod">
          <ac:chgData name="Srevardhani ravikumar" userId="03bd6f52bf3ea96d" providerId="LiveId" clId="{6E41926B-61AA-41BC-8D03-73D041686EBF}" dt="2021-10-25T16:08:07.269" v="287" actId="478"/>
          <ac:picMkLst>
            <pc:docMk/>
            <pc:sldMk cId="2518706437" sldId="268"/>
            <ac:picMk id="2" creationId="{FB783102-B46C-4C29-9AC3-6C45ACB5A57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EF696E-ADB6-4ECF-9620-72C2E324175C}" type="datetimeFigureOut">
              <a:rPr lang="en-IN" smtClean="0"/>
              <a:t>29-11-2021</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9AB7FD-A3A0-4ACD-BD77-433F56AEB19B}" type="slidenum">
              <a:rPr lang="en-IN" smtClean="0"/>
              <a:t>‹#›</a:t>
            </a:fld>
            <a:endParaRPr lang="en-IN" dirty="0"/>
          </a:p>
        </p:txBody>
      </p:sp>
    </p:spTree>
    <p:extLst>
      <p:ext uri="{BB962C8B-B14F-4D97-AF65-F5344CB8AC3E}">
        <p14:creationId xmlns:p14="http://schemas.microsoft.com/office/powerpoint/2010/main" val="3155714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9AB7FD-A3A0-4ACD-BD77-433F56AEB19B}" type="slidenum">
              <a:rPr lang="en-IN" smtClean="0"/>
              <a:t>2</a:t>
            </a:fld>
            <a:endParaRPr lang="en-IN" dirty="0"/>
          </a:p>
        </p:txBody>
      </p:sp>
    </p:spTree>
    <p:extLst>
      <p:ext uri="{BB962C8B-B14F-4D97-AF65-F5344CB8AC3E}">
        <p14:creationId xmlns:p14="http://schemas.microsoft.com/office/powerpoint/2010/main" val="3373794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D9A879-2FFD-45B6-8272-0FA3A8BDC20A}" type="datetimeFigureOut">
              <a:rPr lang="en-IN" smtClean="0"/>
              <a:t>29-11-2021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8189AC5-81CE-4D2A-A0DD-4DD8A2528EF7}" type="slidenum">
              <a:rPr lang="en-IN" smtClean="0"/>
              <a:t>‹#›</a:t>
            </a:fld>
            <a:endParaRPr lang="en-IN" dirty="0"/>
          </a:p>
        </p:txBody>
      </p:sp>
    </p:spTree>
    <p:extLst>
      <p:ext uri="{BB962C8B-B14F-4D97-AF65-F5344CB8AC3E}">
        <p14:creationId xmlns:p14="http://schemas.microsoft.com/office/powerpoint/2010/main" val="188528750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D9A879-2FFD-45B6-8272-0FA3A8BDC20A}" type="datetimeFigureOut">
              <a:rPr lang="en-IN" smtClean="0"/>
              <a:t>29-11-2021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8189AC5-81CE-4D2A-A0DD-4DD8A2528EF7}" type="slidenum">
              <a:rPr lang="en-IN" smtClean="0"/>
              <a:t>‹#›</a:t>
            </a:fld>
            <a:endParaRPr lang="en-IN" dirty="0"/>
          </a:p>
        </p:txBody>
      </p:sp>
    </p:spTree>
    <p:extLst>
      <p:ext uri="{BB962C8B-B14F-4D97-AF65-F5344CB8AC3E}">
        <p14:creationId xmlns:p14="http://schemas.microsoft.com/office/powerpoint/2010/main" val="111237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D9A879-2FFD-45B6-8272-0FA3A8BDC20A}" type="datetimeFigureOut">
              <a:rPr lang="en-IN" smtClean="0"/>
              <a:t>29-11-2021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8189AC5-81CE-4D2A-A0DD-4DD8A2528EF7}" type="slidenum">
              <a:rPr lang="en-IN" smtClean="0"/>
              <a:t>‹#›</a:t>
            </a:fld>
            <a:endParaRPr lang="en-IN" dirty="0"/>
          </a:p>
        </p:txBody>
      </p:sp>
    </p:spTree>
    <p:extLst>
      <p:ext uri="{BB962C8B-B14F-4D97-AF65-F5344CB8AC3E}">
        <p14:creationId xmlns:p14="http://schemas.microsoft.com/office/powerpoint/2010/main" val="314492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D9A879-2FFD-45B6-8272-0FA3A8BDC20A}" type="datetimeFigureOut">
              <a:rPr lang="en-IN" smtClean="0"/>
              <a:t>29-11-2021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8189AC5-81CE-4D2A-A0DD-4DD8A2528EF7}" type="slidenum">
              <a:rPr lang="en-IN" smtClean="0"/>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327761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D9A879-2FFD-45B6-8272-0FA3A8BDC20A}" type="datetimeFigureOut">
              <a:rPr lang="en-IN" smtClean="0"/>
              <a:t>29-11-2021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8189AC5-81CE-4D2A-A0DD-4DD8A2528EF7}" type="slidenum">
              <a:rPr lang="en-IN" smtClean="0"/>
              <a:t>‹#›</a:t>
            </a:fld>
            <a:endParaRPr lang="en-IN" dirty="0"/>
          </a:p>
        </p:txBody>
      </p:sp>
    </p:spTree>
    <p:extLst>
      <p:ext uri="{BB962C8B-B14F-4D97-AF65-F5344CB8AC3E}">
        <p14:creationId xmlns:p14="http://schemas.microsoft.com/office/powerpoint/2010/main" val="3731195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D9A879-2FFD-45B6-8272-0FA3A8BDC20A}" type="datetimeFigureOut">
              <a:rPr lang="en-IN" smtClean="0"/>
              <a:t>29-11-2021</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8189AC5-81CE-4D2A-A0DD-4DD8A2528EF7}" type="slidenum">
              <a:rPr lang="en-IN" smtClean="0"/>
              <a:t>‹#›</a:t>
            </a:fld>
            <a:endParaRPr lang="en-IN" dirty="0"/>
          </a:p>
        </p:txBody>
      </p:sp>
    </p:spTree>
    <p:extLst>
      <p:ext uri="{BB962C8B-B14F-4D97-AF65-F5344CB8AC3E}">
        <p14:creationId xmlns:p14="http://schemas.microsoft.com/office/powerpoint/2010/main" val="962820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D9A879-2FFD-45B6-8272-0FA3A8BDC20A}" type="datetimeFigureOut">
              <a:rPr lang="en-IN" smtClean="0"/>
              <a:t>29-11-2021</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8189AC5-81CE-4D2A-A0DD-4DD8A2528EF7}" type="slidenum">
              <a:rPr lang="en-IN" smtClean="0"/>
              <a:t>‹#›</a:t>
            </a:fld>
            <a:endParaRPr lang="en-IN" dirty="0"/>
          </a:p>
        </p:txBody>
      </p:sp>
    </p:spTree>
    <p:extLst>
      <p:ext uri="{BB962C8B-B14F-4D97-AF65-F5344CB8AC3E}">
        <p14:creationId xmlns:p14="http://schemas.microsoft.com/office/powerpoint/2010/main" val="8473879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879-2FFD-45B6-8272-0FA3A8BDC20A}" type="datetimeFigureOut">
              <a:rPr lang="en-IN" smtClean="0"/>
              <a:t>29-11-2021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8189AC5-81CE-4D2A-A0DD-4DD8A2528EF7}" type="slidenum">
              <a:rPr lang="en-IN" smtClean="0"/>
              <a:t>‹#›</a:t>
            </a:fld>
            <a:endParaRPr lang="en-IN" dirty="0"/>
          </a:p>
        </p:txBody>
      </p:sp>
    </p:spTree>
    <p:extLst>
      <p:ext uri="{BB962C8B-B14F-4D97-AF65-F5344CB8AC3E}">
        <p14:creationId xmlns:p14="http://schemas.microsoft.com/office/powerpoint/2010/main" val="1985231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879-2FFD-45B6-8272-0FA3A8BDC20A}" type="datetimeFigureOut">
              <a:rPr lang="en-IN" smtClean="0"/>
              <a:t>29-11-2021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8189AC5-81CE-4D2A-A0DD-4DD8A2528EF7}" type="slidenum">
              <a:rPr lang="en-IN" smtClean="0"/>
              <a:t>‹#›</a:t>
            </a:fld>
            <a:endParaRPr lang="en-IN" dirty="0"/>
          </a:p>
        </p:txBody>
      </p:sp>
    </p:spTree>
    <p:extLst>
      <p:ext uri="{BB962C8B-B14F-4D97-AF65-F5344CB8AC3E}">
        <p14:creationId xmlns:p14="http://schemas.microsoft.com/office/powerpoint/2010/main" val="295688607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879-2FFD-45B6-8272-0FA3A8BDC20A}" type="datetimeFigureOut">
              <a:rPr lang="en-IN" smtClean="0"/>
              <a:t>29-11-2021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8189AC5-81CE-4D2A-A0DD-4DD8A2528EF7}" type="slidenum">
              <a:rPr lang="en-IN" smtClean="0"/>
              <a:t>‹#›</a:t>
            </a:fld>
            <a:endParaRPr lang="en-IN" dirty="0"/>
          </a:p>
        </p:txBody>
      </p:sp>
    </p:spTree>
    <p:extLst>
      <p:ext uri="{BB962C8B-B14F-4D97-AF65-F5344CB8AC3E}">
        <p14:creationId xmlns:p14="http://schemas.microsoft.com/office/powerpoint/2010/main" val="3848383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D9A879-2FFD-45B6-8272-0FA3A8BDC20A}" type="datetimeFigureOut">
              <a:rPr lang="en-IN" smtClean="0"/>
              <a:t>29-11-2021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8189AC5-81CE-4D2A-A0DD-4DD8A2528EF7}" type="slidenum">
              <a:rPr lang="en-IN" smtClean="0"/>
              <a:t>‹#›</a:t>
            </a:fld>
            <a:endParaRPr lang="en-IN" dirty="0"/>
          </a:p>
        </p:txBody>
      </p:sp>
    </p:spTree>
    <p:extLst>
      <p:ext uri="{BB962C8B-B14F-4D97-AF65-F5344CB8AC3E}">
        <p14:creationId xmlns:p14="http://schemas.microsoft.com/office/powerpoint/2010/main" val="372881225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D9A879-2FFD-45B6-8272-0FA3A8BDC20A}" type="datetimeFigureOut">
              <a:rPr lang="en-IN" smtClean="0"/>
              <a:t>29-11-2021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8189AC5-81CE-4D2A-A0DD-4DD8A2528EF7}" type="slidenum">
              <a:rPr lang="en-IN" smtClean="0"/>
              <a:t>‹#›</a:t>
            </a:fld>
            <a:endParaRPr lang="en-IN" dirty="0"/>
          </a:p>
        </p:txBody>
      </p:sp>
    </p:spTree>
    <p:extLst>
      <p:ext uri="{BB962C8B-B14F-4D97-AF65-F5344CB8AC3E}">
        <p14:creationId xmlns:p14="http://schemas.microsoft.com/office/powerpoint/2010/main" val="3228084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D9A879-2FFD-45B6-8272-0FA3A8BDC20A}" type="datetimeFigureOut">
              <a:rPr lang="en-IN" smtClean="0"/>
              <a:t>29-11-2021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8189AC5-81CE-4D2A-A0DD-4DD8A2528EF7}" type="slidenum">
              <a:rPr lang="en-IN" smtClean="0"/>
              <a:t>‹#›</a:t>
            </a:fld>
            <a:endParaRPr lang="en-IN" dirty="0"/>
          </a:p>
        </p:txBody>
      </p:sp>
    </p:spTree>
    <p:extLst>
      <p:ext uri="{BB962C8B-B14F-4D97-AF65-F5344CB8AC3E}">
        <p14:creationId xmlns:p14="http://schemas.microsoft.com/office/powerpoint/2010/main" val="350424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1D9A879-2FFD-45B6-8272-0FA3A8BDC20A}" type="datetimeFigureOut">
              <a:rPr lang="en-IN" smtClean="0"/>
              <a:t>29-11-2021</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48189AC5-81CE-4D2A-A0DD-4DD8A2528EF7}" type="slidenum">
              <a:rPr lang="en-IN" smtClean="0"/>
              <a:t>‹#›</a:t>
            </a:fld>
            <a:endParaRPr lang="en-IN" dirty="0"/>
          </a:p>
        </p:txBody>
      </p:sp>
    </p:spTree>
    <p:extLst>
      <p:ext uri="{BB962C8B-B14F-4D97-AF65-F5344CB8AC3E}">
        <p14:creationId xmlns:p14="http://schemas.microsoft.com/office/powerpoint/2010/main" val="285122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1D9A879-2FFD-45B6-8272-0FA3A8BDC20A}" type="datetimeFigureOut">
              <a:rPr lang="en-IN" smtClean="0"/>
              <a:t>29-11-2021</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48189AC5-81CE-4D2A-A0DD-4DD8A2528EF7}" type="slidenum">
              <a:rPr lang="en-IN" smtClean="0"/>
              <a:t>‹#›</a:t>
            </a:fld>
            <a:endParaRPr lang="en-IN" dirty="0"/>
          </a:p>
        </p:txBody>
      </p:sp>
    </p:spTree>
    <p:extLst>
      <p:ext uri="{BB962C8B-B14F-4D97-AF65-F5344CB8AC3E}">
        <p14:creationId xmlns:p14="http://schemas.microsoft.com/office/powerpoint/2010/main" val="306338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1D9A879-2FFD-45B6-8272-0FA3A8BDC20A}" type="datetimeFigureOut">
              <a:rPr lang="en-IN" smtClean="0"/>
              <a:t>29-11-2021</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48189AC5-81CE-4D2A-A0DD-4DD8A2528EF7}" type="slidenum">
              <a:rPr lang="en-IN" smtClean="0"/>
              <a:t>‹#›</a:t>
            </a:fld>
            <a:endParaRPr lang="en-IN" dirty="0"/>
          </a:p>
        </p:txBody>
      </p:sp>
    </p:spTree>
    <p:extLst>
      <p:ext uri="{BB962C8B-B14F-4D97-AF65-F5344CB8AC3E}">
        <p14:creationId xmlns:p14="http://schemas.microsoft.com/office/powerpoint/2010/main" val="3036859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D9A879-2FFD-45B6-8272-0FA3A8BDC20A}" type="datetimeFigureOut">
              <a:rPr lang="en-IN" smtClean="0"/>
              <a:t>29-11-2021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8189AC5-81CE-4D2A-A0DD-4DD8A2528EF7}" type="slidenum">
              <a:rPr lang="en-IN" smtClean="0"/>
              <a:t>‹#›</a:t>
            </a:fld>
            <a:endParaRPr lang="en-IN" dirty="0"/>
          </a:p>
        </p:txBody>
      </p:sp>
    </p:spTree>
    <p:extLst>
      <p:ext uri="{BB962C8B-B14F-4D97-AF65-F5344CB8AC3E}">
        <p14:creationId xmlns:p14="http://schemas.microsoft.com/office/powerpoint/2010/main" val="1642218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D9A879-2FFD-45B6-8272-0FA3A8BDC20A}" type="datetimeFigureOut">
              <a:rPr lang="en-IN" smtClean="0"/>
              <a:t>29-11-2021</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8189AC5-81CE-4D2A-A0DD-4DD8A2528EF7}" type="slidenum">
              <a:rPr lang="en-IN" smtClean="0"/>
              <a:t>‹#›</a:t>
            </a:fld>
            <a:endParaRPr lang="en-IN" dirty="0"/>
          </a:p>
        </p:txBody>
      </p:sp>
    </p:spTree>
    <p:extLst>
      <p:ext uri="{BB962C8B-B14F-4D97-AF65-F5344CB8AC3E}">
        <p14:creationId xmlns:p14="http://schemas.microsoft.com/office/powerpoint/2010/main" val="4216305109"/>
      </p:ext>
    </p:extLst>
  </p:cSld>
  <p:clrMap bg1="dk1" tx1="lt1" bg2="dk2" tx2="lt2" accent1="accent1" accent2="accent2" accent3="accent3" accent4="accent4" accent5="accent5" accent6="accent6" hlink="hlink" folHlink="folHlink"/>
  <p:sldLayoutIdLst>
    <p:sldLayoutId id="2147484377" r:id="rId1"/>
    <p:sldLayoutId id="2147484378" r:id="rId2"/>
    <p:sldLayoutId id="2147484379" r:id="rId3"/>
    <p:sldLayoutId id="2147484380" r:id="rId4"/>
    <p:sldLayoutId id="2147484381" r:id="rId5"/>
    <p:sldLayoutId id="2147484382" r:id="rId6"/>
    <p:sldLayoutId id="2147484383" r:id="rId7"/>
    <p:sldLayoutId id="2147484384" r:id="rId8"/>
    <p:sldLayoutId id="2147484385" r:id="rId9"/>
    <p:sldLayoutId id="2147484386" r:id="rId10"/>
    <p:sldLayoutId id="2147484387" r:id="rId11"/>
    <p:sldLayoutId id="2147484388" r:id="rId12"/>
    <p:sldLayoutId id="2147484389" r:id="rId13"/>
    <p:sldLayoutId id="2147484390" r:id="rId14"/>
    <p:sldLayoutId id="2147484391" r:id="rId15"/>
    <p:sldLayoutId id="2147484392" r:id="rId16"/>
    <p:sldLayoutId id="214748439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9.png"/><Relationship Id="rId2" Type="http://schemas.openxmlformats.org/officeDocument/2006/relationships/image" Target="../media/image14.png"/><Relationship Id="rId16"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22.png"/><Relationship Id="rId4" Type="http://schemas.openxmlformats.org/officeDocument/2006/relationships/image" Target="../media/image32.png"/><Relationship Id="rId9" Type="http://schemas.openxmlformats.org/officeDocument/2006/relationships/image" Target="../media/image37.png"/></Relationships>
</file>

<file path=ppt/slides/_rels/slide1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32ED8-0B3E-40C8-A9A3-37E9F0F58D83}"/>
              </a:ext>
            </a:extLst>
          </p:cNvPr>
          <p:cNvSpPr>
            <a:spLocks noGrp="1"/>
          </p:cNvSpPr>
          <p:nvPr>
            <p:ph type="ctrTitle"/>
          </p:nvPr>
        </p:nvSpPr>
        <p:spPr>
          <a:xfrm>
            <a:off x="755374" y="1249017"/>
            <a:ext cx="10681251" cy="861421"/>
          </a:xfrm>
        </p:spPr>
        <p:txBody>
          <a:bodyPr/>
          <a:lstStyle/>
          <a:p>
            <a:r>
              <a:rPr lang="en-US" sz="2800" b="1" u="sng" dirty="0">
                <a:solidFill>
                  <a:schemeClr val="tx1"/>
                </a:solidFill>
                <a:effectLst/>
                <a:latin typeface="Times New Roman" panose="02020603050405020304" pitchFamily="18" charset="0"/>
                <a:ea typeface="Trebuchet MS" panose="020B0603020202020204" pitchFamily="34" charset="0"/>
              </a:rPr>
              <a:t>DIABETES PREDICTION USING MACHINE LEARNING</a:t>
            </a:r>
            <a:endParaRPr lang="en-IN" sz="2800" dirty="0">
              <a:solidFill>
                <a:schemeClr val="tx1"/>
              </a:solidFill>
            </a:endParaRPr>
          </a:p>
        </p:txBody>
      </p:sp>
      <p:sp>
        <p:nvSpPr>
          <p:cNvPr id="3" name="Subtitle 2">
            <a:extLst>
              <a:ext uri="{FF2B5EF4-FFF2-40B4-BE49-F238E27FC236}">
                <a16:creationId xmlns:a16="http://schemas.microsoft.com/office/drawing/2014/main" id="{CCC4B9CD-50BB-41D7-9A07-EEE6C3AF51BB}"/>
              </a:ext>
            </a:extLst>
          </p:cNvPr>
          <p:cNvSpPr>
            <a:spLocks noGrp="1"/>
          </p:cNvSpPr>
          <p:nvPr>
            <p:ph type="subTitle" idx="1"/>
          </p:nvPr>
        </p:nvSpPr>
        <p:spPr>
          <a:xfrm>
            <a:off x="755374" y="2332382"/>
            <a:ext cx="10681252" cy="3909391"/>
          </a:xfrm>
        </p:spPr>
        <p:txBody>
          <a:bodyPr>
            <a:normAutofit/>
          </a:bodyPr>
          <a:lstStyle/>
          <a:p>
            <a:pPr indent="-8890">
              <a:spcBef>
                <a:spcPts val="0"/>
              </a:spcBef>
              <a:spcAft>
                <a:spcPts val="0"/>
              </a:spcAft>
            </a:pPr>
            <a:r>
              <a:rPr lang="en-US" b="0" dirty="0">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rPr>
              <a:t>R. SREVARDHANI</a:t>
            </a:r>
            <a:endParaRPr lang="en-IN" b="1" dirty="0">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endParaRPr>
          </a:p>
          <a:p>
            <a:pPr indent="-8890">
              <a:spcBef>
                <a:spcPts val="0"/>
              </a:spcBef>
              <a:spcAft>
                <a:spcPts val="0"/>
              </a:spcAft>
            </a:pPr>
            <a:r>
              <a:rPr lang="en-US" b="0" dirty="0">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rPr>
              <a:t>2019506095</a:t>
            </a:r>
            <a:endParaRPr lang="en-IN" b="1" dirty="0">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endParaRPr>
          </a:p>
          <a:p>
            <a:pPr indent="-8890">
              <a:spcBef>
                <a:spcPts val="0"/>
              </a:spcBef>
              <a:spcAft>
                <a:spcPts val="0"/>
              </a:spcAft>
            </a:pPr>
            <a:r>
              <a:rPr lang="en-US" b="0" dirty="0">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rPr>
              <a:t> </a:t>
            </a:r>
            <a:endParaRPr lang="en-IN" b="1" dirty="0">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endParaRPr>
          </a:p>
          <a:p>
            <a:pPr indent="0">
              <a:spcBef>
                <a:spcPts val="0"/>
              </a:spcBef>
              <a:spcAft>
                <a:spcPts val="0"/>
              </a:spcAft>
            </a:pPr>
            <a:r>
              <a:rPr lang="en-US" b="0" u="sng" dirty="0">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rPr>
              <a:t>MODULE IMPLEMENTED:</a:t>
            </a:r>
            <a:r>
              <a:rPr lang="en-US" b="0" dirty="0">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rPr>
              <a:t> DATA VISUALIZATION AND FEATURE ENGINEERING </a:t>
            </a:r>
            <a:r>
              <a:rPr lang="en-US" dirty="0">
                <a:solidFill>
                  <a:schemeClr val="tx1"/>
                </a:solidFill>
                <a:latin typeface="Times New Roman" panose="02020603050405020304" pitchFamily="18" charset="0"/>
                <a:cs typeface="Times New Roman" panose="02020603050405020304" pitchFamily="18" charset="0"/>
              </a:rPr>
              <a:t>AND MODEL BUILDING USING RANDOM FOREST</a:t>
            </a:r>
            <a:r>
              <a:rPr lang="en-US" b="0" dirty="0">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rPr>
              <a:t>.</a:t>
            </a:r>
          </a:p>
          <a:p>
            <a:pPr indent="0">
              <a:spcBef>
                <a:spcPts val="0"/>
              </a:spcBef>
              <a:spcAft>
                <a:spcPts val="0"/>
              </a:spcAft>
            </a:pPr>
            <a:endParaRPr lang="en-IN" b="1" dirty="0">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endParaRPr>
          </a:p>
          <a:p>
            <a:pPr marL="276860" indent="-285750">
              <a:spcBef>
                <a:spcPts val="0"/>
              </a:spcBef>
              <a:spcAft>
                <a:spcPts val="0"/>
              </a:spcAft>
              <a:buClr>
                <a:schemeClr val="tx1"/>
              </a:buClr>
              <a:buFont typeface="Wingdings" panose="05000000000000000000" pitchFamily="2" charset="2"/>
              <a:buChar char="q"/>
            </a:pPr>
            <a:r>
              <a:rPr lang="en-IN" cap="none" dirty="0">
                <a:solidFill>
                  <a:schemeClr val="tx1"/>
                </a:solidFill>
                <a:latin typeface="Times New Roman" panose="02020603050405020304" pitchFamily="18" charset="0"/>
                <a:ea typeface="Trebuchet MS" panose="020B0603020202020204" pitchFamily="34" charset="0"/>
                <a:cs typeface="Times New Roman" panose="02020603050405020304" pitchFamily="18" charset="0"/>
              </a:rPr>
              <a:t>P</a:t>
            </a:r>
            <a:r>
              <a:rPr lang="en-IN" b="0" cap="none" dirty="0">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rPr>
              <a:t>lot different graphs- data visualization with suitable codes.</a:t>
            </a:r>
            <a:endParaRPr lang="en-IN" b="1" cap="none" dirty="0">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endParaRPr>
          </a:p>
          <a:p>
            <a:pPr marL="276860" indent="-285750">
              <a:spcBef>
                <a:spcPts val="0"/>
              </a:spcBef>
              <a:spcAft>
                <a:spcPts val="0"/>
              </a:spcAft>
              <a:buClr>
                <a:schemeClr val="tx1"/>
              </a:buClr>
              <a:buFont typeface="Wingdings" panose="05000000000000000000" pitchFamily="2" charset="2"/>
              <a:buChar char="q"/>
            </a:pPr>
            <a:r>
              <a:rPr lang="en-US" cap="none" dirty="0">
                <a:solidFill>
                  <a:schemeClr val="tx1"/>
                </a:solidFill>
                <a:latin typeface="Times New Roman" panose="02020603050405020304" pitchFamily="18" charset="0"/>
                <a:ea typeface="Trebuchet MS" panose="020B0603020202020204" pitchFamily="34" charset="0"/>
                <a:cs typeface="Times New Roman" panose="02020603050405020304" pitchFamily="18" charset="0"/>
              </a:rPr>
              <a:t>O</a:t>
            </a:r>
            <a:r>
              <a:rPr lang="en-US" b="0" cap="none" dirty="0">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rPr>
              <a:t>utlier observation analysis by IQR and Z SCORE method.</a:t>
            </a:r>
            <a:endParaRPr lang="en-IN" b="1" cap="none" dirty="0">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endParaRPr>
          </a:p>
          <a:p>
            <a:pPr marL="276860" indent="-285750">
              <a:spcBef>
                <a:spcPts val="0"/>
              </a:spcBef>
              <a:spcAft>
                <a:spcPts val="0"/>
              </a:spcAft>
              <a:buClr>
                <a:schemeClr val="tx1"/>
              </a:buClr>
              <a:buFont typeface="Wingdings" panose="05000000000000000000" pitchFamily="2" charset="2"/>
              <a:buChar char="q"/>
            </a:pPr>
            <a:r>
              <a:rPr lang="en-US" cap="none" dirty="0">
                <a:solidFill>
                  <a:schemeClr val="tx1"/>
                </a:solidFill>
                <a:latin typeface="Times New Roman" panose="02020603050405020304" pitchFamily="18" charset="0"/>
                <a:ea typeface="Trebuchet MS" panose="020B0603020202020204" pitchFamily="34" charset="0"/>
                <a:cs typeface="Times New Roman" panose="02020603050405020304" pitchFamily="18" charset="0"/>
              </a:rPr>
              <a:t>A</a:t>
            </a:r>
            <a:r>
              <a:rPr lang="en-US" b="0" cap="none" dirty="0">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rPr>
              <a:t>dd logical new categorical variables to the dataset.</a:t>
            </a:r>
            <a:endParaRPr lang="en-IN" b="1" cap="none" dirty="0">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endParaRPr>
          </a:p>
          <a:p>
            <a:pPr marL="276860" indent="-285750">
              <a:spcBef>
                <a:spcPts val="0"/>
              </a:spcBef>
              <a:spcAft>
                <a:spcPts val="0"/>
              </a:spcAft>
              <a:buClr>
                <a:schemeClr val="tx1"/>
              </a:buClr>
              <a:buFont typeface="Wingdings" panose="05000000000000000000" pitchFamily="2" charset="2"/>
              <a:buChar char="q"/>
            </a:pPr>
            <a:r>
              <a:rPr lang="en-US" cap="none" dirty="0">
                <a:solidFill>
                  <a:schemeClr val="tx1"/>
                </a:solidFill>
                <a:latin typeface="Times New Roman" panose="02020603050405020304" pitchFamily="18" charset="0"/>
                <a:ea typeface="Trebuchet MS" panose="020B0603020202020204" pitchFamily="34" charset="0"/>
                <a:cs typeface="Times New Roman" panose="02020603050405020304" pitchFamily="18" charset="0"/>
              </a:rPr>
              <a:t>C</a:t>
            </a:r>
            <a:r>
              <a:rPr lang="en-US" b="0" cap="none" dirty="0">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rPr>
              <a:t>onvert categorical variable to numeric variable by label encoding and one hot encoding method.</a:t>
            </a:r>
          </a:p>
          <a:p>
            <a:pPr marL="336550" marR="0" indent="-342900">
              <a:lnSpc>
                <a:spcPct val="115000"/>
              </a:lnSpc>
              <a:spcBef>
                <a:spcPts val="0"/>
              </a:spcBef>
              <a:spcAft>
                <a:spcPts val="0"/>
              </a:spcAft>
              <a:buClr>
                <a:schemeClr val="tx1"/>
              </a:buClr>
              <a:buFont typeface="Wingdings" panose="05000000000000000000" pitchFamily="2" charset="2"/>
              <a:buChar char="q"/>
            </a:pPr>
            <a:r>
              <a:rPr lang="en-IN" cap="none"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B</a:t>
            </a:r>
            <a:r>
              <a:rPr lang="en-IN" b="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uild a random forest classifier.</a:t>
            </a:r>
            <a:endParaRPr lang="en-IN" b="1" cap="none" dirty="0">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endParaRPr>
          </a:p>
          <a:p>
            <a:pPr marL="336550" marR="0" indent="-342900">
              <a:lnSpc>
                <a:spcPct val="115000"/>
              </a:lnSpc>
              <a:spcBef>
                <a:spcPts val="0"/>
              </a:spcBef>
              <a:spcAft>
                <a:spcPts val="0"/>
              </a:spcAft>
              <a:buClr>
                <a:schemeClr val="tx1"/>
              </a:buClr>
              <a:buFont typeface="Wingdings" panose="05000000000000000000" pitchFamily="2" charset="2"/>
              <a:buChar char="q"/>
            </a:pPr>
            <a:r>
              <a:rPr lang="en-IN" cap="none"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b="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valuate the accuracy of the model.</a:t>
            </a:r>
            <a:endParaRPr lang="en-IN" b="1" cap="none" dirty="0">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endParaRPr>
          </a:p>
          <a:p>
            <a:pPr marL="276860" indent="-285750">
              <a:spcBef>
                <a:spcPts val="0"/>
              </a:spcBef>
              <a:spcAft>
                <a:spcPts val="0"/>
              </a:spcAft>
              <a:buClr>
                <a:schemeClr val="tx1"/>
              </a:buClr>
              <a:buFont typeface="Wingdings" panose="05000000000000000000" pitchFamily="2" charset="2"/>
              <a:buChar char="q"/>
            </a:pPr>
            <a:endParaRPr lang="en-IN" b="1" cap="none" dirty="0">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endParaRPr>
          </a:p>
          <a:p>
            <a:endParaRPr lang="en-IN" sz="2400" dirty="0">
              <a:solidFill>
                <a:schemeClr val="tx1"/>
              </a:solidFill>
            </a:endParaRPr>
          </a:p>
        </p:txBody>
      </p:sp>
    </p:spTree>
    <p:extLst>
      <p:ext uri="{BB962C8B-B14F-4D97-AF65-F5344CB8AC3E}">
        <p14:creationId xmlns:p14="http://schemas.microsoft.com/office/powerpoint/2010/main" val="505375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021179-BD0A-43FF-BC2B-F4268FCAEEDA}"/>
              </a:ext>
            </a:extLst>
          </p:cNvPr>
          <p:cNvSpPr txBox="1"/>
          <p:nvPr/>
        </p:nvSpPr>
        <p:spPr>
          <a:xfrm>
            <a:off x="288151" y="599163"/>
            <a:ext cx="11629212" cy="369332"/>
          </a:xfrm>
          <a:prstGeom prst="rect">
            <a:avLst/>
          </a:prstGeom>
          <a:noFill/>
        </p:spPr>
        <p:txBody>
          <a:bodyPr wrap="square">
            <a:spAutoFit/>
          </a:bodyPr>
          <a:lstStyle/>
          <a:p>
            <a:r>
              <a:rPr lang="en-IN" sz="1800" b="0" dirty="0">
                <a:effectLst/>
                <a:latin typeface="Times New Roman" panose="02020603050405020304" pitchFamily="18" charset="0"/>
                <a:ea typeface="Trebuchet MS" panose="020B0603020202020204" pitchFamily="34" charset="0"/>
                <a:cs typeface="Trebuchet MS" panose="020B0603020202020204" pitchFamily="34" charset="0"/>
              </a:rPr>
              <a:t>Boxplots are plotted for each feature to visualize the outliers:</a:t>
            </a:r>
            <a:endParaRPr lang="en-IN" sz="2000" dirty="0">
              <a:latin typeface="Times New Roman" panose="02020603050405020304" pitchFamily="18" charset="0"/>
              <a:cs typeface="Times New Roman" panose="02020603050405020304" pitchFamily="18" charset="0"/>
            </a:endParaRPr>
          </a:p>
        </p:txBody>
      </p:sp>
      <p:pic>
        <p:nvPicPr>
          <p:cNvPr id="5129" name="Picture 28">
            <a:extLst>
              <a:ext uri="{FF2B5EF4-FFF2-40B4-BE49-F238E27FC236}">
                <a16:creationId xmlns:a16="http://schemas.microsoft.com/office/drawing/2014/main" id="{EEF14E9E-A6AF-4F81-85D5-DB785E0BC3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151" y="1040445"/>
            <a:ext cx="1857375" cy="96850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27">
            <a:extLst>
              <a:ext uri="{FF2B5EF4-FFF2-40B4-BE49-F238E27FC236}">
                <a16:creationId xmlns:a16="http://schemas.microsoft.com/office/drawing/2014/main" id="{49F303E4-165A-4607-96E5-E43098DFA4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4536" y="1039671"/>
            <a:ext cx="2105025" cy="957767"/>
          </a:xfrm>
          <a:prstGeom prst="rect">
            <a:avLst/>
          </a:prstGeom>
          <a:noFill/>
          <a:extLst>
            <a:ext uri="{909E8E84-426E-40DD-AFC4-6F175D3DCCD1}">
              <a14:hiddenFill xmlns:a14="http://schemas.microsoft.com/office/drawing/2010/main">
                <a:solidFill>
                  <a:srgbClr val="FFFFFF"/>
                </a:solidFill>
              </a14:hiddenFill>
            </a:ext>
          </a:extLst>
        </p:spPr>
      </p:pic>
      <p:pic>
        <p:nvPicPr>
          <p:cNvPr id="5127" name="Picture 26">
            <a:extLst>
              <a:ext uri="{FF2B5EF4-FFF2-40B4-BE49-F238E27FC236}">
                <a16:creationId xmlns:a16="http://schemas.microsoft.com/office/drawing/2014/main" id="{797A3340-90E6-461F-B037-5CEF6F9CC0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0863" y="1074707"/>
            <a:ext cx="1981200" cy="9685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25">
            <a:extLst>
              <a:ext uri="{FF2B5EF4-FFF2-40B4-BE49-F238E27FC236}">
                <a16:creationId xmlns:a16="http://schemas.microsoft.com/office/drawing/2014/main" id="{EA50EEFD-86B4-4943-80D1-272BDC951E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6647" y="1074708"/>
            <a:ext cx="1943100" cy="968497"/>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24">
            <a:extLst>
              <a:ext uri="{FF2B5EF4-FFF2-40B4-BE49-F238E27FC236}">
                <a16:creationId xmlns:a16="http://schemas.microsoft.com/office/drawing/2014/main" id="{698FAAAF-E959-4563-A00A-EF7EB5720F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19740" y="1074709"/>
            <a:ext cx="1981200" cy="96849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23">
            <a:extLst>
              <a:ext uri="{FF2B5EF4-FFF2-40B4-BE49-F238E27FC236}">
                <a16:creationId xmlns:a16="http://schemas.microsoft.com/office/drawing/2014/main" id="{59DC829C-04EF-4B43-9E2A-63B84E9758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0593" y="2107796"/>
            <a:ext cx="1857375" cy="968501"/>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22">
            <a:extLst>
              <a:ext uri="{FF2B5EF4-FFF2-40B4-BE49-F238E27FC236}">
                <a16:creationId xmlns:a16="http://schemas.microsoft.com/office/drawing/2014/main" id="{8FDDB587-32E4-4A80-9835-0707738CB0B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97214" y="2119310"/>
            <a:ext cx="2105024" cy="968501"/>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9">
            <a:extLst>
              <a:ext uri="{FF2B5EF4-FFF2-40B4-BE49-F238E27FC236}">
                <a16:creationId xmlns:a16="http://schemas.microsoft.com/office/drawing/2014/main" id="{8DE0B684-6983-4054-B860-FC79E85B67C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62439" y="2147373"/>
            <a:ext cx="1990725" cy="968500"/>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36">
            <a:extLst>
              <a:ext uri="{FF2B5EF4-FFF2-40B4-BE49-F238E27FC236}">
                <a16:creationId xmlns:a16="http://schemas.microsoft.com/office/drawing/2014/main" id="{DE43B296-5492-4D47-A32F-45154211028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13365" y="2134694"/>
            <a:ext cx="1990725" cy="97957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7">
            <a:extLst>
              <a:ext uri="{FF2B5EF4-FFF2-40B4-BE49-F238E27FC236}">
                <a16:creationId xmlns:a16="http://schemas.microsoft.com/office/drawing/2014/main" id="{C7E37E11-5EF1-4EB4-A770-8A51303019DC}"/>
              </a:ext>
            </a:extLst>
          </p:cNvPr>
          <p:cNvSpPr>
            <a:spLocks noChangeArrowheads="1"/>
          </p:cNvSpPr>
          <p:nvPr/>
        </p:nvSpPr>
        <p:spPr bwMode="auto">
          <a:xfrm>
            <a:off x="-274638" y="8162925"/>
            <a:ext cx="12192001"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TextBox 23">
            <a:extLst>
              <a:ext uri="{FF2B5EF4-FFF2-40B4-BE49-F238E27FC236}">
                <a16:creationId xmlns:a16="http://schemas.microsoft.com/office/drawing/2014/main" id="{E78D570E-526B-4212-AA49-7A787FC8193E}"/>
              </a:ext>
            </a:extLst>
          </p:cNvPr>
          <p:cNvSpPr txBox="1"/>
          <p:nvPr/>
        </p:nvSpPr>
        <p:spPr>
          <a:xfrm>
            <a:off x="288151" y="3174372"/>
            <a:ext cx="11595686" cy="369332"/>
          </a:xfrm>
          <a:prstGeom prst="rect">
            <a:avLst/>
          </a:prstGeom>
          <a:noFill/>
        </p:spPr>
        <p:txBody>
          <a:bodyPr wrap="square">
            <a:spAutoFit/>
          </a:bodyPr>
          <a:lstStyle/>
          <a:p>
            <a:pPr marL="0" marR="0" indent="-8890">
              <a:spcBef>
                <a:spcPts val="0"/>
              </a:spcBef>
              <a:spcAft>
                <a:spcPts val="0"/>
              </a:spcAft>
            </a:pPr>
            <a:r>
              <a:rPr lang="en-IN" b="0" dirty="0">
                <a:effectLst/>
                <a:latin typeface="Times New Roman" panose="02020603050405020304" pitchFamily="18" charset="0"/>
                <a:ea typeface="Trebuchet MS" panose="020B0603020202020204" pitchFamily="34" charset="0"/>
                <a:cs typeface="Trebuchet MS" panose="020B0603020202020204" pitchFamily="34" charset="0"/>
              </a:rPr>
              <a:t>We could observe that there is no outliers for Glucose and Outcome features and there are outliers for all other features.</a:t>
            </a:r>
            <a:endParaRPr lang="en-IN" b="1" dirty="0">
              <a:effectLst/>
              <a:latin typeface="Trebuchet MS" panose="020B0603020202020204" pitchFamily="34" charset="0"/>
              <a:ea typeface="Trebuchet MS" panose="020B0603020202020204" pitchFamily="34" charset="0"/>
              <a:cs typeface="Trebuchet MS" panose="020B0603020202020204" pitchFamily="34" charset="0"/>
            </a:endParaRPr>
          </a:p>
        </p:txBody>
      </p:sp>
      <p:sp>
        <p:nvSpPr>
          <p:cNvPr id="26" name="TextBox 25">
            <a:extLst>
              <a:ext uri="{FF2B5EF4-FFF2-40B4-BE49-F238E27FC236}">
                <a16:creationId xmlns:a16="http://schemas.microsoft.com/office/drawing/2014/main" id="{3EEE538B-DDFD-4196-965E-F61520389ECB}"/>
              </a:ext>
            </a:extLst>
          </p:cNvPr>
          <p:cNvSpPr txBox="1"/>
          <p:nvPr/>
        </p:nvSpPr>
        <p:spPr>
          <a:xfrm>
            <a:off x="331031" y="3659397"/>
            <a:ext cx="11586332" cy="369332"/>
          </a:xfrm>
          <a:prstGeom prst="rect">
            <a:avLst/>
          </a:prstGeom>
          <a:noFill/>
        </p:spPr>
        <p:txBody>
          <a:bodyPr wrap="square">
            <a:spAutoFit/>
          </a:bodyPr>
          <a:lstStyle/>
          <a:p>
            <a:r>
              <a:rPr lang="en-IN" sz="1800" b="0" dirty="0">
                <a:effectLst/>
                <a:latin typeface="Times New Roman" panose="02020603050405020304" pitchFamily="18" charset="0"/>
                <a:ea typeface="Trebuchet MS" panose="020B0603020202020204" pitchFamily="34" charset="0"/>
                <a:cs typeface="Trebuchet MS" panose="020B0603020202020204" pitchFamily="34" charset="0"/>
              </a:rPr>
              <a:t>Boxplots are plotted after the removal of the outliers:</a:t>
            </a:r>
            <a:endParaRPr lang="en-IN" sz="2000" dirty="0">
              <a:latin typeface="Times New Roman" panose="02020603050405020304" pitchFamily="18" charset="0"/>
              <a:cs typeface="Times New Roman" panose="02020603050405020304" pitchFamily="18" charset="0"/>
            </a:endParaRPr>
          </a:p>
        </p:txBody>
      </p:sp>
      <p:pic>
        <p:nvPicPr>
          <p:cNvPr id="47" name="Picture 46">
            <a:extLst>
              <a:ext uri="{FF2B5EF4-FFF2-40B4-BE49-F238E27FC236}">
                <a16:creationId xmlns:a16="http://schemas.microsoft.com/office/drawing/2014/main" id="{89F72377-CC77-497C-9952-D5A9AAE85855}"/>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321677" y="3989596"/>
            <a:ext cx="1998345" cy="978186"/>
          </a:xfrm>
          <a:prstGeom prst="rect">
            <a:avLst/>
          </a:prstGeom>
          <a:noFill/>
          <a:ln>
            <a:noFill/>
          </a:ln>
        </p:spPr>
      </p:pic>
      <p:pic>
        <p:nvPicPr>
          <p:cNvPr id="48" name="Picture 47">
            <a:extLst>
              <a:ext uri="{FF2B5EF4-FFF2-40B4-BE49-F238E27FC236}">
                <a16:creationId xmlns:a16="http://schemas.microsoft.com/office/drawing/2014/main" id="{382E6D13-9A47-46A7-9C7B-AA32A8BF70A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63811" y="3977801"/>
            <a:ext cx="1966595" cy="989978"/>
          </a:xfrm>
          <a:prstGeom prst="rect">
            <a:avLst/>
          </a:prstGeom>
          <a:noFill/>
          <a:ln>
            <a:noFill/>
          </a:ln>
        </p:spPr>
      </p:pic>
      <p:pic>
        <p:nvPicPr>
          <p:cNvPr id="49" name="Picture 48">
            <a:extLst>
              <a:ext uri="{FF2B5EF4-FFF2-40B4-BE49-F238E27FC236}">
                <a16:creationId xmlns:a16="http://schemas.microsoft.com/office/drawing/2014/main" id="{444DD392-35C3-4638-A7AD-BEA57E4919F1}"/>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4562439" y="3977801"/>
            <a:ext cx="1972310" cy="989974"/>
          </a:xfrm>
          <a:prstGeom prst="rect">
            <a:avLst/>
          </a:prstGeom>
          <a:noFill/>
          <a:ln>
            <a:noFill/>
          </a:ln>
        </p:spPr>
      </p:pic>
      <p:pic>
        <p:nvPicPr>
          <p:cNvPr id="50" name="Picture 49">
            <a:extLst>
              <a:ext uri="{FF2B5EF4-FFF2-40B4-BE49-F238E27FC236}">
                <a16:creationId xmlns:a16="http://schemas.microsoft.com/office/drawing/2014/main" id="{A5A96C00-7A19-46F4-83B5-BF4454BCC377}"/>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6669182" y="3973320"/>
            <a:ext cx="2018030" cy="989974"/>
          </a:xfrm>
          <a:prstGeom prst="rect">
            <a:avLst/>
          </a:prstGeom>
          <a:noFill/>
          <a:ln>
            <a:noFill/>
          </a:ln>
        </p:spPr>
      </p:pic>
      <p:pic>
        <p:nvPicPr>
          <p:cNvPr id="51" name="Picture 50">
            <a:extLst>
              <a:ext uri="{FF2B5EF4-FFF2-40B4-BE49-F238E27FC236}">
                <a16:creationId xmlns:a16="http://schemas.microsoft.com/office/drawing/2014/main" id="{DFA2A992-52C8-488F-8674-A0532BBDAD67}"/>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8821645" y="3973320"/>
            <a:ext cx="1977390" cy="989969"/>
          </a:xfrm>
          <a:prstGeom prst="rect">
            <a:avLst/>
          </a:prstGeom>
          <a:noFill/>
          <a:ln>
            <a:noFill/>
          </a:ln>
        </p:spPr>
      </p:pic>
      <p:pic>
        <p:nvPicPr>
          <p:cNvPr id="52" name="Picture 51">
            <a:extLst>
              <a:ext uri="{FF2B5EF4-FFF2-40B4-BE49-F238E27FC236}">
                <a16:creationId xmlns:a16="http://schemas.microsoft.com/office/drawing/2014/main" id="{3B1033F6-A3ED-4966-BF98-8BDE065B85C0}"/>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321677" y="5005453"/>
            <a:ext cx="1979295" cy="978187"/>
          </a:xfrm>
          <a:prstGeom prst="rect">
            <a:avLst/>
          </a:prstGeom>
          <a:noFill/>
          <a:ln>
            <a:noFill/>
          </a:ln>
        </p:spPr>
      </p:pic>
      <p:pic>
        <p:nvPicPr>
          <p:cNvPr id="53" name="Picture 52">
            <a:extLst>
              <a:ext uri="{FF2B5EF4-FFF2-40B4-BE49-F238E27FC236}">
                <a16:creationId xmlns:a16="http://schemas.microsoft.com/office/drawing/2014/main" id="{19E3FBD9-8458-42BE-81CE-8323A926E58B}"/>
              </a:ext>
            </a:extLst>
          </p:cNvPr>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2463811" y="5005453"/>
            <a:ext cx="1971040" cy="978186"/>
          </a:xfrm>
          <a:prstGeom prst="rect">
            <a:avLst/>
          </a:prstGeom>
          <a:noFill/>
          <a:ln>
            <a:noFill/>
          </a:ln>
        </p:spPr>
      </p:pic>
      <p:pic>
        <p:nvPicPr>
          <p:cNvPr id="54" name="Picture 53">
            <a:extLst>
              <a:ext uri="{FF2B5EF4-FFF2-40B4-BE49-F238E27FC236}">
                <a16:creationId xmlns:a16="http://schemas.microsoft.com/office/drawing/2014/main" id="{E5350C69-AF3A-42BC-A612-E9D69D69032A}"/>
              </a:ext>
            </a:extLst>
          </p:cNvPr>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4562439" y="5005453"/>
            <a:ext cx="1977390" cy="978186"/>
          </a:xfrm>
          <a:prstGeom prst="rect">
            <a:avLst/>
          </a:prstGeom>
          <a:noFill/>
          <a:ln>
            <a:noFill/>
          </a:ln>
        </p:spPr>
      </p:pic>
      <p:pic>
        <p:nvPicPr>
          <p:cNvPr id="55" name="Picture 54">
            <a:extLst>
              <a:ext uri="{FF2B5EF4-FFF2-40B4-BE49-F238E27FC236}">
                <a16:creationId xmlns:a16="http://schemas.microsoft.com/office/drawing/2014/main" id="{66FD4F45-5A9C-420B-A7E3-23CEB205E0AE}"/>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669182" y="5005454"/>
            <a:ext cx="2018030" cy="978186"/>
          </a:xfrm>
          <a:prstGeom prst="rect">
            <a:avLst/>
          </a:prstGeom>
          <a:noFill/>
          <a:ln>
            <a:noFill/>
          </a:ln>
        </p:spPr>
      </p:pic>
      <p:sp>
        <p:nvSpPr>
          <p:cNvPr id="57" name="TextBox 56">
            <a:extLst>
              <a:ext uri="{FF2B5EF4-FFF2-40B4-BE49-F238E27FC236}">
                <a16:creationId xmlns:a16="http://schemas.microsoft.com/office/drawing/2014/main" id="{243F2197-B225-4A89-AA16-B1AC4A494B08}"/>
              </a:ext>
            </a:extLst>
          </p:cNvPr>
          <p:cNvSpPr txBox="1"/>
          <p:nvPr/>
        </p:nvSpPr>
        <p:spPr>
          <a:xfrm>
            <a:off x="331031" y="6163430"/>
            <a:ext cx="11586332" cy="369332"/>
          </a:xfrm>
          <a:prstGeom prst="rect">
            <a:avLst/>
          </a:prstGeom>
          <a:noFill/>
        </p:spPr>
        <p:txBody>
          <a:bodyPr wrap="square">
            <a:spAutoFit/>
          </a:bodyPr>
          <a:lstStyle/>
          <a:p>
            <a:pPr marL="0" marR="0" indent="0">
              <a:spcBef>
                <a:spcPts val="0"/>
              </a:spcBef>
              <a:spcAft>
                <a:spcPts val="0"/>
              </a:spcAft>
            </a:pPr>
            <a:r>
              <a:rPr lang="en-US" sz="1800" b="0" dirty="0">
                <a:effectLst/>
                <a:latin typeface="Times New Roman" panose="02020603050405020304" pitchFamily="18" charset="0"/>
                <a:ea typeface="Trebuchet MS" panose="020B0603020202020204" pitchFamily="34" charset="0"/>
                <a:cs typeface="Trebuchet MS" panose="020B0603020202020204" pitchFamily="34" charset="0"/>
              </a:rPr>
              <a:t>We could observe that the outliers of each feature </a:t>
            </a:r>
            <a:r>
              <a:rPr lang="en-IN" sz="1800" b="0" dirty="0">
                <a:effectLst/>
                <a:latin typeface="Times New Roman" panose="02020603050405020304" pitchFamily="18" charset="0"/>
                <a:ea typeface="Trebuchet MS" panose="020B0603020202020204" pitchFamily="34" charset="0"/>
                <a:cs typeface="Trebuchet MS" panose="020B0603020202020204" pitchFamily="34" charset="0"/>
              </a:rPr>
              <a:t>are removed to a large extent.</a:t>
            </a:r>
            <a:endParaRPr lang="en-IN" sz="2000" b="1" dirty="0">
              <a:effectLst/>
              <a:latin typeface="Trebuchet MS" panose="020B0603020202020204" pitchFamily="34" charset="0"/>
              <a:ea typeface="Trebuchet MS" panose="020B0603020202020204" pitchFamily="34" charset="0"/>
              <a:cs typeface="Trebuchet MS" panose="020B0603020202020204" pitchFamily="34" charset="0"/>
            </a:endParaRPr>
          </a:p>
        </p:txBody>
      </p:sp>
    </p:spTree>
    <p:extLst>
      <p:ext uri="{BB962C8B-B14F-4D97-AF65-F5344CB8AC3E}">
        <p14:creationId xmlns:p14="http://schemas.microsoft.com/office/powerpoint/2010/main" val="642203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CB948A-00D9-47C7-960F-4B263AFFEF08}"/>
              </a:ext>
            </a:extLst>
          </p:cNvPr>
          <p:cNvSpPr txBox="1"/>
          <p:nvPr/>
        </p:nvSpPr>
        <p:spPr>
          <a:xfrm>
            <a:off x="578783" y="516282"/>
            <a:ext cx="11034433" cy="2474524"/>
          </a:xfrm>
          <a:prstGeom prst="rect">
            <a:avLst/>
          </a:prstGeom>
          <a:noFill/>
        </p:spPr>
        <p:txBody>
          <a:bodyPr wrap="square">
            <a:spAutoFit/>
          </a:bodyPr>
          <a:lstStyle/>
          <a:p>
            <a:pPr indent="0" fontAlgn="base">
              <a:spcBef>
                <a:spcPts val="0"/>
              </a:spcBef>
              <a:spcAft>
                <a:spcPts val="0"/>
              </a:spcAft>
            </a:pPr>
            <a:r>
              <a:rPr lang="en-IN" b="0" u="sng" spc="10" dirty="0">
                <a:effectLst/>
                <a:latin typeface="Times New Roman" panose="02020603050405020304" pitchFamily="18" charset="0"/>
                <a:ea typeface="Times New Roman" panose="02020603050405020304" pitchFamily="18" charset="0"/>
                <a:cs typeface="Times New Roman" panose="02020603050405020304" pitchFamily="18" charset="0"/>
              </a:rPr>
              <a:t>Z SCORE METHOD:</a:t>
            </a:r>
            <a:r>
              <a:rPr lang="en-IN" b="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Libraries used- numpy</a:t>
            </a:r>
            <a:endParaRPr lang="en-IN" dirty="0">
              <a:effectLst/>
              <a:latin typeface="Times New Roman" panose="02020603050405020304" pitchFamily="18" charset="0"/>
              <a:ea typeface="Trebuchet MS" panose="020B0603020202020204" pitchFamily="34" charset="0"/>
              <a:cs typeface="Times New Roman" panose="02020603050405020304" pitchFamily="18" charset="0"/>
            </a:endParaRPr>
          </a:p>
          <a:p>
            <a:pPr indent="0" fontAlgn="base">
              <a:spcBef>
                <a:spcPts val="0"/>
              </a:spcBef>
              <a:spcAft>
                <a:spcPts val="0"/>
              </a:spcAft>
            </a:pPr>
            <a:endParaRPr lang="en-IN" b="0" spc="1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fontAlgn="base">
              <a:lnSpc>
                <a:spcPct val="115000"/>
              </a:lnSpc>
              <a:spcBef>
                <a:spcPts val="0"/>
              </a:spcBef>
              <a:spcAft>
                <a:spcPts val="0"/>
              </a:spcAft>
            </a:pPr>
            <a:r>
              <a:rPr lang="en-IN" b="0" spc="10" dirty="0">
                <a:effectLst/>
                <a:latin typeface="Times New Roman" panose="02020603050405020304" pitchFamily="18" charset="0"/>
                <a:ea typeface="Times New Roman" panose="02020603050405020304" pitchFamily="18" charset="0"/>
                <a:cs typeface="Times New Roman" panose="02020603050405020304" pitchFamily="18" charset="0"/>
              </a:rPr>
              <a:t>Z score, also called standard score is another method that can be used to remove outliers. </a:t>
            </a:r>
            <a:r>
              <a:rPr lang="en-IN" sz="1800" b="0" spc="10" dirty="0">
                <a:effectLst/>
                <a:latin typeface="Times New Roman" panose="02020603050405020304" pitchFamily="18" charset="0"/>
                <a:ea typeface="Times New Roman" panose="02020603050405020304" pitchFamily="18" charset="0"/>
                <a:cs typeface="Times New Roman" panose="02020603050405020304" pitchFamily="18" charset="0"/>
              </a:rPr>
              <a:t>This score helps to understand if a data value is greater or smaller than mean and how far away it is from the mean. More specifically, Z score tells how many standard deviations away a data point is from the mean.</a:t>
            </a:r>
            <a:endParaRPr lang="en-IN" sz="1800" b="1"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marR="0" indent="0" fontAlgn="base">
              <a:lnSpc>
                <a:spcPct val="115000"/>
              </a:lnSpc>
              <a:spcBef>
                <a:spcPts val="0"/>
              </a:spcBef>
              <a:spcAft>
                <a:spcPts val="0"/>
              </a:spcAft>
            </a:pPr>
            <a:r>
              <a:rPr lang="en-IN" sz="1800" b="0" spc="10" dirty="0">
                <a:effectLst/>
                <a:latin typeface="Times New Roman" panose="02020603050405020304" pitchFamily="18" charset="0"/>
                <a:ea typeface="Times New Roman" panose="02020603050405020304" pitchFamily="18" charset="0"/>
                <a:cs typeface="Times New Roman" panose="02020603050405020304" pitchFamily="18" charset="0"/>
              </a:rPr>
              <a:t>Z score = (x -mean) / std. deviation.</a:t>
            </a:r>
            <a:endParaRPr lang="en-IN" b="0" spc="1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0" fontAlgn="base">
              <a:spcBef>
                <a:spcPts val="0"/>
              </a:spcBef>
              <a:spcAft>
                <a:spcPts val="0"/>
              </a:spcAft>
            </a:pPr>
            <a:r>
              <a:rPr lang="en-IN" b="0" spc="10" dirty="0">
                <a:effectLst/>
                <a:latin typeface="Times New Roman" panose="02020603050405020304" pitchFamily="18" charset="0"/>
                <a:ea typeface="Trebuchet MS" panose="020B0603020202020204" pitchFamily="34" charset="0"/>
                <a:cs typeface="Times New Roman" panose="02020603050405020304" pitchFamily="18" charset="0"/>
              </a:rPr>
              <a:t>If the z score of a data point is more than 3, it indicates that the data point is quite different from the other data points. Such a data point can be an outlier.</a:t>
            </a:r>
            <a:r>
              <a:rPr lang="en-IN" b="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b="0" spc="-5" dirty="0">
                <a:effectLst/>
                <a:latin typeface="Times New Roman" panose="02020603050405020304" pitchFamily="18" charset="0"/>
                <a:ea typeface="Trebuchet MS" panose="020B0603020202020204" pitchFamily="34" charset="0"/>
                <a:cs typeface="Times New Roman" panose="02020603050405020304" pitchFamily="18" charset="0"/>
              </a:rPr>
              <a:t>Z-score function defined in scipy library to detect the outliers.</a:t>
            </a:r>
          </a:p>
        </p:txBody>
      </p:sp>
      <p:pic>
        <p:nvPicPr>
          <p:cNvPr id="4" name="Picture 3">
            <a:extLst>
              <a:ext uri="{FF2B5EF4-FFF2-40B4-BE49-F238E27FC236}">
                <a16:creationId xmlns:a16="http://schemas.microsoft.com/office/drawing/2014/main" id="{C5A3321C-81A1-45C8-BB49-0335CFAA60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8783" y="3091915"/>
            <a:ext cx="7899754" cy="2271531"/>
          </a:xfrm>
          <a:prstGeom prst="rect">
            <a:avLst/>
          </a:prstGeom>
          <a:noFill/>
          <a:ln>
            <a:noFill/>
          </a:ln>
        </p:spPr>
      </p:pic>
      <p:sp>
        <p:nvSpPr>
          <p:cNvPr id="6" name="TextBox 5">
            <a:extLst>
              <a:ext uri="{FF2B5EF4-FFF2-40B4-BE49-F238E27FC236}">
                <a16:creationId xmlns:a16="http://schemas.microsoft.com/office/drawing/2014/main" id="{D872160D-A901-4E57-B137-70EE8C4468F4}"/>
              </a:ext>
            </a:extLst>
          </p:cNvPr>
          <p:cNvSpPr txBox="1"/>
          <p:nvPr/>
        </p:nvSpPr>
        <p:spPr>
          <a:xfrm>
            <a:off x="578783" y="5464555"/>
            <a:ext cx="11034433" cy="923330"/>
          </a:xfrm>
          <a:prstGeom prst="rect">
            <a:avLst/>
          </a:prstGeom>
          <a:noFill/>
        </p:spPr>
        <p:txBody>
          <a:bodyPr wrap="square">
            <a:spAutoFit/>
          </a:bodyPr>
          <a:lstStyle/>
          <a:p>
            <a:pPr fontAlgn="base"/>
            <a:r>
              <a:rPr lang="en-IN" b="0" spc="10" dirty="0">
                <a:effectLst/>
                <a:latin typeface="Times New Roman" panose="02020603050405020304" pitchFamily="18" charset="0"/>
                <a:ea typeface="Times New Roman" panose="02020603050405020304" pitchFamily="18" charset="0"/>
                <a:cs typeface="Trebuchet MS" panose="020B0603020202020204" pitchFamily="34" charset="0"/>
              </a:rPr>
              <a:t>All the outliers are removed, for example, </a:t>
            </a:r>
            <a:r>
              <a:rPr lang="en-IN" spc="-5" dirty="0">
                <a:effectLst/>
                <a:latin typeface="Times New Roman" panose="02020603050405020304" pitchFamily="18" charset="0"/>
                <a:ea typeface="Trebuchet MS" panose="020B0603020202020204" pitchFamily="34" charset="0"/>
              </a:rPr>
              <a:t>As z[4][6] have a Z-score higher than 3, the data point 4th record on column 6 is an</a:t>
            </a:r>
            <a:r>
              <a:rPr lang="en-IN" b="1" spc="-5" dirty="0">
                <a:effectLst/>
                <a:latin typeface="Georgia" panose="02040502050405020303" pitchFamily="18" charset="0"/>
                <a:ea typeface="Trebuchet MS" panose="020B0603020202020204" pitchFamily="34" charset="0"/>
                <a:cs typeface="Trebuchet MS" panose="020B0603020202020204" pitchFamily="34" charset="0"/>
              </a:rPr>
              <a:t> </a:t>
            </a:r>
            <a:r>
              <a:rPr lang="en-IN" spc="-5" dirty="0">
                <a:effectLst/>
                <a:latin typeface="Times New Roman" panose="02020603050405020304" pitchFamily="18" charset="0"/>
                <a:ea typeface="Trebuchet MS" panose="020B0603020202020204" pitchFamily="34" charset="0"/>
              </a:rPr>
              <a:t>outlier and it </a:t>
            </a:r>
            <a:r>
              <a:rPr lang="en-IN" b="0" spc="10" dirty="0">
                <a:effectLst/>
                <a:latin typeface="Times New Roman" panose="02020603050405020304" pitchFamily="18" charset="0"/>
                <a:ea typeface="Times New Roman" panose="02020603050405020304" pitchFamily="18" charset="0"/>
                <a:cs typeface="Trebuchet MS" panose="020B0603020202020204" pitchFamily="34" charset="0"/>
              </a:rPr>
              <a:t>is deleted, thus we got the clean data.</a:t>
            </a:r>
            <a:r>
              <a:rPr lang="en-IN" b="1" spc="10" dirty="0">
                <a:latin typeface="Trebuchet MS" panose="020B0603020202020204" pitchFamily="34" charset="0"/>
                <a:ea typeface="Times New Roman" panose="02020603050405020304" pitchFamily="18" charset="0"/>
                <a:cs typeface="Trebuchet MS" panose="020B0603020202020204" pitchFamily="34" charset="0"/>
              </a:rPr>
              <a:t> </a:t>
            </a:r>
            <a:r>
              <a:rPr lang="en-IN" dirty="0">
                <a:effectLst/>
                <a:latin typeface="Times New Roman" panose="02020603050405020304" pitchFamily="18" charset="0"/>
                <a:ea typeface="Times New Roman" panose="02020603050405020304" pitchFamily="18" charset="0"/>
              </a:rPr>
              <a:t>After the removal of the outliers, the dataset got reduced by 49 records.</a:t>
            </a:r>
            <a:endParaRPr lang="en-IN" b="1" dirty="0">
              <a:effectLst/>
              <a:latin typeface="Trebuchet MS" panose="020B0603020202020204" pitchFamily="34" charset="0"/>
              <a:ea typeface="Trebuchet MS" panose="020B0603020202020204" pitchFamily="34" charset="0"/>
              <a:cs typeface="Trebuchet MS" panose="020B0603020202020204" pitchFamily="34" charset="0"/>
            </a:endParaRPr>
          </a:p>
        </p:txBody>
      </p:sp>
    </p:spTree>
    <p:extLst>
      <p:ext uri="{BB962C8B-B14F-4D97-AF65-F5344CB8AC3E}">
        <p14:creationId xmlns:p14="http://schemas.microsoft.com/office/powerpoint/2010/main" val="2913427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C89DC7-5190-489E-B073-5A70D4455A70}"/>
              </a:ext>
            </a:extLst>
          </p:cNvPr>
          <p:cNvSpPr txBox="1"/>
          <p:nvPr/>
        </p:nvSpPr>
        <p:spPr>
          <a:xfrm>
            <a:off x="710232" y="4160516"/>
            <a:ext cx="7801396" cy="2308324"/>
          </a:xfrm>
          <a:prstGeom prst="rect">
            <a:avLst/>
          </a:prstGeom>
          <a:noFill/>
        </p:spPr>
        <p:txBody>
          <a:bodyPr wrap="square">
            <a:spAutoFit/>
          </a:bodyPr>
          <a:lstStyle/>
          <a:p>
            <a:r>
              <a:rPr lang="en-US" cap="none" dirty="0">
                <a:solidFill>
                  <a:schemeClr val="tx1"/>
                </a:solidFill>
                <a:latin typeface="Times New Roman" panose="02020603050405020304" pitchFamily="18" charset="0"/>
                <a:ea typeface="Trebuchet MS" panose="020B0603020202020204" pitchFamily="34" charset="0"/>
                <a:cs typeface="Times New Roman" panose="02020603050405020304" pitchFamily="18" charset="0"/>
              </a:rPr>
              <a:t>A</a:t>
            </a:r>
            <a:r>
              <a:rPr lang="en-US" b="0" cap="none" dirty="0">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rPr>
              <a:t>DDITION OF NEW CATEGORICAL VARIABLES:</a:t>
            </a:r>
          </a:p>
          <a:p>
            <a:endParaRPr lang="en-US" dirty="0">
              <a:latin typeface="Times New Roman" panose="02020603050405020304" pitchFamily="18" charset="0"/>
              <a:ea typeface="Trebuchet MS" panose="020B0603020202020204" pitchFamily="34"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Creating new variables is important for models. But we need to create a logical new variable. For this data set, some new variables are created according to BMI, Insulin and Glucose variables. Max and Min values of each variable are found and some ranges are determined and categorical variables are assigned to these variables. These categorical variable is ordinal- Ordinal categorical attributes have some sense or notion of order amongst its values.</a:t>
            </a:r>
            <a:endParaRPr lang="en-US" b="0" cap="none" dirty="0">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endParaRPr>
          </a:p>
        </p:txBody>
      </p:sp>
      <p:pic>
        <p:nvPicPr>
          <p:cNvPr id="1047" name="Picture 48">
            <a:extLst>
              <a:ext uri="{FF2B5EF4-FFF2-40B4-BE49-F238E27FC236}">
                <a16:creationId xmlns:a16="http://schemas.microsoft.com/office/drawing/2014/main" id="{388AE982-AE7D-47AB-BEBB-38F4102E1B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506" y="611399"/>
            <a:ext cx="2448745" cy="1287603"/>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49">
            <a:extLst>
              <a:ext uri="{FF2B5EF4-FFF2-40B4-BE49-F238E27FC236}">
                <a16:creationId xmlns:a16="http://schemas.microsoft.com/office/drawing/2014/main" id="{5DD81D28-9E6C-48B3-9B29-F35732BAF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7154" y="615017"/>
            <a:ext cx="2313486" cy="1283985"/>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47">
            <a:extLst>
              <a:ext uri="{FF2B5EF4-FFF2-40B4-BE49-F238E27FC236}">
                <a16:creationId xmlns:a16="http://schemas.microsoft.com/office/drawing/2014/main" id="{A6EF4BBC-20F7-43C8-84D9-0B57E2D5AD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9543" y="617932"/>
            <a:ext cx="2392085" cy="128106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50">
            <a:extLst>
              <a:ext uri="{FF2B5EF4-FFF2-40B4-BE49-F238E27FC236}">
                <a16:creationId xmlns:a16="http://schemas.microsoft.com/office/drawing/2014/main" id="{73FE268E-3AF2-4AEE-93B2-5068A5A575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80530" y="617932"/>
            <a:ext cx="2448745" cy="1284678"/>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51">
            <a:extLst>
              <a:ext uri="{FF2B5EF4-FFF2-40B4-BE49-F238E27FC236}">
                <a16:creationId xmlns:a16="http://schemas.microsoft.com/office/drawing/2014/main" id="{D040DE02-635E-49DC-813A-60817F7913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9506" y="2331024"/>
            <a:ext cx="2448745" cy="150508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52">
            <a:extLst>
              <a:ext uri="{FF2B5EF4-FFF2-40B4-BE49-F238E27FC236}">
                <a16:creationId xmlns:a16="http://schemas.microsoft.com/office/drawing/2014/main" id="{9F8132A6-591E-46A8-96E4-43BE84E70E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7154" y="2335723"/>
            <a:ext cx="2313486" cy="1504228"/>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53">
            <a:extLst>
              <a:ext uri="{FF2B5EF4-FFF2-40B4-BE49-F238E27FC236}">
                <a16:creationId xmlns:a16="http://schemas.microsoft.com/office/drawing/2014/main" id="{4BC93A95-EB5B-4F16-8F2F-2138A33FB62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38475" y="2331911"/>
            <a:ext cx="2373153" cy="150419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54">
            <a:extLst>
              <a:ext uri="{FF2B5EF4-FFF2-40B4-BE49-F238E27FC236}">
                <a16:creationId xmlns:a16="http://schemas.microsoft.com/office/drawing/2014/main" id="{DEABBED9-7BFE-46CB-89C0-18E7243F90E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99462" y="2337746"/>
            <a:ext cx="2429813" cy="1498360"/>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55">
            <a:extLst>
              <a:ext uri="{FF2B5EF4-FFF2-40B4-BE49-F238E27FC236}">
                <a16:creationId xmlns:a16="http://schemas.microsoft.com/office/drawing/2014/main" id="{6CEA5D94-514F-44E5-B9A4-94B6A667B12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99462" y="4079634"/>
            <a:ext cx="2429813" cy="148008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5">
            <a:extLst>
              <a:ext uri="{FF2B5EF4-FFF2-40B4-BE49-F238E27FC236}">
                <a16:creationId xmlns:a16="http://schemas.microsoft.com/office/drawing/2014/main" id="{17757861-F85A-4B93-AA35-E44FBFC7F845}"/>
              </a:ext>
            </a:extLst>
          </p:cNvPr>
          <p:cNvSpPr>
            <a:spLocks noChangeArrowheads="1"/>
          </p:cNvSpPr>
          <p:nvPr/>
        </p:nvSpPr>
        <p:spPr bwMode="auto">
          <a:xfrm>
            <a:off x="0" y="2581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sp>
        <p:nvSpPr>
          <p:cNvPr id="11" name="Rectangle 27">
            <a:extLst>
              <a:ext uri="{FF2B5EF4-FFF2-40B4-BE49-F238E27FC236}">
                <a16:creationId xmlns:a16="http://schemas.microsoft.com/office/drawing/2014/main" id="{C82CDD26-C5BA-4827-9E18-6C64A3EDB9CA}"/>
              </a:ext>
            </a:extLst>
          </p:cNvPr>
          <p:cNvSpPr>
            <a:spLocks noChangeArrowheads="1"/>
          </p:cNvSpPr>
          <p:nvPr/>
        </p:nvSpPr>
        <p:spPr bwMode="auto">
          <a:xfrm>
            <a:off x="0" y="728662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spTree>
    <p:extLst>
      <p:ext uri="{BB962C8B-B14F-4D97-AF65-F5344CB8AC3E}">
        <p14:creationId xmlns:p14="http://schemas.microsoft.com/office/powerpoint/2010/main" val="4181460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F54EC1-123A-4B4B-B998-EFCE2E04DA1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6365" y="765530"/>
            <a:ext cx="6753681" cy="5203544"/>
          </a:xfrm>
          <a:prstGeom prst="rect">
            <a:avLst/>
          </a:prstGeom>
          <a:noFill/>
          <a:ln>
            <a:noFill/>
          </a:ln>
        </p:spPr>
      </p:pic>
      <p:sp>
        <p:nvSpPr>
          <p:cNvPr id="4" name="TextBox 3">
            <a:extLst>
              <a:ext uri="{FF2B5EF4-FFF2-40B4-BE49-F238E27FC236}">
                <a16:creationId xmlns:a16="http://schemas.microsoft.com/office/drawing/2014/main" id="{02DA50E3-B4E0-4B2B-B5F0-33F027D3BB27}"/>
              </a:ext>
            </a:extLst>
          </p:cNvPr>
          <p:cNvSpPr txBox="1"/>
          <p:nvPr/>
        </p:nvSpPr>
        <p:spPr>
          <a:xfrm>
            <a:off x="7221070" y="765530"/>
            <a:ext cx="4624565" cy="5163593"/>
          </a:xfrm>
          <a:prstGeom prst="rect">
            <a:avLst/>
          </a:prstGeom>
          <a:noFill/>
        </p:spPr>
        <p:txBody>
          <a:bodyPr wrap="square">
            <a:spAutoFit/>
          </a:bodyPr>
          <a:lstStyle/>
          <a:p>
            <a:pPr lvl="0">
              <a:lnSpc>
                <a:spcPct val="115000"/>
              </a:lnSpc>
              <a:spcBef>
                <a:spcPts val="0"/>
              </a:spcBef>
              <a:spcAft>
                <a:spcPts val="0"/>
              </a:spcAft>
            </a:pPr>
            <a:r>
              <a:rPr lang="en-IN" b="0" dirty="0">
                <a:effectLst/>
                <a:latin typeface="Times New Roman" panose="02020603050405020304" pitchFamily="18" charset="0"/>
                <a:ea typeface="Times New Roman" panose="02020603050405020304" pitchFamily="18" charset="0"/>
                <a:cs typeface="Times New Roman" panose="02020603050405020304" pitchFamily="18" charset="0"/>
              </a:rPr>
              <a:t>According to BMI, 6 different ranges -Underweight, Healthy, Overweight, Obesity 1, Obesity 2, Obesity 3 are determined and categorical variable </a:t>
            </a:r>
            <a:r>
              <a:rPr lang="en-IN" b="0" dirty="0" err="1">
                <a:effectLst/>
                <a:latin typeface="Times New Roman" panose="02020603050405020304" pitchFamily="18" charset="0"/>
                <a:ea typeface="Times New Roman" panose="02020603050405020304" pitchFamily="18" charset="0"/>
                <a:cs typeface="Times New Roman" panose="02020603050405020304" pitchFamily="18" charset="0"/>
              </a:rPr>
              <a:t>NewBMI</a:t>
            </a:r>
            <a:r>
              <a:rPr lang="en-IN" b="0" dirty="0">
                <a:effectLst/>
                <a:latin typeface="Times New Roman" panose="02020603050405020304" pitchFamily="18" charset="0"/>
                <a:ea typeface="Times New Roman" panose="02020603050405020304" pitchFamily="18" charset="0"/>
                <a:cs typeface="Times New Roman" panose="02020603050405020304" pitchFamily="18" charset="0"/>
              </a:rPr>
              <a:t> is assigned.</a:t>
            </a:r>
            <a:endParaRPr lang="en-IN" b="1"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marR="0" indent="0">
              <a:lnSpc>
                <a:spcPct val="115000"/>
              </a:lnSpc>
              <a:spcBef>
                <a:spcPts val="0"/>
              </a:spcBef>
              <a:spcAft>
                <a:spcPts val="0"/>
              </a:spcAft>
            </a:pPr>
            <a:r>
              <a:rPr lang="en-IN" b="0" spc="-5" dirty="0">
                <a:effectLst/>
                <a:latin typeface="Times New Roman" panose="02020603050405020304" pitchFamily="18" charset="0"/>
                <a:ea typeface="Trebuchet MS" panose="020B0603020202020204" pitchFamily="34" charset="0"/>
                <a:cs typeface="Times New Roman" panose="02020603050405020304" pitchFamily="18" charset="0"/>
              </a:rPr>
              <a:t> </a:t>
            </a:r>
            <a:endParaRPr lang="en-IN" b="1" dirty="0">
              <a:effectLst/>
              <a:latin typeface="Times New Roman" panose="02020603050405020304" pitchFamily="18" charset="0"/>
              <a:ea typeface="Trebuchet MS" panose="020B0603020202020204" pitchFamily="34" charset="0"/>
              <a:cs typeface="Times New Roman" panose="02020603050405020304" pitchFamily="18" charset="0"/>
            </a:endParaRPr>
          </a:p>
          <a:p>
            <a:pPr lvl="0">
              <a:lnSpc>
                <a:spcPct val="115000"/>
              </a:lnSpc>
              <a:spcBef>
                <a:spcPts val="0"/>
              </a:spcBef>
              <a:spcAft>
                <a:spcPts val="0"/>
              </a:spcAft>
            </a:pPr>
            <a:r>
              <a:rPr lang="en-IN" b="0" dirty="0">
                <a:effectLst/>
                <a:latin typeface="Times New Roman" panose="02020603050405020304" pitchFamily="18" charset="0"/>
                <a:ea typeface="Times New Roman" panose="02020603050405020304" pitchFamily="18" charset="0"/>
                <a:cs typeface="Times New Roman" panose="02020603050405020304" pitchFamily="18" charset="0"/>
              </a:rPr>
              <a:t>A categorial variable creation process is  performed according to the insulin value. </a:t>
            </a:r>
            <a:r>
              <a:rPr lang="en-IN" b="0" dirty="0" err="1">
                <a:effectLst/>
                <a:latin typeface="Times New Roman" panose="02020603050405020304" pitchFamily="18" charset="0"/>
                <a:ea typeface="Times New Roman" panose="02020603050405020304" pitchFamily="18" charset="0"/>
                <a:cs typeface="Times New Roman" panose="02020603050405020304" pitchFamily="18" charset="0"/>
              </a:rPr>
              <a:t>NewInsulinScore</a:t>
            </a:r>
            <a:r>
              <a:rPr lang="en-IN" b="0" dirty="0">
                <a:effectLst/>
                <a:latin typeface="Times New Roman" panose="02020603050405020304" pitchFamily="18" charset="0"/>
                <a:ea typeface="Times New Roman" panose="02020603050405020304" pitchFamily="18" charset="0"/>
                <a:cs typeface="Times New Roman" panose="02020603050405020304" pitchFamily="18" charset="0"/>
              </a:rPr>
              <a:t> has 2 range- Normal and Abnormal and it is an ordinal categorical variable.</a:t>
            </a:r>
            <a:endParaRPr lang="en-IN" b="1"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marR="0" indent="0">
              <a:lnSpc>
                <a:spcPct val="115000"/>
              </a:lnSpc>
              <a:spcBef>
                <a:spcPts val="0"/>
              </a:spcBef>
              <a:spcAft>
                <a:spcPts val="0"/>
              </a:spcAft>
            </a:pPr>
            <a:r>
              <a:rPr lang="en-IN" b="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b="1" dirty="0">
              <a:effectLst/>
              <a:latin typeface="Times New Roman" panose="02020603050405020304" pitchFamily="18" charset="0"/>
              <a:ea typeface="Trebuchet MS" panose="020B0603020202020204" pitchFamily="34" charset="0"/>
              <a:cs typeface="Times New Roman" panose="02020603050405020304" pitchFamily="18" charset="0"/>
            </a:endParaRPr>
          </a:p>
          <a:p>
            <a:pPr lvl="0">
              <a:lnSpc>
                <a:spcPct val="115000"/>
              </a:lnSpc>
              <a:spcBef>
                <a:spcPts val="0"/>
              </a:spcBef>
              <a:spcAft>
                <a:spcPts val="0"/>
              </a:spcAft>
            </a:pPr>
            <a:r>
              <a:rPr lang="en-IN" b="0" dirty="0">
                <a:effectLst/>
                <a:latin typeface="Times New Roman" panose="02020603050405020304" pitchFamily="18" charset="0"/>
                <a:ea typeface="Times New Roman" panose="02020603050405020304" pitchFamily="18" charset="0"/>
                <a:cs typeface="Times New Roman" panose="02020603050405020304" pitchFamily="18" charset="0"/>
              </a:rPr>
              <a:t>Four intervals- Low, Normal, Prediabetes, High were determined according to the glucose variable and these were assigned to an ordinal categorical variable, </a:t>
            </a:r>
            <a:r>
              <a:rPr lang="en-IN" b="0" dirty="0" err="1">
                <a:effectLst/>
                <a:latin typeface="Times New Roman" panose="02020603050405020304" pitchFamily="18" charset="0"/>
                <a:ea typeface="Times New Roman" panose="02020603050405020304" pitchFamily="18" charset="0"/>
                <a:cs typeface="Times New Roman" panose="02020603050405020304" pitchFamily="18" charset="0"/>
              </a:rPr>
              <a:t>NewGlucose</a:t>
            </a:r>
            <a:r>
              <a:rPr lang="en-IN" b="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b="1"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Tree>
    <p:extLst>
      <p:ext uri="{BB962C8B-B14F-4D97-AF65-F5344CB8AC3E}">
        <p14:creationId xmlns:p14="http://schemas.microsoft.com/office/powerpoint/2010/main" val="3310492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7236AC-D27D-410A-8B50-C0E74C6B3BF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2703" y="376518"/>
            <a:ext cx="10473016" cy="1680784"/>
          </a:xfrm>
          <a:prstGeom prst="rect">
            <a:avLst/>
          </a:prstGeom>
          <a:noFill/>
          <a:ln>
            <a:noFill/>
          </a:ln>
        </p:spPr>
      </p:pic>
      <p:sp>
        <p:nvSpPr>
          <p:cNvPr id="6" name="TextBox 5">
            <a:extLst>
              <a:ext uri="{FF2B5EF4-FFF2-40B4-BE49-F238E27FC236}">
                <a16:creationId xmlns:a16="http://schemas.microsoft.com/office/drawing/2014/main" id="{9EADC50C-27A4-41F2-80E8-3C2997A81230}"/>
              </a:ext>
            </a:extLst>
          </p:cNvPr>
          <p:cNvSpPr txBox="1"/>
          <p:nvPr/>
        </p:nvSpPr>
        <p:spPr>
          <a:xfrm>
            <a:off x="562700" y="2057302"/>
            <a:ext cx="11043136" cy="923330"/>
          </a:xfrm>
          <a:prstGeom prst="rect">
            <a:avLst/>
          </a:prstGeom>
          <a:noFill/>
        </p:spPr>
        <p:txBody>
          <a:bodyPr wrap="square">
            <a:spAutoFit/>
          </a:bodyPr>
          <a:lstStyle/>
          <a:p>
            <a:pPr indent="-8890">
              <a:spcBef>
                <a:spcPts val="0"/>
              </a:spcBef>
              <a:spcAft>
                <a:spcPts val="0"/>
              </a:spcAft>
            </a:pPr>
            <a:r>
              <a:rPr lang="en-IN" sz="1800" b="0" dirty="0">
                <a:effectLst/>
                <a:latin typeface="Times New Roman" panose="02020603050405020304" pitchFamily="18" charset="0"/>
                <a:ea typeface="Times New Roman" panose="02020603050405020304" pitchFamily="18" charset="0"/>
                <a:cs typeface="Times New Roman" panose="02020603050405020304" pitchFamily="18" charset="0"/>
              </a:rPr>
              <a:t>We can now observe three categorical variables that are created. </a:t>
            </a:r>
            <a:r>
              <a:rPr lang="en-IN" sz="1800" b="0" dirty="0">
                <a:effectLst/>
                <a:latin typeface="Times New Roman" panose="02020603050405020304" pitchFamily="18" charset="0"/>
                <a:ea typeface="Trebuchet MS" panose="020B0603020202020204" pitchFamily="34" charset="0"/>
                <a:cs typeface="Times New Roman" panose="02020603050405020304" pitchFamily="18" charset="0"/>
              </a:rPr>
              <a:t>Categorical variables in the data set should be converted into numerical values. For this reason, these transformation processes are performed with 2 methods: Label Encoding and One Hot Encoding method.</a:t>
            </a:r>
            <a:endParaRPr lang="en-IN" sz="2000" b="1"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E6BDEC1D-DA33-457F-B243-D115A52117DB}"/>
              </a:ext>
            </a:extLst>
          </p:cNvPr>
          <p:cNvSpPr txBox="1"/>
          <p:nvPr/>
        </p:nvSpPr>
        <p:spPr>
          <a:xfrm>
            <a:off x="562700" y="3209943"/>
            <a:ext cx="11043139" cy="923330"/>
          </a:xfrm>
          <a:prstGeom prst="rect">
            <a:avLst/>
          </a:prstGeom>
          <a:noFill/>
        </p:spPr>
        <p:txBody>
          <a:bodyPr wrap="square">
            <a:spAutoFit/>
          </a:bodyPr>
          <a:lstStyle/>
          <a:p>
            <a:pPr indent="0">
              <a:spcBef>
                <a:spcPts val="0"/>
              </a:spcBef>
              <a:spcAft>
                <a:spcPts val="0"/>
              </a:spcAft>
            </a:pPr>
            <a:r>
              <a:rPr lang="en-IN" sz="1800" b="0" u="sng" dirty="0">
                <a:effectLst/>
                <a:latin typeface="Times New Roman" panose="02020603050405020304" pitchFamily="18" charset="0"/>
                <a:ea typeface="Trebuchet MS" panose="020B0603020202020204" pitchFamily="34" charset="0"/>
                <a:cs typeface="Times New Roman" panose="02020603050405020304" pitchFamily="18" charset="0"/>
              </a:rPr>
              <a:t>LABEL ENCODING:</a:t>
            </a:r>
            <a:endParaRPr lang="en-IN" sz="1800" b="0" u="sng" spc="10" dirty="0">
              <a:effectLst/>
              <a:latin typeface="Times New Roman" panose="02020603050405020304" pitchFamily="18" charset="0"/>
              <a:ea typeface="Trebuchet MS" panose="020B0603020202020204" pitchFamily="34" charset="0"/>
              <a:cs typeface="Times New Roman" panose="02020603050405020304" pitchFamily="18" charset="0"/>
            </a:endParaRPr>
          </a:p>
          <a:p>
            <a:pPr indent="0">
              <a:spcBef>
                <a:spcPts val="0"/>
              </a:spcBef>
              <a:spcAft>
                <a:spcPts val="0"/>
              </a:spcAft>
            </a:pPr>
            <a:r>
              <a:rPr lang="en-IN" sz="1800" b="0" spc="10" dirty="0">
                <a:effectLst/>
                <a:latin typeface="Times New Roman" panose="02020603050405020304" pitchFamily="18" charset="0"/>
                <a:ea typeface="Trebuchet MS" panose="020B0603020202020204" pitchFamily="34" charset="0"/>
                <a:cs typeface="Times New Roman" panose="02020603050405020304" pitchFamily="18" charset="0"/>
              </a:rPr>
              <a:t>Label Encoding refers to converting the labels into a numeric form so as to convert them into the machine-readable form. Here, each category is assigned a value from 1 to n, where n is the number of labels for the categorical feature.</a:t>
            </a:r>
          </a:p>
        </p:txBody>
      </p:sp>
      <p:pic>
        <p:nvPicPr>
          <p:cNvPr id="7" name="Picture 6">
            <a:extLst>
              <a:ext uri="{FF2B5EF4-FFF2-40B4-BE49-F238E27FC236}">
                <a16:creationId xmlns:a16="http://schemas.microsoft.com/office/drawing/2014/main" id="{5851A385-D67E-4244-B83F-25122E8FF0F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2700" y="4133273"/>
            <a:ext cx="11043136" cy="1966121"/>
          </a:xfrm>
          <a:prstGeom prst="rect">
            <a:avLst/>
          </a:prstGeom>
          <a:noFill/>
          <a:ln>
            <a:noFill/>
          </a:ln>
        </p:spPr>
      </p:pic>
      <p:sp>
        <p:nvSpPr>
          <p:cNvPr id="9" name="TextBox 8">
            <a:extLst>
              <a:ext uri="{FF2B5EF4-FFF2-40B4-BE49-F238E27FC236}">
                <a16:creationId xmlns:a16="http://schemas.microsoft.com/office/drawing/2014/main" id="{49019718-6B74-488D-9241-C6F13955E33A}"/>
              </a:ext>
            </a:extLst>
          </p:cNvPr>
          <p:cNvSpPr txBox="1"/>
          <p:nvPr/>
        </p:nvSpPr>
        <p:spPr>
          <a:xfrm>
            <a:off x="562700" y="6117551"/>
            <a:ext cx="11043136" cy="369332"/>
          </a:xfrm>
          <a:prstGeom prst="rect">
            <a:avLst/>
          </a:prstGeom>
          <a:noFill/>
        </p:spPr>
        <p:txBody>
          <a:bodyPr wrap="square">
            <a:spAutoFit/>
          </a:bodyPr>
          <a:lstStyle/>
          <a:p>
            <a:pPr indent="0">
              <a:spcBef>
                <a:spcPts val="0"/>
              </a:spcBef>
              <a:spcAft>
                <a:spcPts val="0"/>
              </a:spcAft>
            </a:pPr>
            <a:r>
              <a:rPr lang="en-IN" sz="1800" b="0" spc="-5" dirty="0">
                <a:effectLst/>
                <a:latin typeface="Times New Roman" panose="02020603050405020304" pitchFamily="18" charset="0"/>
                <a:ea typeface="Trebuchet MS" panose="020B0603020202020204" pitchFamily="34" charset="0"/>
                <a:cs typeface="Trebuchet MS" panose="020B0603020202020204" pitchFamily="34" charset="0"/>
              </a:rPr>
              <a:t>Now, the categorical variables can be dropped.</a:t>
            </a:r>
            <a:endParaRPr lang="en-IN" sz="2000" b="1" dirty="0">
              <a:effectLst/>
              <a:latin typeface="Trebuchet MS" panose="020B0603020202020204" pitchFamily="34" charset="0"/>
              <a:ea typeface="Trebuchet MS" panose="020B0603020202020204" pitchFamily="34" charset="0"/>
              <a:cs typeface="Trebuchet MS" panose="020B0603020202020204" pitchFamily="34" charset="0"/>
            </a:endParaRPr>
          </a:p>
        </p:txBody>
      </p:sp>
    </p:spTree>
    <p:extLst>
      <p:ext uri="{BB962C8B-B14F-4D97-AF65-F5344CB8AC3E}">
        <p14:creationId xmlns:p14="http://schemas.microsoft.com/office/powerpoint/2010/main" val="3316378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AAC32B2-0D8E-4CA2-9E83-939A68CABDFA}"/>
              </a:ext>
            </a:extLst>
          </p:cNvPr>
          <p:cNvSpPr txBox="1"/>
          <p:nvPr/>
        </p:nvSpPr>
        <p:spPr>
          <a:xfrm>
            <a:off x="587632" y="534016"/>
            <a:ext cx="10976008" cy="1477328"/>
          </a:xfrm>
          <a:prstGeom prst="rect">
            <a:avLst/>
          </a:prstGeom>
          <a:noFill/>
        </p:spPr>
        <p:txBody>
          <a:bodyPr wrap="square">
            <a:spAutoFit/>
          </a:bodyPr>
          <a:lstStyle/>
          <a:p>
            <a:r>
              <a:rPr lang="en-IN" sz="1800" u="sng" spc="-5" dirty="0">
                <a:effectLst/>
                <a:latin typeface="Times New Roman" panose="02020603050405020304" pitchFamily="18" charset="0"/>
                <a:ea typeface="Trebuchet MS" panose="020B0603020202020204" pitchFamily="34" charset="0"/>
                <a:cs typeface="Times New Roman" panose="02020603050405020304" pitchFamily="18" charset="0"/>
              </a:rPr>
              <a:t>ONE-HOT ENCODING:</a:t>
            </a:r>
          </a:p>
          <a:p>
            <a:endParaRPr lang="en-IN" u="sng" spc="-5" dirty="0">
              <a:latin typeface="Times New Roman" panose="02020603050405020304" pitchFamily="18" charset="0"/>
              <a:ea typeface="Trebuchet MS" panose="020B0603020202020204" pitchFamily="34" charset="0"/>
              <a:cs typeface="Times New Roman" panose="02020603050405020304" pitchFamily="18" charset="0"/>
            </a:endParaRPr>
          </a:p>
          <a:p>
            <a:r>
              <a:rPr lang="en-IN" sz="1800" spc="-5" dirty="0">
                <a:effectLst/>
                <a:latin typeface="Times New Roman" panose="02020603050405020304" pitchFamily="18" charset="0"/>
                <a:ea typeface="Trebuchet MS" panose="020B0603020202020204" pitchFamily="34" charset="0"/>
                <a:cs typeface="Times New Roman" panose="02020603050405020304" pitchFamily="18" charset="0"/>
              </a:rPr>
              <a:t>One-hot encoding is one of the most common encoding methods in machine learning. This method spreads the values in a column to multiple flag columns and assigns 0 or 1 to them. These binary values express the relationship between grouped and encoded column.</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C90F6BA-A1ED-461F-A4D6-36B53CE5762F}"/>
              </a:ext>
            </a:extLst>
          </p:cNvPr>
          <p:cNvPicPr>
            <a:picLocks noChangeAspect="1"/>
          </p:cNvPicPr>
          <p:nvPr/>
        </p:nvPicPr>
        <p:blipFill rotWithShape="1">
          <a:blip r:embed="rId2">
            <a:extLst>
              <a:ext uri="{28A0092B-C50C-407E-A947-70E740481C1C}">
                <a14:useLocalDpi xmlns:a14="http://schemas.microsoft.com/office/drawing/2010/main" val="0"/>
              </a:ext>
            </a:extLst>
          </a:blip>
          <a:srcRect t="31742"/>
          <a:stretch/>
        </p:blipFill>
        <p:spPr bwMode="auto">
          <a:xfrm>
            <a:off x="587632" y="2210704"/>
            <a:ext cx="10075677" cy="1892420"/>
          </a:xfrm>
          <a:prstGeom prst="rect">
            <a:avLst/>
          </a:prstGeom>
          <a:noFill/>
          <a:ln>
            <a:no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504DAB3C-C03A-42DF-93C7-FB3D59BF2723}"/>
              </a:ext>
            </a:extLst>
          </p:cNvPr>
          <p:cNvSpPr txBox="1"/>
          <p:nvPr/>
        </p:nvSpPr>
        <p:spPr>
          <a:xfrm>
            <a:off x="587632" y="4103124"/>
            <a:ext cx="10976007" cy="369332"/>
          </a:xfrm>
          <a:prstGeom prst="rect">
            <a:avLst/>
          </a:prstGeom>
          <a:noFill/>
        </p:spPr>
        <p:txBody>
          <a:bodyPr wrap="square">
            <a:spAutoFit/>
          </a:bodyPr>
          <a:lstStyle/>
          <a:p>
            <a:pPr indent="0">
              <a:spcBef>
                <a:spcPts val="0"/>
              </a:spcBef>
              <a:spcAft>
                <a:spcPts val="0"/>
              </a:spcAft>
            </a:pPr>
            <a:r>
              <a:rPr lang="en-IN" b="0" dirty="0">
                <a:effectLst/>
                <a:latin typeface="Times New Roman" panose="02020603050405020304" pitchFamily="18" charset="0"/>
                <a:ea typeface="Times New Roman" panose="02020603050405020304" pitchFamily="18" charset="0"/>
                <a:cs typeface="Times New Roman" panose="02020603050405020304" pitchFamily="18" charset="0"/>
              </a:rPr>
              <a:t>All categorical variables in the dataset are converted into numeric values by encoding.</a:t>
            </a:r>
          </a:p>
        </p:txBody>
      </p:sp>
      <p:sp>
        <p:nvSpPr>
          <p:cNvPr id="7" name="TextBox 6">
            <a:extLst>
              <a:ext uri="{FF2B5EF4-FFF2-40B4-BE49-F238E27FC236}">
                <a16:creationId xmlns:a16="http://schemas.microsoft.com/office/drawing/2014/main" id="{8F4C32DE-B7B5-4F20-88FC-F9F1383D0A5D}"/>
              </a:ext>
            </a:extLst>
          </p:cNvPr>
          <p:cNvSpPr txBox="1"/>
          <p:nvPr/>
        </p:nvSpPr>
        <p:spPr>
          <a:xfrm>
            <a:off x="587632" y="4880086"/>
            <a:ext cx="10976006" cy="1022268"/>
          </a:xfrm>
          <a:prstGeom prst="rect">
            <a:avLst/>
          </a:prstGeom>
          <a:noFill/>
        </p:spPr>
        <p:txBody>
          <a:bodyPr wrap="square">
            <a:spAutoFit/>
          </a:bodyPr>
          <a:lstStyle/>
          <a:p>
            <a:pPr marL="0" marR="0" indent="0">
              <a:lnSpc>
                <a:spcPct val="115000"/>
              </a:lnSpc>
              <a:spcBef>
                <a:spcPts val="0"/>
              </a:spcBef>
              <a:spcAft>
                <a:spcPts val="0"/>
              </a:spcAft>
            </a:pPr>
            <a:r>
              <a:rPr lang="en-IN" sz="1800" b="0" dirty="0">
                <a:effectLst/>
                <a:latin typeface="Times New Roman" panose="02020603050405020304" pitchFamily="18" charset="0"/>
                <a:ea typeface="Times New Roman" panose="02020603050405020304" pitchFamily="18" charset="0"/>
                <a:cs typeface="Trebuchet MS" panose="020B0603020202020204" pitchFamily="34" charset="0"/>
              </a:rPr>
              <a:t>By trying different combinations of ZSCORE AND IQR method (outlier detection and removal) and </a:t>
            </a:r>
            <a:r>
              <a:rPr lang="en-US" sz="1800" b="0" dirty="0">
                <a:effectLst/>
                <a:latin typeface="Times New Roman" panose="02020603050405020304" pitchFamily="18" charset="0"/>
                <a:ea typeface="Trebuchet MS" panose="020B0603020202020204" pitchFamily="34" charset="0"/>
                <a:cs typeface="Trebuchet MS" panose="020B0603020202020204" pitchFamily="34" charset="0"/>
              </a:rPr>
              <a:t>LABEL ENCODING and ONE HOT ENCODING (conversion of  categorical variable to numeric variable), it was found that the ZSCORE method and LABEL ENCODING method gives a higher accuracy for all the models.</a:t>
            </a:r>
            <a:endParaRPr lang="en-IN" sz="2000" b="1" dirty="0">
              <a:effectLst/>
              <a:latin typeface="Trebuchet MS" panose="020B0603020202020204" pitchFamily="34" charset="0"/>
              <a:ea typeface="Trebuchet MS" panose="020B0603020202020204" pitchFamily="34" charset="0"/>
              <a:cs typeface="Trebuchet MS" panose="020B0603020202020204" pitchFamily="34" charset="0"/>
            </a:endParaRPr>
          </a:p>
        </p:txBody>
      </p:sp>
    </p:spTree>
    <p:extLst>
      <p:ext uri="{BB962C8B-B14F-4D97-AF65-F5344CB8AC3E}">
        <p14:creationId xmlns:p14="http://schemas.microsoft.com/office/powerpoint/2010/main" val="2116183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23C9AB-D31C-4134-93A1-4DC0DD0F1B4D}"/>
              </a:ext>
            </a:extLst>
          </p:cNvPr>
          <p:cNvSpPr txBox="1"/>
          <p:nvPr/>
        </p:nvSpPr>
        <p:spPr>
          <a:xfrm>
            <a:off x="528637" y="680881"/>
            <a:ext cx="11115676" cy="3570657"/>
          </a:xfrm>
          <a:prstGeom prst="rect">
            <a:avLst/>
          </a:prstGeom>
          <a:noFill/>
        </p:spPr>
        <p:txBody>
          <a:bodyPr wrap="square">
            <a:spAutoFit/>
          </a:bodyPr>
          <a:lstStyle/>
          <a:p>
            <a:pPr marL="0" marR="0" indent="-6350">
              <a:lnSpc>
                <a:spcPct val="115000"/>
              </a:lnSpc>
              <a:spcBef>
                <a:spcPts val="0"/>
              </a:spcBef>
              <a:spcAft>
                <a:spcPts val="0"/>
              </a:spcAft>
            </a:pPr>
            <a:r>
              <a:rPr lang="en-IN" b="1" u="sng" spc="-5" dirty="0">
                <a:effectLst/>
                <a:latin typeface="Times New Roman" panose="02020603050405020304" pitchFamily="18" charset="0"/>
                <a:ea typeface="Trebuchet MS" panose="020B0603020202020204" pitchFamily="34" charset="0"/>
                <a:cs typeface="Times New Roman" panose="02020603050405020304" pitchFamily="18" charset="0"/>
              </a:rPr>
              <a:t>RANDOM FOREST:</a:t>
            </a:r>
            <a:endParaRPr lang="en-IN" b="1"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marR="0" indent="-6350">
              <a:lnSpc>
                <a:spcPct val="115000"/>
              </a:lnSpc>
              <a:spcBef>
                <a:spcPts val="0"/>
              </a:spcBef>
              <a:spcAft>
                <a:spcPts val="0"/>
              </a:spcAft>
            </a:pPr>
            <a:r>
              <a:rPr lang="en-IN" b="0" spc="-5" dirty="0">
                <a:effectLst/>
                <a:latin typeface="Times New Roman" panose="02020603050405020304" pitchFamily="18" charset="0"/>
                <a:ea typeface="Trebuchet MS" panose="020B0603020202020204" pitchFamily="34" charset="0"/>
                <a:cs typeface="Times New Roman" panose="02020603050405020304" pitchFamily="18" charset="0"/>
              </a:rPr>
              <a:t> </a:t>
            </a:r>
            <a:endParaRPr lang="en-IN" b="1"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marR="0" indent="0" algn="just">
              <a:lnSpc>
                <a:spcPct val="115000"/>
              </a:lnSpc>
              <a:spcBef>
                <a:spcPts val="0"/>
              </a:spcBef>
              <a:spcAft>
                <a:spcPts val="0"/>
              </a:spcAft>
            </a:pPr>
            <a:r>
              <a:rPr lang="en-IN" b="0" dirty="0">
                <a:effectLst/>
                <a:latin typeface="Times New Roman" panose="02020603050405020304" pitchFamily="18" charset="0"/>
                <a:ea typeface="Times New Roman" panose="02020603050405020304" pitchFamily="18" charset="0"/>
                <a:cs typeface="Times New Roman" panose="02020603050405020304" pitchFamily="18" charset="0"/>
              </a:rPr>
              <a:t>Random Forest is a popular machine learning algorithm that belongs to the supervised learning technique. It can be used for both Classification and Regression problems in ML. It is based on the concept of ensemble learning, which is a process of combining multiple classifiers to solve a complex problem and to improve the performance of the model.</a:t>
            </a:r>
            <a:endParaRPr lang="en-IN" b="1"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marR="0" indent="0" algn="just">
              <a:lnSpc>
                <a:spcPct val="115000"/>
              </a:lnSpc>
              <a:spcBef>
                <a:spcPts val="0"/>
              </a:spcBef>
              <a:spcAft>
                <a:spcPts val="0"/>
              </a:spcAft>
            </a:pPr>
            <a:r>
              <a:rPr lang="en-IN" b="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b="1"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marR="0" indent="0" algn="just">
              <a:lnSpc>
                <a:spcPct val="115000"/>
              </a:lnSpc>
              <a:spcBef>
                <a:spcPts val="0"/>
              </a:spcBef>
              <a:spcAft>
                <a:spcPts val="0"/>
              </a:spcAft>
            </a:pPr>
            <a:r>
              <a:rPr lang="en-IN" b="0" dirty="0">
                <a:effectLst/>
                <a:latin typeface="Times New Roman" panose="02020603050405020304" pitchFamily="18" charset="0"/>
                <a:ea typeface="Times New Roman" panose="02020603050405020304" pitchFamily="18" charset="0"/>
                <a:cs typeface="Times New Roman" panose="02020603050405020304" pitchFamily="18" charset="0"/>
              </a:rPr>
              <a:t>As the name suggests, "Random Forest is a classifier that contains a number of decision trees on various subsets of the given dataset and takes the average to improve the predictive accuracy of that dataset." Instead of relying on one decision tree, the random forest takes the prediction from each tree and based on the majority votes of predictions, and it predicts the final output. The greater number of trees in the forest leads to higher accuracy and prevents the problem of overfitting.</a:t>
            </a:r>
            <a:endParaRPr lang="en-IN" b="1"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C72D622-C3A3-4F7F-8B79-825031D418A8}"/>
              </a:ext>
            </a:extLst>
          </p:cNvPr>
          <p:cNvSpPr txBox="1"/>
          <p:nvPr/>
        </p:nvSpPr>
        <p:spPr>
          <a:xfrm>
            <a:off x="528637" y="4400351"/>
            <a:ext cx="11115676" cy="1659365"/>
          </a:xfrm>
          <a:prstGeom prst="rect">
            <a:avLst/>
          </a:prstGeom>
          <a:noFill/>
        </p:spPr>
        <p:txBody>
          <a:bodyPr wrap="square">
            <a:spAutoFit/>
          </a:bodyPr>
          <a:lstStyle/>
          <a:p>
            <a:pPr marL="0" marR="0" indent="0" algn="just">
              <a:lnSpc>
                <a:spcPct val="115000"/>
              </a:lnSpc>
              <a:spcBef>
                <a:spcPts val="0"/>
              </a:spcBef>
              <a:spcAft>
                <a:spcPts val="0"/>
              </a:spcAft>
            </a:pPr>
            <a:r>
              <a:rPr lang="en-IN" b="0" u="sng" dirty="0">
                <a:effectLst/>
                <a:latin typeface="Times New Roman" panose="02020603050405020304" pitchFamily="18" charset="0"/>
                <a:ea typeface="Times New Roman" panose="02020603050405020304" pitchFamily="18" charset="0"/>
                <a:cs typeface="Times New Roman" panose="02020603050405020304" pitchFamily="18" charset="0"/>
              </a:rPr>
              <a:t>ADVANTAGES OF RANDOM FOREST:</a:t>
            </a:r>
            <a:endParaRPr lang="en-IN" b="1"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marR="0" indent="0" algn="just">
              <a:lnSpc>
                <a:spcPct val="115000"/>
              </a:lnSpc>
              <a:spcBef>
                <a:spcPts val="0"/>
              </a:spcBef>
              <a:spcAft>
                <a:spcPts val="0"/>
              </a:spcAft>
            </a:pPr>
            <a:r>
              <a:rPr lang="en-IN" b="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b="1"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342900" lvl="0" indent="-342900" algn="just">
              <a:lnSpc>
                <a:spcPct val="115000"/>
              </a:lnSpc>
              <a:spcBef>
                <a:spcPts val="0"/>
              </a:spcBef>
              <a:spcAft>
                <a:spcPts val="0"/>
              </a:spcAft>
              <a:buFont typeface="Wingdings" panose="05000000000000000000" pitchFamily="2" charset="2"/>
              <a:buChar char=""/>
            </a:pPr>
            <a:r>
              <a:rPr lang="en-IN" b="0" dirty="0">
                <a:effectLst/>
                <a:latin typeface="Times New Roman" panose="02020603050405020304" pitchFamily="18" charset="0"/>
                <a:ea typeface="Times New Roman" panose="02020603050405020304" pitchFamily="18" charset="0"/>
                <a:cs typeface="Times New Roman" panose="02020603050405020304" pitchFamily="18" charset="0"/>
              </a:rPr>
              <a:t>Random Forest is capable of performing both Classification and Regression tasks.</a:t>
            </a:r>
            <a:endParaRPr lang="en-IN" b="1"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342900" lvl="0" indent="-342900" algn="just">
              <a:lnSpc>
                <a:spcPct val="115000"/>
              </a:lnSpc>
              <a:spcBef>
                <a:spcPts val="0"/>
              </a:spcBef>
              <a:spcAft>
                <a:spcPts val="0"/>
              </a:spcAft>
              <a:buFont typeface="Wingdings" panose="05000000000000000000" pitchFamily="2" charset="2"/>
              <a:buChar char=""/>
            </a:pPr>
            <a:r>
              <a:rPr lang="en-IN" b="0" dirty="0">
                <a:effectLst/>
                <a:latin typeface="Times New Roman" panose="02020603050405020304" pitchFamily="18" charset="0"/>
                <a:ea typeface="Times New Roman" panose="02020603050405020304" pitchFamily="18" charset="0"/>
                <a:cs typeface="Times New Roman" panose="02020603050405020304" pitchFamily="18" charset="0"/>
              </a:rPr>
              <a:t>It is capable of handling large datasets with high dimensionality.</a:t>
            </a:r>
            <a:endParaRPr lang="en-IN" b="1"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342900" lvl="0" indent="-342900" algn="just">
              <a:lnSpc>
                <a:spcPct val="115000"/>
              </a:lnSpc>
              <a:spcBef>
                <a:spcPts val="0"/>
              </a:spcBef>
              <a:spcAft>
                <a:spcPts val="0"/>
              </a:spcAft>
              <a:buFont typeface="Wingdings" panose="05000000000000000000" pitchFamily="2" charset="2"/>
              <a:buChar char=""/>
            </a:pPr>
            <a:r>
              <a:rPr lang="en-IN" b="0" dirty="0">
                <a:effectLst/>
                <a:latin typeface="Times New Roman" panose="02020603050405020304" pitchFamily="18" charset="0"/>
                <a:ea typeface="Times New Roman" panose="02020603050405020304" pitchFamily="18" charset="0"/>
                <a:cs typeface="Times New Roman" panose="02020603050405020304" pitchFamily="18" charset="0"/>
              </a:rPr>
              <a:t>It enhances the accuracy of the model and prevents the overfitting issue</a:t>
            </a:r>
            <a:endParaRPr lang="en-IN" b="1"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Tree>
    <p:extLst>
      <p:ext uri="{BB962C8B-B14F-4D97-AF65-F5344CB8AC3E}">
        <p14:creationId xmlns:p14="http://schemas.microsoft.com/office/powerpoint/2010/main" val="120335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15F3F1-1728-4F47-B481-573E1A33C0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9914" y="457200"/>
            <a:ext cx="5624408" cy="2786266"/>
          </a:xfrm>
          <a:prstGeom prst="rect">
            <a:avLst/>
          </a:prstGeom>
          <a:noFill/>
          <a:ln>
            <a:noFill/>
          </a:ln>
        </p:spPr>
      </p:pic>
      <p:sp>
        <p:nvSpPr>
          <p:cNvPr id="4" name="TextBox 3">
            <a:extLst>
              <a:ext uri="{FF2B5EF4-FFF2-40B4-BE49-F238E27FC236}">
                <a16:creationId xmlns:a16="http://schemas.microsoft.com/office/drawing/2014/main" id="{28918705-672E-41CF-8BF3-EFFC9C44A906}"/>
              </a:ext>
            </a:extLst>
          </p:cNvPr>
          <p:cNvSpPr txBox="1"/>
          <p:nvPr/>
        </p:nvSpPr>
        <p:spPr>
          <a:xfrm>
            <a:off x="589914" y="3614534"/>
            <a:ext cx="11106217" cy="2615011"/>
          </a:xfrm>
          <a:prstGeom prst="rect">
            <a:avLst/>
          </a:prstGeom>
          <a:noFill/>
        </p:spPr>
        <p:txBody>
          <a:bodyPr wrap="square">
            <a:spAutoFit/>
          </a:bodyPr>
          <a:lstStyle/>
          <a:p>
            <a:pPr marL="0" marR="0" indent="0">
              <a:lnSpc>
                <a:spcPct val="115000"/>
              </a:lnSpc>
              <a:spcBef>
                <a:spcPts val="0"/>
              </a:spcBef>
              <a:spcAft>
                <a:spcPts val="0"/>
              </a:spcAft>
            </a:pPr>
            <a:r>
              <a:rPr lang="en-IN" b="0" dirty="0">
                <a:effectLst/>
                <a:latin typeface="Times New Roman" panose="02020603050405020304" pitchFamily="18" charset="0"/>
                <a:ea typeface="Times New Roman" panose="02020603050405020304" pitchFamily="18" charset="0"/>
                <a:cs typeface="Times New Roman" panose="02020603050405020304" pitchFamily="18" charset="0"/>
              </a:rPr>
              <a:t>After the completion of data pre-processing, feature engineering and label encoding, the accuracy of the random forest algorithm has been found and this has been increased compared with the implementation of original dataset.</a:t>
            </a:r>
            <a:endParaRPr lang="en-IN" b="1"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marR="0" indent="0">
              <a:lnSpc>
                <a:spcPct val="115000"/>
              </a:lnSpc>
              <a:spcBef>
                <a:spcPts val="0"/>
              </a:spcBef>
              <a:spcAft>
                <a:spcPts val="0"/>
              </a:spcAft>
            </a:pPr>
            <a:r>
              <a:rPr lang="en-IN" b="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b="1"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marR="0" indent="0">
              <a:lnSpc>
                <a:spcPct val="115000"/>
              </a:lnSpc>
              <a:spcBef>
                <a:spcPts val="0"/>
              </a:spcBef>
              <a:spcAft>
                <a:spcPts val="0"/>
              </a:spcAft>
            </a:pPr>
            <a:r>
              <a:rPr lang="en-IN" b="1" u="sng" dirty="0">
                <a:effectLst/>
                <a:latin typeface="Times New Roman" panose="02020603050405020304" pitchFamily="18" charset="0"/>
                <a:ea typeface="Times New Roman" panose="02020603050405020304" pitchFamily="18" charset="0"/>
                <a:cs typeface="Times New Roman" panose="02020603050405020304" pitchFamily="18" charset="0"/>
              </a:rPr>
              <a:t>RESULT:</a:t>
            </a:r>
            <a:endParaRPr lang="en-IN" b="1"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marR="0" indent="0">
              <a:lnSpc>
                <a:spcPct val="115000"/>
              </a:lnSpc>
              <a:spcBef>
                <a:spcPts val="0"/>
              </a:spcBef>
              <a:spcAft>
                <a:spcPts val="0"/>
              </a:spcAft>
            </a:pPr>
            <a:r>
              <a:rPr lang="en-IN" b="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b="1"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marR="0" indent="0">
              <a:lnSpc>
                <a:spcPct val="115000"/>
              </a:lnSpc>
              <a:spcBef>
                <a:spcPts val="0"/>
              </a:spcBef>
              <a:spcAft>
                <a:spcPts val="0"/>
              </a:spcAft>
            </a:pPr>
            <a:r>
              <a:rPr lang="en-IN" b="0" dirty="0">
                <a:effectLst/>
                <a:latin typeface="Times New Roman" panose="02020603050405020304" pitchFamily="18" charset="0"/>
                <a:ea typeface="Times New Roman" panose="02020603050405020304" pitchFamily="18" charset="0"/>
                <a:cs typeface="Times New Roman" panose="02020603050405020304" pitchFamily="18" charset="0"/>
              </a:rPr>
              <a:t>Thus, I have implemented my module, DATA VISUALIZATION using different plots, FEATURE ENGINEERING by outlier detection and removal, adding new variables and encoding the categorical variables and model building using RANDOM FOREST. Thus, finally we got a dataset which gives better results.</a:t>
            </a:r>
            <a:endParaRPr lang="en-IN" b="1"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Tree>
    <p:extLst>
      <p:ext uri="{BB962C8B-B14F-4D97-AF65-F5344CB8AC3E}">
        <p14:creationId xmlns:p14="http://schemas.microsoft.com/office/powerpoint/2010/main" val="1131650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5">
            <a:extLst>
              <a:ext uri="{FF2B5EF4-FFF2-40B4-BE49-F238E27FC236}">
                <a16:creationId xmlns:a16="http://schemas.microsoft.com/office/drawing/2014/main" id="{C23D46C9-7C63-4A53-87C8-B163E3B8EF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869" y="3429000"/>
            <a:ext cx="3918591" cy="3103232"/>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2">
            <a:extLst>
              <a:ext uri="{FF2B5EF4-FFF2-40B4-BE49-F238E27FC236}">
                <a16:creationId xmlns:a16="http://schemas.microsoft.com/office/drawing/2014/main" id="{CAC40F43-7F33-4758-A422-56ABBDA86C53}"/>
              </a:ext>
            </a:extLst>
          </p:cNvPr>
          <p:cNvSpPr txBox="1">
            <a:spLocks noChangeArrowheads="1"/>
          </p:cNvSpPr>
          <p:nvPr/>
        </p:nvSpPr>
        <p:spPr bwMode="auto">
          <a:xfrm>
            <a:off x="4476466" y="3944203"/>
            <a:ext cx="5583580" cy="173804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sng" strike="noStrike" cap="none" normalizeH="0" baseline="0" dirty="0">
                <a:ln>
                  <a:noFill/>
                </a:ln>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OBSERVATION: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We can observe that the count of 0 outcome that is count of diabetes negative is more than diabetes positive which is denoted as 1.</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F2534666-784E-4E4C-A425-6F7939606ACD}"/>
              </a:ext>
            </a:extLst>
          </p:cNvPr>
          <p:cNvSpPr>
            <a:spLocks noChangeArrowheads="1"/>
          </p:cNvSpPr>
          <p:nvPr/>
        </p:nvSpPr>
        <p:spPr bwMode="auto">
          <a:xfrm>
            <a:off x="325863" y="433784"/>
            <a:ext cx="11540274"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effectLst/>
                <a:latin typeface="Times New Roman" panose="02020603050405020304" pitchFamily="18" charset="0"/>
                <a:ea typeface="Trebuchet MS" panose="020B0603020202020204" pitchFamily="34" charset="0"/>
                <a:cs typeface="Times New Roman" panose="02020603050405020304" pitchFamily="18" charset="0"/>
              </a:rPr>
              <a:t>DATA VISUALIZATION: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effectLst/>
                <a:latin typeface="Times New Roman" panose="02020603050405020304" pitchFamily="18" charset="0"/>
                <a:ea typeface="Trebuchet MS" panose="020B0603020202020204" pitchFamily="34" charset="0"/>
                <a:cs typeface="Times New Roman" panose="02020603050405020304" pitchFamily="18" charset="0"/>
              </a:rPr>
              <a:t>DATA STRUCTURE USED: Pandas DataFrame</a:t>
            </a:r>
            <a:endParaRPr kumimoji="0" lang="en-US" altLang="en-US"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ea typeface="Trebuchet MS" panose="020B0603020202020204" pitchFamily="34" charset="0"/>
                <a:cs typeface="Times New Roman" panose="02020603050405020304" pitchFamily="18" charset="0"/>
              </a:rPr>
              <a:t>With the help of data visualization, we can see how the data looks like and what kind of correlation is held by the attributes of data. It is the fastest way to see if the features correspond to the output. Visualization of data is an imperative aspect that helps to understand data and also explain the data to others.</a:t>
            </a: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sng" strike="noStrike" cap="none" normalizeH="0" baseline="0" dirty="0">
              <a:ln>
                <a:noFill/>
              </a:ln>
              <a:effectLst/>
              <a:latin typeface="Times New Roman" panose="02020603050405020304" pitchFamily="18" charset="0"/>
              <a:ea typeface="Trebuchet MS" panose="020B0603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sng" strike="noStrike" cap="none" normalizeH="0" baseline="0" dirty="0">
                <a:ln>
                  <a:noFill/>
                </a:ln>
                <a:effectLst/>
                <a:latin typeface="Times New Roman" panose="02020603050405020304" pitchFamily="18" charset="0"/>
                <a:ea typeface="Trebuchet MS" panose="020B0603020202020204" pitchFamily="34" charset="0"/>
                <a:cs typeface="Times New Roman" panose="02020603050405020304" pitchFamily="18" charset="0"/>
              </a:rPr>
              <a:t>COUNTPLOT:</a:t>
            </a: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strike="noStrike" cap="none" normalizeH="0" baseline="0" dirty="0">
              <a:ln>
                <a:noFill/>
              </a:ln>
              <a:effectLst/>
              <a:latin typeface="Times New Roman" panose="02020603050405020304" pitchFamily="18" charset="0"/>
              <a:ea typeface="Trebuchet MS" panose="020B0603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strike="noStrike" cap="none" normalizeH="0" baseline="0" dirty="0">
                <a:ln>
                  <a:noFill/>
                </a:ln>
                <a:effectLst/>
                <a:latin typeface="Times New Roman" panose="02020603050405020304" pitchFamily="18" charset="0"/>
                <a:ea typeface="Trebuchet MS" panose="020B0603020202020204" pitchFamily="34" charset="0"/>
                <a:cs typeface="Times New Roman" panose="02020603050405020304" pitchFamily="18" charset="0"/>
              </a:rPr>
              <a:t>Seaborn library </a:t>
            </a:r>
            <a:r>
              <a:rPr kumimoji="0" lang="en-US" altLang="en-US" b="0" i="0" u="none" strike="noStrike" cap="none" normalizeH="0" baseline="0" dirty="0">
                <a:ln>
                  <a:noFill/>
                </a:ln>
                <a:effectLst/>
                <a:latin typeface="Times New Roman" panose="02020603050405020304" pitchFamily="18" charset="0"/>
                <a:ea typeface="Trebuchet MS" panose="020B0603020202020204" pitchFamily="34" charset="0"/>
                <a:cs typeface="Times New Roman" panose="02020603050405020304" pitchFamily="18" charset="0"/>
              </a:rPr>
              <a:t>has a function countplot() for creating countplot using sns.countplot() function. One easy way to visualize the counts of observations for outcome type is to create a count plot.</a:t>
            </a: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A2634CB1-30AE-482B-91ED-670114D8B550}"/>
              </a:ext>
            </a:extLst>
          </p:cNvPr>
          <p:cNvSpPr>
            <a:spLocks noChangeArrowheads="1"/>
          </p:cNvSpPr>
          <p:nvPr/>
        </p:nvSpPr>
        <p:spPr bwMode="auto">
          <a:xfrm>
            <a:off x="325863" y="2518012"/>
            <a:ext cx="12192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sp>
        <p:nvSpPr>
          <p:cNvPr id="7" name="Rectangle 6">
            <a:extLst>
              <a:ext uri="{FF2B5EF4-FFF2-40B4-BE49-F238E27FC236}">
                <a16:creationId xmlns:a16="http://schemas.microsoft.com/office/drawing/2014/main" id="{C85EC77E-21B5-474D-8AE7-2045A06D2441}"/>
              </a:ext>
            </a:extLst>
          </p:cNvPr>
          <p:cNvSpPr>
            <a:spLocks noChangeArrowheads="1"/>
          </p:cNvSpPr>
          <p:nvPr/>
        </p:nvSpPr>
        <p:spPr bwMode="auto">
          <a:xfrm>
            <a:off x="325863" y="4946888"/>
            <a:ext cx="1219200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spTree>
    <p:extLst>
      <p:ext uri="{BB962C8B-B14F-4D97-AF65-F5344CB8AC3E}">
        <p14:creationId xmlns:p14="http://schemas.microsoft.com/office/powerpoint/2010/main" val="1677420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8">
            <a:extLst>
              <a:ext uri="{FF2B5EF4-FFF2-40B4-BE49-F238E27FC236}">
                <a16:creationId xmlns:a16="http://schemas.microsoft.com/office/drawing/2014/main" id="{F3559FE1-EAC6-42CF-B613-B8910F42EE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565"/>
          <a:stretch/>
        </p:blipFill>
        <p:spPr bwMode="auto">
          <a:xfrm>
            <a:off x="6095998" y="437053"/>
            <a:ext cx="5620011" cy="2168831"/>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7">
            <a:extLst>
              <a:ext uri="{FF2B5EF4-FFF2-40B4-BE49-F238E27FC236}">
                <a16:creationId xmlns:a16="http://schemas.microsoft.com/office/drawing/2014/main" id="{738BB73D-517A-40F4-AE61-5B8C26E7D8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2607266"/>
            <a:ext cx="5620010" cy="3869949"/>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2">
            <a:extLst>
              <a:ext uri="{FF2B5EF4-FFF2-40B4-BE49-F238E27FC236}">
                <a16:creationId xmlns:a16="http://schemas.microsoft.com/office/drawing/2014/main" id="{F87B87D9-3770-419C-B3E1-7832FF6B516F}"/>
              </a:ext>
            </a:extLst>
          </p:cNvPr>
          <p:cNvSpPr txBox="1">
            <a:spLocks noChangeArrowheads="1"/>
          </p:cNvSpPr>
          <p:nvPr/>
        </p:nvSpPr>
        <p:spPr bwMode="auto">
          <a:xfrm>
            <a:off x="475987" y="3666206"/>
            <a:ext cx="5475635" cy="175206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sng"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OBSERVATION</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output shows that the histogram for each attribute in the dataset is created.</a:t>
            </a:r>
            <a:r>
              <a:rPr lang="en-US" altLang="en-US"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From this, we can observe that perhaps Age, Insulin and </a:t>
            </a:r>
            <a:r>
              <a:rPr kumimoji="0" lang="en-US" altLang="en-US"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DiabetesPedigreeFunction</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attributes may have exponential distribution while BMI and Glucose have Gaussian distribution.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4F9EE619-E96D-43DD-AC43-2F5673C62DDE}"/>
              </a:ext>
            </a:extLst>
          </p:cNvPr>
          <p:cNvSpPr>
            <a:spLocks noChangeArrowheads="1"/>
          </p:cNvSpPr>
          <p:nvPr/>
        </p:nvSpPr>
        <p:spPr bwMode="auto">
          <a:xfrm rot="10800000" flipV="1">
            <a:off x="475987" y="1470171"/>
            <a:ext cx="5620009"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IN" sz="1800" b="0" u="sng" dirty="0">
                <a:effectLst/>
                <a:latin typeface="Times New Roman" panose="02020603050405020304" pitchFamily="18" charset="0"/>
                <a:ea typeface="Times New Roman" panose="02020603050405020304" pitchFamily="18" charset="0"/>
                <a:cs typeface="Times New Roman" panose="02020603050405020304" pitchFamily="18" charset="0"/>
              </a:rPr>
              <a:t>UNIVARIATE PLOTS:</a:t>
            </a:r>
            <a:endParaRPr lang="en-IN" sz="1800" b="0" u="sng"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sng"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sng"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HISTOGRAMS</a:t>
            </a:r>
            <a:r>
              <a:rPr kumimoji="0" lang="en-US" altLang="en-US"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altLang="en-US" dirty="0">
              <a:latin typeface="Times New Roman" panose="02020603050405020304" pitchFamily="18" charset="0"/>
              <a:ea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Histograms group the data in bins and is the fastest way to get idea about the distribution of each attribute in dataset. It provides us a count of the number of observations in each bin created for visualization.</a:t>
            </a:r>
          </a:p>
        </p:txBody>
      </p:sp>
      <p:sp>
        <p:nvSpPr>
          <p:cNvPr id="6" name="Rectangle 6">
            <a:extLst>
              <a:ext uri="{FF2B5EF4-FFF2-40B4-BE49-F238E27FC236}">
                <a16:creationId xmlns:a16="http://schemas.microsoft.com/office/drawing/2014/main" id="{2CB98448-C5CD-4FEE-A2B5-9FD542646C51}"/>
              </a:ext>
            </a:extLst>
          </p:cNvPr>
          <p:cNvSpPr>
            <a:spLocks noChangeArrowheads="1"/>
          </p:cNvSpPr>
          <p:nvPr/>
        </p:nvSpPr>
        <p:spPr bwMode="auto">
          <a:xfrm>
            <a:off x="475989" y="2040340"/>
            <a:ext cx="12192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sp>
        <p:nvSpPr>
          <p:cNvPr id="7" name="Rectangle 7">
            <a:extLst>
              <a:ext uri="{FF2B5EF4-FFF2-40B4-BE49-F238E27FC236}">
                <a16:creationId xmlns:a16="http://schemas.microsoft.com/office/drawing/2014/main" id="{94BC2A96-B5C9-4B40-9380-12B5A19725A9}"/>
              </a:ext>
            </a:extLst>
          </p:cNvPr>
          <p:cNvSpPr>
            <a:spLocks noChangeArrowheads="1"/>
          </p:cNvSpPr>
          <p:nvPr/>
        </p:nvSpPr>
        <p:spPr bwMode="auto">
          <a:xfrm>
            <a:off x="475989" y="3530691"/>
            <a:ext cx="12192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spTree>
    <p:extLst>
      <p:ext uri="{BB962C8B-B14F-4D97-AF65-F5344CB8AC3E}">
        <p14:creationId xmlns:p14="http://schemas.microsoft.com/office/powerpoint/2010/main" val="4165143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0">
            <a:extLst>
              <a:ext uri="{FF2B5EF4-FFF2-40B4-BE49-F238E27FC236}">
                <a16:creationId xmlns:a16="http://schemas.microsoft.com/office/drawing/2014/main" id="{EDEB7AEC-819C-47A9-AC80-E5303726CC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681" t="18677" r="11310" b="-909"/>
          <a:stretch/>
        </p:blipFill>
        <p:spPr bwMode="auto">
          <a:xfrm>
            <a:off x="438750" y="1284435"/>
            <a:ext cx="5020643" cy="304035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C70F1B07-047B-41DF-B7F3-AAFA4409112B}"/>
              </a:ext>
            </a:extLst>
          </p:cNvPr>
          <p:cNvSpPr>
            <a:spLocks noChangeArrowheads="1"/>
          </p:cNvSpPr>
          <p:nvPr/>
        </p:nvSpPr>
        <p:spPr bwMode="auto">
          <a:xfrm>
            <a:off x="407748" y="469514"/>
            <a:ext cx="1137650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strike="noStrike" cap="none" normalizeH="0" baseline="0" dirty="0">
                <a:ln>
                  <a:noFill/>
                </a:ln>
                <a:effectLst/>
                <a:latin typeface="Times New Roman" panose="02020603050405020304" pitchFamily="18" charset="0"/>
                <a:ea typeface="Trebuchet MS" panose="020B0603020202020204" pitchFamily="34" charset="0"/>
                <a:cs typeface="Times New Roman" panose="02020603050405020304" pitchFamily="18" charset="0"/>
              </a:rPr>
              <a:t>Density plots</a:t>
            </a:r>
            <a:r>
              <a:rPr lang="en-US" altLang="en-US" dirty="0">
                <a:latin typeface="Times New Roman" panose="02020603050405020304" pitchFamily="18" charset="0"/>
                <a:ea typeface="Trebuchet MS" panose="020B0603020202020204" pitchFamily="34" charset="0"/>
                <a:cs typeface="Times New Roman" panose="02020603050405020304" pitchFamily="18" charset="0"/>
              </a:rPr>
              <a:t> </a:t>
            </a:r>
            <a:r>
              <a:rPr kumimoji="0" lang="en-US" altLang="en-US" i="0" strike="noStrike" cap="none" normalizeH="0" baseline="0" dirty="0">
                <a:ln>
                  <a:noFill/>
                </a:ln>
                <a:effectLst/>
                <a:latin typeface="Times New Roman" panose="02020603050405020304" pitchFamily="18" charset="0"/>
                <a:ea typeface="Trebuchet MS" panose="020B0603020202020204" pitchFamily="34" charset="0"/>
                <a:cs typeface="Times New Roman" panose="02020603050405020304" pitchFamily="18" charset="0"/>
              </a:rPr>
              <a:t>is also like histogram but having a smooth curve drawn through the top of each bin. We can call them as abstracted histograms and matplotlib are used for plotting them.</a:t>
            </a:r>
            <a:endParaRPr kumimoji="0" lang="en-US" altLang="en-US" i="0"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16E89C9-7668-4B60-821F-DD1E10EA05E0}"/>
              </a:ext>
            </a:extLst>
          </p:cNvPr>
          <p:cNvSpPr txBox="1"/>
          <p:nvPr/>
        </p:nvSpPr>
        <p:spPr>
          <a:xfrm>
            <a:off x="407748" y="87910"/>
            <a:ext cx="11438506"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sng" strike="noStrike" cap="none" normalizeH="0" baseline="0" dirty="0">
                <a:ln>
                  <a:noFill/>
                </a:ln>
                <a:effectLst/>
                <a:latin typeface="Times New Roman" panose="02020603050405020304" pitchFamily="18" charset="0"/>
                <a:ea typeface="Trebuchet MS" panose="020B0603020202020204" pitchFamily="34" charset="0"/>
                <a:cs typeface="Times New Roman" panose="02020603050405020304" pitchFamily="18" charset="0"/>
              </a:rPr>
              <a:t>2. DENSITY PLOTS:</a:t>
            </a:r>
            <a:endParaRPr kumimoji="0" lang="en-US" altLang="en-US" i="0" u="sng"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BDC64F1-DA2F-40AE-AD3B-45533AB22A59}"/>
              </a:ext>
            </a:extLst>
          </p:cNvPr>
          <p:cNvSpPr txBox="1"/>
          <p:nvPr/>
        </p:nvSpPr>
        <p:spPr>
          <a:xfrm>
            <a:off x="438750" y="4545859"/>
            <a:ext cx="11376501" cy="1754326"/>
          </a:xfrm>
          <a:prstGeom prst="rect">
            <a:avLst/>
          </a:prstGeom>
          <a:noFill/>
        </p:spPr>
        <p:txBody>
          <a:bodyPr wrap="square">
            <a:spAutoFit/>
          </a:bodyPr>
          <a:lstStyle/>
          <a:p>
            <a:pPr indent="-8890">
              <a:spcBef>
                <a:spcPts val="0"/>
              </a:spcBef>
              <a:spcAft>
                <a:spcPts val="0"/>
              </a:spcAft>
            </a:pPr>
            <a:r>
              <a:rPr lang="en-IN" u="sng" dirty="0">
                <a:effectLst/>
                <a:latin typeface="Times New Roman" panose="02020603050405020304" pitchFamily="18" charset="0"/>
                <a:ea typeface="Trebuchet MS" panose="020B0603020202020204" pitchFamily="34" charset="0"/>
                <a:cs typeface="Times New Roman" panose="02020603050405020304" pitchFamily="18" charset="0"/>
              </a:rPr>
              <a:t>3. BOX AND WHISKER PLOTS</a:t>
            </a:r>
            <a:r>
              <a:rPr lang="en-IN" dirty="0">
                <a:effectLst/>
                <a:latin typeface="Times New Roman" panose="02020603050405020304" pitchFamily="18" charset="0"/>
                <a:ea typeface="Trebuchet MS" panose="020B0603020202020204" pitchFamily="34" charset="0"/>
                <a:cs typeface="Times New Roman" panose="02020603050405020304" pitchFamily="18" charset="0"/>
              </a:rPr>
              <a:t>:</a:t>
            </a:r>
          </a:p>
          <a:p>
            <a:pPr indent="-8890">
              <a:spcBef>
                <a:spcPts val="0"/>
              </a:spcBef>
              <a:spcAft>
                <a:spcPts val="0"/>
              </a:spcAft>
            </a:pPr>
            <a:endParaRPr lang="en-IN" dirty="0">
              <a:effectLst/>
              <a:latin typeface="Times New Roman" panose="02020603050405020304" pitchFamily="18" charset="0"/>
              <a:ea typeface="Trebuchet MS" panose="020B0603020202020204" pitchFamily="34" charset="0"/>
              <a:cs typeface="Times New Roman" panose="02020603050405020304" pitchFamily="18" charset="0"/>
            </a:endParaRPr>
          </a:p>
          <a:p>
            <a:pPr indent="-8890">
              <a:spcBef>
                <a:spcPts val="0"/>
              </a:spcBef>
              <a:spcAft>
                <a:spcPts val="0"/>
              </a:spcAft>
            </a:pPr>
            <a:r>
              <a:rPr lang="en-IN" dirty="0">
                <a:effectLst/>
                <a:latin typeface="Times New Roman" panose="02020603050405020304" pitchFamily="18" charset="0"/>
                <a:ea typeface="Trebuchet MS" panose="020B0603020202020204" pitchFamily="34" charset="0"/>
                <a:cs typeface="Times New Roman" panose="02020603050405020304" pitchFamily="18" charset="0"/>
              </a:rPr>
              <a:t>Box and Whisker plots, also called boxplots in short, is another useful technique to review the distribution of each attribute’s distribution and Seaborn library is used.</a:t>
            </a:r>
          </a:p>
          <a:p>
            <a:pPr marR="0" lvl="0" algn="just">
              <a:spcBef>
                <a:spcPts val="0"/>
              </a:spcBef>
              <a:spcAft>
                <a:spcPts val="0"/>
              </a:spcAft>
              <a:buSzPts val="1000"/>
              <a:tabLst>
                <a:tab pos="-411480" algn="l"/>
                <a:tab pos="228600" algn="l"/>
              </a:tabLs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The dots outside the whiskers signifies the outlier values. Outlier values would be 1.5 times greater than the size of the spread of the middle data.</a:t>
            </a:r>
            <a:endParaRPr lang="en-IN"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Tree>
    <p:extLst>
      <p:ext uri="{BB962C8B-B14F-4D97-AF65-F5344CB8AC3E}">
        <p14:creationId xmlns:p14="http://schemas.microsoft.com/office/powerpoint/2010/main" val="2835748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D76D93-8D21-43B0-B9FD-80687EC805AA}"/>
              </a:ext>
            </a:extLst>
          </p:cNvPr>
          <p:cNvPicPr>
            <a:picLocks noChangeAspect="1"/>
          </p:cNvPicPr>
          <p:nvPr/>
        </p:nvPicPr>
        <p:blipFill rotWithShape="1">
          <a:blip r:embed="rId2">
            <a:extLst>
              <a:ext uri="{28A0092B-C50C-407E-A947-70E740481C1C}">
                <a14:useLocalDpi xmlns:a14="http://schemas.microsoft.com/office/drawing/2010/main" val="0"/>
              </a:ext>
            </a:extLst>
          </a:blip>
          <a:srcRect t="11630"/>
          <a:stretch/>
        </p:blipFill>
        <p:spPr bwMode="auto">
          <a:xfrm>
            <a:off x="434391" y="566676"/>
            <a:ext cx="5403703" cy="3087806"/>
          </a:xfrm>
          <a:prstGeom prst="rect">
            <a:avLst/>
          </a:prstGeom>
          <a:noFill/>
          <a:ln>
            <a:noFill/>
          </a:ln>
        </p:spPr>
      </p:pic>
      <p:sp>
        <p:nvSpPr>
          <p:cNvPr id="6" name="TextBox 5">
            <a:extLst>
              <a:ext uri="{FF2B5EF4-FFF2-40B4-BE49-F238E27FC236}">
                <a16:creationId xmlns:a16="http://schemas.microsoft.com/office/drawing/2014/main" id="{F60723E6-1FA0-4D3E-AA64-075174A523F8}"/>
              </a:ext>
            </a:extLst>
          </p:cNvPr>
          <p:cNvSpPr txBox="1"/>
          <p:nvPr/>
        </p:nvSpPr>
        <p:spPr>
          <a:xfrm>
            <a:off x="434391" y="4124955"/>
            <a:ext cx="5803660" cy="2031325"/>
          </a:xfrm>
          <a:prstGeom prst="rect">
            <a:avLst/>
          </a:prstGeom>
          <a:noFill/>
        </p:spPr>
        <p:txBody>
          <a:bodyPr wrap="square">
            <a:spAutoFit/>
          </a:bodyPr>
          <a:lstStyle/>
          <a:p>
            <a:pPr indent="-8890">
              <a:spcBef>
                <a:spcPts val="0"/>
              </a:spcBef>
              <a:spcAft>
                <a:spcPts val="0"/>
              </a:spcAft>
            </a:pPr>
            <a:r>
              <a:rPr lang="en-IN" b="0" u="sng" dirty="0">
                <a:effectLst/>
                <a:latin typeface="Times New Roman" panose="02020603050405020304" pitchFamily="18" charset="0"/>
                <a:ea typeface="Trebuchet MS" panose="020B0603020202020204" pitchFamily="34" charset="0"/>
                <a:cs typeface="Times New Roman" panose="02020603050405020304" pitchFamily="18" charset="0"/>
              </a:rPr>
              <a:t>MULTIVARIATE PLOTS:</a:t>
            </a:r>
            <a:endParaRPr lang="en-IN" b="1" dirty="0">
              <a:effectLst/>
              <a:latin typeface="Times New Roman" panose="02020603050405020304" pitchFamily="18" charset="0"/>
              <a:ea typeface="Trebuchet MS" panose="020B0603020202020204" pitchFamily="34" charset="0"/>
              <a:cs typeface="Times New Roman" panose="02020603050405020304" pitchFamily="18" charset="0"/>
            </a:endParaRPr>
          </a:p>
          <a:p>
            <a:pPr indent="-8890">
              <a:spcBef>
                <a:spcPts val="0"/>
              </a:spcBef>
              <a:spcAft>
                <a:spcPts val="0"/>
              </a:spcAft>
            </a:pPr>
            <a:endParaRPr lang="en-IN" b="0" u="sng" dirty="0">
              <a:effectLst/>
              <a:latin typeface="Times New Roman" panose="02020603050405020304" pitchFamily="18" charset="0"/>
              <a:ea typeface="Trebuchet MS" panose="020B0603020202020204" pitchFamily="34" charset="0"/>
              <a:cs typeface="Times New Roman" panose="02020603050405020304" pitchFamily="18" charset="0"/>
            </a:endParaRPr>
          </a:p>
          <a:p>
            <a:pPr indent="-8890">
              <a:spcBef>
                <a:spcPts val="0"/>
              </a:spcBef>
              <a:spcAft>
                <a:spcPts val="0"/>
              </a:spcAft>
            </a:pPr>
            <a:r>
              <a:rPr lang="en-IN" b="0" u="sng" dirty="0">
                <a:effectLst/>
                <a:latin typeface="Times New Roman" panose="02020603050405020304" pitchFamily="18" charset="0"/>
                <a:ea typeface="Trebuchet MS" panose="020B0603020202020204" pitchFamily="34" charset="0"/>
                <a:cs typeface="Times New Roman" panose="02020603050405020304" pitchFamily="18" charset="0"/>
              </a:rPr>
              <a:t>1. CORRELATION MATRIX PLOT</a:t>
            </a:r>
            <a:r>
              <a:rPr lang="en-IN" b="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IN" dirty="0">
                <a:effectLst/>
                <a:latin typeface="Times New Roman" panose="02020603050405020304" pitchFamily="18" charset="0"/>
                <a:ea typeface="Trebuchet MS" panose="020B0603020202020204" pitchFamily="34" charset="0"/>
                <a:cs typeface="Times New Roman" panose="02020603050405020304" pitchFamily="18" charset="0"/>
              </a:rPr>
              <a:t>Seaborn library</a:t>
            </a:r>
            <a:endParaRPr lang="en-IN" b="0" dirty="0">
              <a:effectLst/>
              <a:latin typeface="Times New Roman" panose="02020603050405020304" pitchFamily="18" charset="0"/>
              <a:ea typeface="Trebuchet MS" panose="020B0603020202020204" pitchFamily="34" charset="0"/>
              <a:cs typeface="Times New Roman" panose="02020603050405020304" pitchFamily="18" charset="0"/>
            </a:endParaRPr>
          </a:p>
          <a:p>
            <a:pPr indent="0">
              <a:spcBef>
                <a:spcPts val="0"/>
              </a:spcBef>
              <a:spcAft>
                <a:spcPts val="0"/>
              </a:spcAft>
            </a:pPr>
            <a:r>
              <a:rPr lang="en-IN" b="0" dirty="0">
                <a:effectLst/>
                <a:latin typeface="Times New Roman" panose="02020603050405020304" pitchFamily="18" charset="0"/>
                <a:ea typeface="Trebuchet MS" panose="020B0603020202020204" pitchFamily="34" charset="0"/>
                <a:cs typeface="Times New Roman" panose="02020603050405020304" pitchFamily="18" charset="0"/>
              </a:rPr>
              <a:t>Correlation is an indication about the changes between two variables. It ranges from -1 to +1, Positive value indicate positive association and negative value indicate negative association.</a:t>
            </a:r>
            <a:endParaRPr lang="en-IN" b="1"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0A98EA39-E2F0-41D9-AABA-D043BC533F6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552609"/>
            <a:ext cx="5403703" cy="3878714"/>
          </a:xfrm>
          <a:prstGeom prst="rect">
            <a:avLst/>
          </a:prstGeom>
          <a:noFill/>
          <a:ln>
            <a:noFill/>
          </a:ln>
        </p:spPr>
      </p:pic>
      <p:sp>
        <p:nvSpPr>
          <p:cNvPr id="8" name="Text Box 2">
            <a:extLst>
              <a:ext uri="{FF2B5EF4-FFF2-40B4-BE49-F238E27FC236}">
                <a16:creationId xmlns:a16="http://schemas.microsoft.com/office/drawing/2014/main" id="{23E9AB58-E01E-4903-844A-774366C37287}"/>
              </a:ext>
            </a:extLst>
          </p:cNvPr>
          <p:cNvSpPr txBox="1">
            <a:spLocks noChangeArrowheads="1"/>
          </p:cNvSpPr>
          <p:nvPr/>
        </p:nvSpPr>
        <p:spPr bwMode="auto">
          <a:xfrm>
            <a:off x="6095998" y="4595428"/>
            <a:ext cx="5403703" cy="203132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indent="0">
              <a:spcBef>
                <a:spcPts val="0"/>
              </a:spcBef>
              <a:spcAft>
                <a:spcPts val="0"/>
              </a:spcAft>
            </a:pPr>
            <a:r>
              <a:rPr lang="en-US" b="0" u="sng"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OBSERVATION</a:t>
            </a:r>
            <a:r>
              <a:rPr lang="en-US" b="0"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a:t>
            </a:r>
            <a:endParaRPr lang="en-IN" b="0"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endParaRPr>
          </a:p>
          <a:p>
            <a:pPr marL="0" marR="0" indent="0">
              <a:spcBef>
                <a:spcPts val="0"/>
              </a:spcBef>
              <a:spcAft>
                <a:spcPts val="0"/>
              </a:spcAft>
            </a:pPr>
            <a:endParaRPr lang="en-IN" b="0"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endParaRPr>
          </a:p>
          <a:p>
            <a:pPr marL="0" marR="0" indent="0">
              <a:spcBef>
                <a:spcPts val="0"/>
              </a:spcBef>
              <a:spcAft>
                <a:spcPts val="0"/>
              </a:spcAft>
            </a:pPr>
            <a:r>
              <a:rPr lang="en-IN" b="0"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Glucose, BMI, Age, Pregnancies are the top 4 features that are related to the outcome.</a:t>
            </a:r>
            <a:r>
              <a:rPr lang="en-IN"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 </a:t>
            </a:r>
            <a:r>
              <a:rPr lang="en-IN" b="0"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rPr>
              <a:t>We can also see that it is symmetrical i.e. the bottom left is same as the top right. It is also observed that each variable is positively correlated with each other.</a:t>
            </a:r>
            <a:endParaRPr lang="en-IN" b="1" dirty="0">
              <a:solidFill>
                <a:srgbClr val="000000"/>
              </a:solidFill>
              <a:effectLst/>
              <a:latin typeface="Times New Roman" panose="02020603050405020304" pitchFamily="18" charset="0"/>
              <a:ea typeface="Trebuchet MS" panose="020B0603020202020204" pitchFamily="34" charset="0"/>
              <a:cs typeface="Times New Roman" panose="02020603050405020304" pitchFamily="18" charset="0"/>
            </a:endParaRPr>
          </a:p>
          <a:p>
            <a:pPr marL="0" indent="-8890">
              <a:spcBef>
                <a:spcPts val="0"/>
              </a:spcBef>
              <a:spcAft>
                <a:spcPts val="0"/>
              </a:spcAft>
            </a:pPr>
            <a:r>
              <a:rPr lang="en-IN" sz="1400" b="1"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p>
        </p:txBody>
      </p:sp>
    </p:spTree>
    <p:extLst>
      <p:ext uri="{BB962C8B-B14F-4D97-AF65-F5344CB8AC3E}">
        <p14:creationId xmlns:p14="http://schemas.microsoft.com/office/powerpoint/2010/main" val="1616419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4C5856-972D-44AA-8A04-FC46CBBA21F2}"/>
              </a:ext>
            </a:extLst>
          </p:cNvPr>
          <p:cNvSpPr txBox="1"/>
          <p:nvPr/>
        </p:nvSpPr>
        <p:spPr>
          <a:xfrm>
            <a:off x="557213" y="1002214"/>
            <a:ext cx="11044237" cy="2532103"/>
          </a:xfrm>
          <a:prstGeom prst="rect">
            <a:avLst/>
          </a:prstGeom>
          <a:noFill/>
        </p:spPr>
        <p:txBody>
          <a:bodyPr wrap="square">
            <a:spAutoFit/>
          </a:bodyPr>
          <a:lstStyle/>
          <a:p>
            <a:pPr indent="-8890">
              <a:spcBef>
                <a:spcPts val="0"/>
              </a:spcBef>
              <a:spcAft>
                <a:spcPts val="0"/>
              </a:spcAft>
            </a:pPr>
            <a:r>
              <a:rPr lang="en-IN" u="sng" dirty="0">
                <a:effectLst/>
                <a:latin typeface="Times New Roman" panose="02020603050405020304" pitchFamily="18" charset="0"/>
                <a:ea typeface="Trebuchet MS" panose="020B0603020202020204" pitchFamily="34" charset="0"/>
                <a:cs typeface="Times New Roman" panose="02020603050405020304" pitchFamily="18" charset="0"/>
              </a:rPr>
              <a:t>2. SCATTER MATRIX PLOT</a:t>
            </a:r>
            <a:r>
              <a:rPr lang="en-IN" dirty="0">
                <a:effectLst/>
                <a:latin typeface="Times New Roman" panose="02020603050405020304" pitchFamily="18" charset="0"/>
                <a:ea typeface="Trebuchet MS" panose="020B0603020202020204" pitchFamily="34" charset="0"/>
                <a:cs typeface="Times New Roman" panose="02020603050405020304" pitchFamily="18" charset="0"/>
              </a:rPr>
              <a:t>:</a:t>
            </a:r>
          </a:p>
          <a:p>
            <a:endParaRPr lang="en-IN" b="0" dirty="0">
              <a:latin typeface="Times New Roman" panose="02020603050405020304" pitchFamily="18" charset="0"/>
              <a:ea typeface="Trebuchet MS" panose="020B0603020202020204" pitchFamily="34" charset="0"/>
              <a:cs typeface="Times New Roman" panose="02020603050405020304" pitchFamily="18" charset="0"/>
            </a:endParaRPr>
          </a:p>
          <a:p>
            <a:pPr marL="0" marR="0" indent="0">
              <a:lnSpc>
                <a:spcPct val="115000"/>
              </a:lnSpc>
              <a:spcBef>
                <a:spcPts val="0"/>
              </a:spcBef>
              <a:spcAft>
                <a:spcPts val="0"/>
              </a:spcAft>
            </a:pPr>
            <a:r>
              <a:rPr lang="en-IN" sz="1800" b="0" dirty="0">
                <a:effectLst/>
                <a:latin typeface="Times New Roman" panose="02020603050405020304" pitchFamily="18" charset="0"/>
                <a:ea typeface="Trebuchet MS" panose="020B0603020202020204" pitchFamily="34" charset="0"/>
                <a:cs typeface="Times New Roman" panose="02020603050405020304" pitchFamily="18" charset="0"/>
              </a:rPr>
              <a:t>Scatter plots shows how much one variable is affected by another or the relationship between them with the help of dots in two dimensions. Scatter plots are very much like line graphs in the concept that they use horizontal and vertical axes to plot data points.</a:t>
            </a:r>
          </a:p>
          <a:p>
            <a:pPr marL="0" marR="0" indent="0">
              <a:lnSpc>
                <a:spcPct val="115000"/>
              </a:lnSpc>
              <a:spcBef>
                <a:spcPts val="0"/>
              </a:spcBef>
              <a:spcAft>
                <a:spcPts val="0"/>
              </a:spcAft>
            </a:pPr>
            <a:endParaRPr lang="en-IN" sz="1800" b="1"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marR="0" indent="0">
              <a:lnSpc>
                <a:spcPct val="115000"/>
              </a:lnSpc>
              <a:spcBef>
                <a:spcPts val="0"/>
              </a:spcBef>
              <a:spcAft>
                <a:spcPts val="0"/>
              </a:spcAft>
            </a:pPr>
            <a:r>
              <a:rPr lang="en-IN" sz="1800" b="0" dirty="0">
                <a:effectLst/>
                <a:latin typeface="Times New Roman" panose="02020603050405020304" pitchFamily="18" charset="0"/>
                <a:ea typeface="Trebuchet MS" panose="020B0603020202020204" pitchFamily="34" charset="0"/>
                <a:cs typeface="Times New Roman" panose="02020603050405020304" pitchFamily="18" charset="0"/>
              </a:rPr>
              <a:t>Python script will generate and plot Scatter matrix for the Pima Indian Diabetes dataset. It can be generated with the help of scatter_matrix() function on Pandas DataFrame and plotted with the help of pyplot.</a:t>
            </a:r>
            <a:endParaRPr lang="en-IN" dirty="0">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0357BE4C-438C-4103-8D12-3325D6D86206}"/>
              </a:ext>
            </a:extLst>
          </p:cNvPr>
          <p:cNvSpPr txBox="1"/>
          <p:nvPr/>
        </p:nvSpPr>
        <p:spPr>
          <a:xfrm>
            <a:off x="557213" y="3534317"/>
            <a:ext cx="11044237" cy="2308324"/>
          </a:xfrm>
          <a:prstGeom prst="rect">
            <a:avLst/>
          </a:prstGeom>
          <a:noFill/>
        </p:spPr>
        <p:txBody>
          <a:bodyPr wrap="square">
            <a:spAutoFit/>
          </a:bodyPr>
          <a:lstStyle/>
          <a:p>
            <a:pPr indent="-8890">
              <a:spcBef>
                <a:spcPts val="0"/>
              </a:spcBef>
              <a:spcAft>
                <a:spcPts val="0"/>
              </a:spcAft>
            </a:pPr>
            <a:endParaRPr lang="en-IN" b="0" u="sng" spc="-5" dirty="0">
              <a:effectLst/>
              <a:latin typeface="Times New Roman" panose="02020603050405020304" pitchFamily="18" charset="0"/>
              <a:ea typeface="Trebuchet MS" panose="020B0603020202020204" pitchFamily="34" charset="0"/>
              <a:cs typeface="Trebuchet MS" panose="020B0603020202020204" pitchFamily="34" charset="0"/>
            </a:endParaRPr>
          </a:p>
          <a:p>
            <a:pPr indent="-8890">
              <a:spcBef>
                <a:spcPts val="0"/>
              </a:spcBef>
              <a:spcAft>
                <a:spcPts val="0"/>
              </a:spcAft>
            </a:pPr>
            <a:r>
              <a:rPr lang="en-IN" b="0" u="sng" spc="-5" dirty="0">
                <a:effectLst/>
                <a:latin typeface="Times New Roman" panose="02020603050405020304" pitchFamily="18" charset="0"/>
                <a:ea typeface="Trebuchet MS" panose="020B0603020202020204" pitchFamily="34" charset="0"/>
                <a:cs typeface="Trebuchet MS" panose="020B0603020202020204" pitchFamily="34" charset="0"/>
              </a:rPr>
              <a:t>PAIR PLOT:</a:t>
            </a:r>
            <a:endParaRPr lang="en-IN" u="sng" spc="-5" dirty="0">
              <a:latin typeface="Times New Roman" panose="02020603050405020304" pitchFamily="18" charset="0"/>
              <a:ea typeface="Trebuchet MS" panose="020B0603020202020204" pitchFamily="34" charset="0"/>
              <a:cs typeface="Trebuchet MS" panose="020B0603020202020204" pitchFamily="34" charset="0"/>
            </a:endParaRPr>
          </a:p>
          <a:p>
            <a:pPr indent="-8890">
              <a:spcBef>
                <a:spcPts val="0"/>
              </a:spcBef>
              <a:spcAft>
                <a:spcPts val="0"/>
              </a:spcAft>
            </a:pPr>
            <a:endParaRPr lang="en-IN" b="0" u="sng" spc="-5" dirty="0">
              <a:effectLst/>
              <a:latin typeface="Times New Roman" panose="02020603050405020304" pitchFamily="18" charset="0"/>
              <a:ea typeface="Trebuchet MS" panose="020B0603020202020204" pitchFamily="34" charset="0"/>
              <a:cs typeface="Trebuchet MS" panose="020B0603020202020204" pitchFamily="34" charset="0"/>
            </a:endParaRPr>
          </a:p>
          <a:p>
            <a:pPr indent="-8890">
              <a:spcBef>
                <a:spcPts val="0"/>
              </a:spcBef>
              <a:spcAft>
                <a:spcPts val="0"/>
              </a:spcAft>
            </a:pPr>
            <a:r>
              <a:rPr lang="en-IN" b="0" spc="-5" dirty="0">
                <a:effectLst/>
                <a:latin typeface="Times New Roman" panose="02020603050405020304" pitchFamily="18" charset="0"/>
                <a:ea typeface="Trebuchet MS" panose="020B0603020202020204" pitchFamily="34" charset="0"/>
                <a:cs typeface="Trebuchet MS" panose="020B0603020202020204" pitchFamily="34" charset="0"/>
              </a:rPr>
              <a:t>Pairplot visualizes given data to find the relationship between them. Pairplot provides a high-level interface for drawing attractive and informative statistical graphics. The pairs plot builds on two basic figures, the histogram and the scatter plot. The histogram on the diagonal allows us to see the distribution of a single variable while the scatter plots on the upper and lower triangles show the relationship between two variables. The </a:t>
            </a:r>
            <a:r>
              <a:rPr lang="en-IN" dirty="0">
                <a:effectLst/>
                <a:latin typeface="Times New Roman" panose="02020603050405020304" pitchFamily="18" charset="0"/>
                <a:ea typeface="Trebuchet MS" panose="020B0603020202020204" pitchFamily="34" charset="0"/>
                <a:cs typeface="Trebuchet MS" panose="020B0603020202020204" pitchFamily="34" charset="0"/>
              </a:rPr>
              <a:t>matplotlib</a:t>
            </a:r>
            <a:r>
              <a:rPr lang="en-IN" b="1" dirty="0">
                <a:effectLst/>
                <a:latin typeface="Times New Roman" panose="02020603050405020304" pitchFamily="18" charset="0"/>
                <a:ea typeface="Trebuchet MS" panose="020B0603020202020204" pitchFamily="34" charset="0"/>
                <a:cs typeface="Trebuchet MS" panose="020B0603020202020204" pitchFamily="34" charset="0"/>
              </a:rPr>
              <a:t> </a:t>
            </a:r>
            <a:r>
              <a:rPr lang="en-IN" b="0" dirty="0">
                <a:effectLst/>
                <a:latin typeface="Times New Roman" panose="02020603050405020304" pitchFamily="18" charset="0"/>
                <a:ea typeface="Trebuchet MS" panose="020B0603020202020204" pitchFamily="34" charset="0"/>
                <a:cs typeface="Trebuchet MS" panose="020B0603020202020204" pitchFamily="34" charset="0"/>
              </a:rPr>
              <a:t>library is used for plotting them.</a:t>
            </a:r>
            <a:endParaRPr lang="en-IN" b="1" dirty="0">
              <a:effectLst/>
              <a:latin typeface="Trebuchet MS" panose="020B0603020202020204" pitchFamily="34" charset="0"/>
              <a:ea typeface="Trebuchet MS" panose="020B0603020202020204" pitchFamily="34" charset="0"/>
              <a:cs typeface="Trebuchet MS" panose="020B0603020202020204" pitchFamily="34" charset="0"/>
            </a:endParaRPr>
          </a:p>
        </p:txBody>
      </p:sp>
    </p:spTree>
    <p:extLst>
      <p:ext uri="{BB962C8B-B14F-4D97-AF65-F5344CB8AC3E}">
        <p14:creationId xmlns:p14="http://schemas.microsoft.com/office/powerpoint/2010/main" val="157138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36364C-6FC8-40C5-8945-D3D86D32A4A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1487" y="128587"/>
            <a:ext cx="7123462" cy="6600825"/>
          </a:xfrm>
          <a:prstGeom prst="rect">
            <a:avLst/>
          </a:prstGeom>
          <a:noFill/>
          <a:ln>
            <a:noFill/>
          </a:ln>
        </p:spPr>
      </p:pic>
      <p:sp>
        <p:nvSpPr>
          <p:cNvPr id="6" name="TextBox 5">
            <a:extLst>
              <a:ext uri="{FF2B5EF4-FFF2-40B4-BE49-F238E27FC236}">
                <a16:creationId xmlns:a16="http://schemas.microsoft.com/office/drawing/2014/main" id="{96783A88-7E2E-4268-BD80-67D277B98299}"/>
              </a:ext>
            </a:extLst>
          </p:cNvPr>
          <p:cNvSpPr txBox="1"/>
          <p:nvPr/>
        </p:nvSpPr>
        <p:spPr>
          <a:xfrm>
            <a:off x="8018859" y="1244530"/>
            <a:ext cx="3701653" cy="3970318"/>
          </a:xfrm>
          <a:prstGeom prst="rect">
            <a:avLst/>
          </a:prstGeom>
          <a:noFill/>
        </p:spPr>
        <p:txBody>
          <a:bodyPr wrap="square">
            <a:spAutoFit/>
          </a:bodyPr>
          <a:lstStyle/>
          <a:p>
            <a:pPr indent="-8890">
              <a:spcBef>
                <a:spcPts val="0"/>
              </a:spcBef>
              <a:spcAft>
                <a:spcPts val="0"/>
              </a:spcAft>
            </a:pPr>
            <a:r>
              <a:rPr lang="en-US" b="0" u="sng" dirty="0">
                <a:effectLst/>
                <a:latin typeface="Times New Roman" panose="02020603050405020304" pitchFamily="18" charset="0"/>
                <a:ea typeface="Trebuchet MS" panose="020B0603020202020204" pitchFamily="34" charset="0"/>
                <a:cs typeface="Times New Roman" panose="02020603050405020304" pitchFamily="18" charset="0"/>
              </a:rPr>
              <a:t>OBSERVATION</a:t>
            </a:r>
            <a:r>
              <a:rPr lang="en-US" b="0" dirty="0">
                <a:effectLst/>
                <a:latin typeface="Times New Roman" panose="02020603050405020304" pitchFamily="18" charset="0"/>
                <a:ea typeface="Trebuchet MS" panose="020B0603020202020204" pitchFamily="34" charset="0"/>
                <a:cs typeface="Times New Roman" panose="02020603050405020304" pitchFamily="18" charset="0"/>
              </a:rPr>
              <a:t>:</a:t>
            </a:r>
          </a:p>
          <a:p>
            <a:pPr indent="-8890">
              <a:spcBef>
                <a:spcPts val="0"/>
              </a:spcBef>
              <a:spcAft>
                <a:spcPts val="0"/>
              </a:spcAft>
            </a:pPr>
            <a:endParaRPr lang="en-US" dirty="0">
              <a:latin typeface="Times New Roman" panose="02020603050405020304" pitchFamily="18" charset="0"/>
              <a:ea typeface="Trebuchet MS" panose="020B0603020202020204" pitchFamily="34" charset="0"/>
              <a:cs typeface="Times New Roman" panose="02020603050405020304" pitchFamily="18" charset="0"/>
            </a:endParaRPr>
          </a:p>
          <a:p>
            <a:pPr indent="-8890">
              <a:spcBef>
                <a:spcPts val="0"/>
              </a:spcBef>
              <a:spcAft>
                <a:spcPts val="0"/>
              </a:spcAft>
            </a:pPr>
            <a:r>
              <a:rPr lang="en-IN" spc="-5" dirty="0">
                <a:effectLst/>
                <a:latin typeface="Times New Roman" panose="02020603050405020304" pitchFamily="18" charset="0"/>
                <a:ea typeface="Times New Roman" panose="02020603050405020304" pitchFamily="18" charset="0"/>
              </a:rPr>
              <a:t>We can observe the variations in each plot. The plots are in matrix format where the row name represents x axis and column name represents the y axis. The main-diagonal subplots are the univariate histograms (distributions) for each attribute.</a:t>
            </a:r>
          </a:p>
          <a:p>
            <a:pPr indent="-8890"/>
            <a:r>
              <a:rPr lang="en-US" sz="1800" b="0" dirty="0">
                <a:effectLst/>
                <a:latin typeface="Times New Roman" panose="02020603050405020304" pitchFamily="18" charset="0"/>
                <a:ea typeface="Trebuchet MS" panose="020B0603020202020204" pitchFamily="34" charset="0"/>
                <a:cs typeface="Times New Roman" panose="02020603050405020304" pitchFamily="18" charset="0"/>
              </a:rPr>
              <a:t>We can observe </a:t>
            </a:r>
            <a:r>
              <a:rPr lang="en-IN" sz="1800" b="0" spc="25" dirty="0">
                <a:effectLst/>
                <a:latin typeface="Times New Roman" panose="02020603050405020304" pitchFamily="18" charset="0"/>
                <a:ea typeface="Trebuchet MS" panose="020B0603020202020204" pitchFamily="34" charset="0"/>
                <a:cs typeface="Times New Roman" panose="02020603050405020304" pitchFamily="18" charset="0"/>
              </a:rPr>
              <a:t>that there is a positive linear relation between the points. That is, the value of y increases with the value of x.</a:t>
            </a:r>
            <a:endParaRPr lang="en-IN" sz="1800" b="1" dirty="0">
              <a:effectLst/>
              <a:latin typeface="Times New Roman" panose="02020603050405020304" pitchFamily="18" charset="0"/>
              <a:ea typeface="Trebuchet MS" panose="020B0603020202020204" pitchFamily="34" charset="0"/>
              <a:cs typeface="Times New Roman" panose="02020603050405020304" pitchFamily="18" charset="0"/>
            </a:endParaRPr>
          </a:p>
          <a:p>
            <a:pPr indent="-8890">
              <a:spcBef>
                <a:spcPts val="0"/>
              </a:spcBef>
              <a:spcAft>
                <a:spcPts val="0"/>
              </a:spcAft>
            </a:pPr>
            <a:endParaRPr lang="en-US" dirty="0">
              <a:latin typeface="Times New Roman" panose="02020603050405020304" pitchFamily="18" charset="0"/>
              <a:ea typeface="Trebuchet MS" panose="020B0603020202020204" pitchFamily="34" charset="0"/>
              <a:cs typeface="Times New Roman" panose="02020603050405020304" pitchFamily="18" charset="0"/>
            </a:endParaRPr>
          </a:p>
        </p:txBody>
      </p:sp>
    </p:spTree>
    <p:extLst>
      <p:ext uri="{BB962C8B-B14F-4D97-AF65-F5344CB8AC3E}">
        <p14:creationId xmlns:p14="http://schemas.microsoft.com/office/powerpoint/2010/main" val="3892045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8DCD9C-5094-4E6B-BE79-4BD902B49AB2}"/>
              </a:ext>
            </a:extLst>
          </p:cNvPr>
          <p:cNvSpPr txBox="1"/>
          <p:nvPr/>
        </p:nvSpPr>
        <p:spPr>
          <a:xfrm>
            <a:off x="7591678" y="1443841"/>
            <a:ext cx="4363450" cy="3970318"/>
          </a:xfrm>
          <a:prstGeom prst="rect">
            <a:avLst/>
          </a:prstGeom>
          <a:noFill/>
        </p:spPr>
        <p:txBody>
          <a:bodyPr wrap="square">
            <a:spAutoFit/>
          </a:bodyPr>
          <a:lstStyle/>
          <a:p>
            <a:pPr indent="-8890">
              <a:spcBef>
                <a:spcPts val="0"/>
              </a:spcBef>
              <a:spcAft>
                <a:spcPts val="0"/>
              </a:spcAft>
            </a:pPr>
            <a:r>
              <a:rPr lang="en-US" b="0" u="sng" dirty="0">
                <a:effectLst/>
                <a:latin typeface="Times New Roman" panose="02020603050405020304" pitchFamily="18" charset="0"/>
                <a:ea typeface="Trebuchet MS" panose="020B0603020202020204" pitchFamily="34" charset="0"/>
                <a:cs typeface="Times New Roman" panose="02020603050405020304" pitchFamily="18" charset="0"/>
              </a:rPr>
              <a:t>OBSERVATION</a:t>
            </a:r>
            <a:r>
              <a:rPr lang="en-US" b="0" dirty="0">
                <a:effectLst/>
                <a:latin typeface="Times New Roman" panose="02020603050405020304" pitchFamily="18" charset="0"/>
                <a:ea typeface="Trebuchet MS" panose="020B0603020202020204" pitchFamily="34" charset="0"/>
                <a:cs typeface="Times New Roman" panose="02020603050405020304" pitchFamily="18" charset="0"/>
              </a:rPr>
              <a:t>:</a:t>
            </a:r>
          </a:p>
          <a:p>
            <a:pPr indent="-8890">
              <a:spcBef>
                <a:spcPts val="0"/>
              </a:spcBef>
              <a:spcAft>
                <a:spcPts val="0"/>
              </a:spcAft>
            </a:pPr>
            <a:endParaRPr lang="en-US" dirty="0">
              <a:latin typeface="Times New Roman" panose="02020603050405020304" pitchFamily="18" charset="0"/>
              <a:ea typeface="Trebuchet MS" panose="020B0603020202020204" pitchFamily="34" charset="0"/>
              <a:cs typeface="Times New Roman" panose="02020603050405020304" pitchFamily="18" charset="0"/>
            </a:endParaRPr>
          </a:p>
          <a:p>
            <a:pPr indent="-8890">
              <a:spcBef>
                <a:spcPts val="0"/>
              </a:spcBef>
              <a:spcAft>
                <a:spcPts val="0"/>
              </a:spcAft>
            </a:pPr>
            <a:r>
              <a:rPr lang="en-IN" spc="-5" dirty="0">
                <a:effectLst/>
                <a:latin typeface="Times New Roman" panose="02020603050405020304" pitchFamily="18" charset="0"/>
                <a:ea typeface="Times New Roman" panose="02020603050405020304" pitchFamily="18" charset="0"/>
              </a:rPr>
              <a:t>We can observe</a:t>
            </a:r>
            <a:r>
              <a:rPr lang="en-US" spc="-5" dirty="0">
                <a:latin typeface="Times New Roman" panose="02020603050405020304" pitchFamily="18" charset="0"/>
                <a:ea typeface="Times New Roman" panose="02020603050405020304" pitchFamily="18" charset="0"/>
                <a:cs typeface="Times New Roman" panose="02020603050405020304" pitchFamily="18" charset="0"/>
              </a:rPr>
              <a:t> that t</a:t>
            </a:r>
            <a:r>
              <a:rPr lang="en-US" b="0" dirty="0">
                <a:effectLst/>
                <a:latin typeface="Times New Roman" panose="02020603050405020304" pitchFamily="18" charset="0"/>
                <a:ea typeface="Trebuchet MS" panose="020B0603020202020204" pitchFamily="34" charset="0"/>
                <a:cs typeface="Times New Roman" panose="02020603050405020304" pitchFamily="18" charset="0"/>
              </a:rPr>
              <a:t>here is a positive correlation between various features:</a:t>
            </a:r>
            <a:endParaRPr lang="en-IN" b="1"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q"/>
            </a:pPr>
            <a:r>
              <a:rPr lang="en-US" b="0" dirty="0">
                <a:effectLst/>
                <a:latin typeface="Times New Roman" panose="02020603050405020304" pitchFamily="18" charset="0"/>
                <a:ea typeface="Trebuchet MS" panose="020B0603020202020204" pitchFamily="34" charset="0"/>
                <a:cs typeface="Times New Roman" panose="02020603050405020304" pitchFamily="18" charset="0"/>
              </a:rPr>
              <a:t>Glucose level increases with Age.</a:t>
            </a:r>
            <a:endParaRPr lang="en-IN" b="1"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q"/>
            </a:pPr>
            <a:r>
              <a:rPr lang="en-US" b="0" dirty="0">
                <a:effectLst/>
                <a:latin typeface="Times New Roman" panose="02020603050405020304" pitchFamily="18" charset="0"/>
                <a:ea typeface="Trebuchet MS" panose="020B0603020202020204" pitchFamily="34" charset="0"/>
                <a:cs typeface="Times New Roman" panose="02020603050405020304" pitchFamily="18" charset="0"/>
              </a:rPr>
              <a:t>Insulin level increases with Glucose level.</a:t>
            </a:r>
            <a:endParaRPr lang="en-IN" b="1"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q"/>
            </a:pPr>
            <a:r>
              <a:rPr lang="en-US" b="0" dirty="0">
                <a:effectLst/>
                <a:latin typeface="Times New Roman" panose="02020603050405020304" pitchFamily="18" charset="0"/>
                <a:ea typeface="Trebuchet MS" panose="020B0603020202020204" pitchFamily="34" charset="0"/>
                <a:cs typeface="Times New Roman" panose="02020603050405020304" pitchFamily="18" charset="0"/>
              </a:rPr>
              <a:t>Insulin level increases with Age.</a:t>
            </a:r>
            <a:endParaRPr lang="en-IN" b="1"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q"/>
            </a:pPr>
            <a:r>
              <a:rPr lang="en-US" b="0" dirty="0">
                <a:effectLst/>
                <a:latin typeface="Times New Roman" panose="02020603050405020304" pitchFamily="18" charset="0"/>
                <a:ea typeface="Trebuchet MS" panose="020B0603020202020204" pitchFamily="34" charset="0"/>
                <a:cs typeface="Times New Roman" panose="02020603050405020304" pitchFamily="18" charset="0"/>
              </a:rPr>
              <a:t>Slight increase in BloodPressure with Age.</a:t>
            </a:r>
            <a:endParaRPr lang="en-IN" b="1"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q"/>
            </a:pPr>
            <a:r>
              <a:rPr lang="en-US" b="0" dirty="0">
                <a:effectLst/>
                <a:latin typeface="Times New Roman" panose="02020603050405020304" pitchFamily="18" charset="0"/>
                <a:ea typeface="Trebuchet MS" panose="020B0603020202020204" pitchFamily="34" charset="0"/>
                <a:cs typeface="Times New Roman" panose="02020603050405020304" pitchFamily="18" charset="0"/>
              </a:rPr>
              <a:t>Slight increase in BloodPressure with Insulin.</a:t>
            </a:r>
            <a:endParaRPr lang="en-IN" b="1"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q"/>
            </a:pPr>
            <a:r>
              <a:rPr lang="en-US" b="0" dirty="0">
                <a:effectLst/>
                <a:latin typeface="Times New Roman" panose="02020603050405020304" pitchFamily="18" charset="0"/>
                <a:ea typeface="Trebuchet MS" panose="020B0603020202020204" pitchFamily="34" charset="0"/>
                <a:cs typeface="Times New Roman" panose="02020603050405020304" pitchFamily="18" charset="0"/>
              </a:rPr>
              <a:t>Skin thickness increases with insulin.</a:t>
            </a:r>
            <a:endParaRPr lang="en-IN" b="1"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q"/>
            </a:pPr>
            <a:r>
              <a:rPr lang="en-US" b="0" dirty="0">
                <a:effectLst/>
                <a:latin typeface="Times New Roman" panose="02020603050405020304" pitchFamily="18" charset="0"/>
                <a:ea typeface="Trebuchet MS" panose="020B0603020202020204" pitchFamily="34" charset="0"/>
                <a:cs typeface="Times New Roman" panose="02020603050405020304" pitchFamily="18" charset="0"/>
              </a:rPr>
              <a:t>Skin thickness increases with BMI.</a:t>
            </a:r>
            <a:endParaRPr lang="en-IN" b="1"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A95A1422-0DFA-4519-9D27-145AF909723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872" y="474345"/>
            <a:ext cx="7154780" cy="5885557"/>
          </a:xfrm>
          <a:prstGeom prst="rect">
            <a:avLst/>
          </a:prstGeom>
          <a:noFill/>
          <a:ln>
            <a:noFill/>
          </a:ln>
        </p:spPr>
      </p:pic>
    </p:spTree>
    <p:extLst>
      <p:ext uri="{BB962C8B-B14F-4D97-AF65-F5344CB8AC3E}">
        <p14:creationId xmlns:p14="http://schemas.microsoft.com/office/powerpoint/2010/main" val="2659617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8872BB-2EFC-4425-A5FB-7651BE997D8A}"/>
              </a:ext>
            </a:extLst>
          </p:cNvPr>
          <p:cNvSpPr txBox="1"/>
          <p:nvPr/>
        </p:nvSpPr>
        <p:spPr>
          <a:xfrm>
            <a:off x="548640" y="753521"/>
            <a:ext cx="11015004" cy="4801314"/>
          </a:xfrm>
          <a:prstGeom prst="rect">
            <a:avLst/>
          </a:prstGeom>
          <a:noFill/>
        </p:spPr>
        <p:txBody>
          <a:bodyPr wrap="square">
            <a:spAutoFit/>
          </a:bodyPr>
          <a:lstStyle/>
          <a:p>
            <a:pPr indent="0">
              <a:spcBef>
                <a:spcPts val="0"/>
              </a:spcBef>
              <a:spcAft>
                <a:spcPts val="0"/>
              </a:spcAft>
            </a:pPr>
            <a:r>
              <a:rPr lang="en-IN" b="1" u="sng" dirty="0">
                <a:effectLst/>
                <a:latin typeface="Times New Roman" panose="02020603050405020304" pitchFamily="18" charset="0"/>
                <a:ea typeface="Times New Roman" panose="02020603050405020304" pitchFamily="18" charset="0"/>
                <a:cs typeface="Times New Roman" panose="02020603050405020304" pitchFamily="18" charset="0"/>
              </a:rPr>
              <a:t>FEATURE ENGINEERING:</a:t>
            </a:r>
            <a:endParaRPr lang="en-IN" b="1" u="sng" dirty="0">
              <a:latin typeface="Times New Roman" panose="02020603050405020304" pitchFamily="18" charset="0"/>
              <a:ea typeface="Times New Roman" panose="02020603050405020304" pitchFamily="18" charset="0"/>
              <a:cs typeface="Times New Roman" panose="02020603050405020304" pitchFamily="18" charset="0"/>
            </a:endParaRPr>
          </a:p>
          <a:p>
            <a:pPr indent="0">
              <a:spcBef>
                <a:spcPts val="0"/>
              </a:spcBef>
              <a:spcAft>
                <a:spcPts val="0"/>
              </a:spcAft>
            </a:pPr>
            <a:endParaRPr lang="en-IN" b="0" spc="-5" dirty="0">
              <a:effectLst/>
              <a:latin typeface="Times New Roman" panose="02020603050405020304" pitchFamily="18" charset="0"/>
              <a:ea typeface="Trebuchet MS" panose="020B0603020202020204" pitchFamily="34" charset="0"/>
              <a:cs typeface="Times New Roman" panose="02020603050405020304" pitchFamily="18" charset="0"/>
            </a:endParaRPr>
          </a:p>
          <a:p>
            <a:pPr indent="0">
              <a:spcBef>
                <a:spcPts val="0"/>
              </a:spcBef>
              <a:spcAft>
                <a:spcPts val="0"/>
              </a:spcAft>
            </a:pPr>
            <a:r>
              <a:rPr lang="en-IN" b="0" spc="-5" dirty="0">
                <a:effectLst/>
                <a:latin typeface="Times New Roman" panose="02020603050405020304" pitchFamily="18" charset="0"/>
                <a:ea typeface="Trebuchet MS" panose="020B0603020202020204" pitchFamily="34" charset="0"/>
                <a:cs typeface="Times New Roman" panose="02020603050405020304" pitchFamily="18" charset="0"/>
              </a:rPr>
              <a:t>Process of extracting useful features from a raw dataset using mathematics, statistics and domain knowledge. Algorithms require features with some specific characteristic to work properly. </a:t>
            </a:r>
            <a:r>
              <a:rPr lang="en-IN" spc="-5" dirty="0">
                <a:effectLst/>
                <a:latin typeface="Times New Roman" panose="02020603050405020304" pitchFamily="18" charset="0"/>
                <a:ea typeface="Times New Roman" panose="02020603050405020304" pitchFamily="18" charset="0"/>
                <a:cs typeface="Times New Roman" panose="02020603050405020304" pitchFamily="18" charset="0"/>
              </a:rPr>
              <a:t>It allows avoiding overfitting the model despite providing many input features.</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The ultimate goal is to get the best results from the algorithms.</a:t>
            </a:r>
          </a:p>
          <a:p>
            <a:pPr marL="0">
              <a:spcBef>
                <a:spcPts val="0"/>
              </a:spcBef>
              <a:spcAft>
                <a:spcPts val="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DATA STRUCTURE USED: Numpy Pandas</a:t>
            </a:r>
          </a:p>
          <a:p>
            <a:pPr marL="0">
              <a:spcBef>
                <a:spcPts val="0"/>
              </a:spcBef>
              <a:spcAft>
                <a:spcPts val="0"/>
              </a:spcAft>
            </a:pPr>
            <a:endParaRPr lang="en-US" b="1" dirty="0">
              <a:latin typeface="Times New Roman" panose="02020603050405020304" pitchFamily="18" charset="0"/>
              <a:ea typeface="Times New Roman" panose="02020603050405020304" pitchFamily="18" charset="0"/>
              <a:cs typeface="Times New Roman" panose="02020603050405020304" pitchFamily="18" charset="0"/>
            </a:endParaRPr>
          </a:p>
          <a:p>
            <a:pPr marL="0">
              <a:spcBef>
                <a:spcPts val="0"/>
              </a:spcBef>
              <a:spcAft>
                <a:spcPts val="0"/>
              </a:spcAft>
            </a:pPr>
            <a:r>
              <a:rPr lang="en-IN" u="sng" dirty="0">
                <a:effectLst/>
                <a:latin typeface="Times New Roman" panose="02020603050405020304" pitchFamily="18" charset="0"/>
                <a:ea typeface="Times New Roman" panose="02020603050405020304" pitchFamily="18" charset="0"/>
                <a:cs typeface="Times New Roman" panose="02020603050405020304" pitchFamily="18" charset="0"/>
              </a:rPr>
              <a:t>OUTLIER OBSERVATION ANALYSIS: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ea typeface="Times New Roman" panose="02020603050405020304" pitchFamily="18" charset="0"/>
              <a:cs typeface="Times New Roman" panose="02020603050405020304" pitchFamily="18" charset="0"/>
            </a:endParaRPr>
          </a:p>
          <a:p>
            <a:pPr indent="0">
              <a:spcBef>
                <a:spcPts val="0"/>
              </a:spcBef>
              <a:spcAft>
                <a:spcPts val="0"/>
              </a:spcAft>
            </a:pPr>
            <a:r>
              <a:rPr lang="en-IN" b="0" u="sng" dirty="0">
                <a:effectLst/>
                <a:latin typeface="Times New Roman" panose="02020603050405020304" pitchFamily="18" charset="0"/>
                <a:ea typeface="Times New Roman" panose="02020603050405020304" pitchFamily="18" charset="0"/>
                <a:cs typeface="Times New Roman" panose="02020603050405020304" pitchFamily="18" charset="0"/>
              </a:rPr>
              <a:t>IQR METHOD:</a:t>
            </a: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Libraries used- Seaborn and numpy</a:t>
            </a:r>
            <a:endParaRPr lang="en-IN"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marR="0">
              <a:spcBef>
                <a:spcPts val="0"/>
              </a:spcBef>
              <a:spcAft>
                <a:spcPts val="0"/>
              </a:spcAft>
            </a:pPr>
            <a:r>
              <a:rPr lang="en-IN" spc="-5"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IN" b="1" spc="-5" dirty="0">
                <a:effectLst/>
                <a:latin typeface="Times New Roman" panose="02020603050405020304" pitchFamily="18" charset="0"/>
                <a:ea typeface="Times New Roman" panose="02020603050405020304" pitchFamily="18" charset="0"/>
                <a:cs typeface="Times New Roman" panose="02020603050405020304" pitchFamily="18" charset="0"/>
              </a:rPr>
              <a:t>interquartile range (IQR),</a:t>
            </a:r>
            <a:r>
              <a:rPr lang="en-IN" spc="-5" dirty="0">
                <a:effectLst/>
                <a:latin typeface="Times New Roman" panose="02020603050405020304" pitchFamily="18" charset="0"/>
                <a:ea typeface="Times New Roman" panose="02020603050405020304" pitchFamily="18" charset="0"/>
                <a:cs typeface="Times New Roman" panose="02020603050405020304" pitchFamily="18" charset="0"/>
              </a:rPr>
              <a:t> also called the</a:t>
            </a:r>
            <a:r>
              <a:rPr lang="en-IN" b="1" spc="-5" dirty="0">
                <a:effectLst/>
                <a:latin typeface="Times New Roman" panose="02020603050405020304" pitchFamily="18" charset="0"/>
                <a:ea typeface="Times New Roman" panose="02020603050405020304" pitchFamily="18" charset="0"/>
                <a:cs typeface="Times New Roman" panose="02020603050405020304" pitchFamily="18" charset="0"/>
              </a:rPr>
              <a:t> middle 50%,</a:t>
            </a:r>
            <a:r>
              <a:rPr lang="en-IN" spc="-5" dirty="0">
                <a:effectLst/>
                <a:latin typeface="Times New Roman" panose="02020603050405020304" pitchFamily="18" charset="0"/>
                <a:ea typeface="Times New Roman" panose="02020603050405020304" pitchFamily="18" charset="0"/>
                <a:cs typeface="Times New Roman" panose="02020603050405020304" pitchFamily="18" charset="0"/>
              </a:rPr>
              <a:t> is a measure of statistical dispersion, being equal to the difference between 75th and 25th percentiles, or between upper and lower quartiles, IQR = </a:t>
            </a:r>
            <a:r>
              <a:rPr lang="en-IN" i="1" spc="-5" dirty="0">
                <a:effectLst/>
                <a:latin typeface="Times New Roman" panose="02020603050405020304" pitchFamily="18" charset="0"/>
                <a:ea typeface="Times New Roman" panose="02020603050405020304" pitchFamily="18" charset="0"/>
                <a:cs typeface="Times New Roman" panose="02020603050405020304" pitchFamily="18" charset="0"/>
              </a:rPr>
              <a:t>Q</a:t>
            </a:r>
            <a:r>
              <a:rPr lang="en-IN" spc="-5" dirty="0">
                <a:effectLst/>
                <a:latin typeface="Times New Roman" panose="02020603050405020304" pitchFamily="18" charset="0"/>
                <a:ea typeface="Times New Roman" panose="02020603050405020304" pitchFamily="18" charset="0"/>
                <a:cs typeface="Times New Roman" panose="02020603050405020304" pitchFamily="18" charset="0"/>
              </a:rPr>
              <a:t>3 − </a:t>
            </a:r>
            <a:r>
              <a:rPr lang="en-IN" i="1" spc="-5" dirty="0">
                <a:effectLst/>
                <a:latin typeface="Times New Roman" panose="02020603050405020304" pitchFamily="18" charset="0"/>
                <a:ea typeface="Times New Roman" panose="02020603050405020304" pitchFamily="18" charset="0"/>
                <a:cs typeface="Times New Roman" panose="02020603050405020304" pitchFamily="18" charset="0"/>
              </a:rPr>
              <a:t>Q</a:t>
            </a:r>
            <a:r>
              <a:rPr lang="en-IN" spc="-5" dirty="0">
                <a:effectLst/>
                <a:latin typeface="Times New Roman" panose="02020603050405020304" pitchFamily="18" charset="0"/>
                <a:ea typeface="Times New Roman" panose="02020603050405020304" pitchFamily="18" charset="0"/>
                <a:cs typeface="Times New Roman" panose="02020603050405020304" pitchFamily="18" charset="0"/>
              </a:rPr>
              <a:t>1; these quartiles can be clearly seen on a box plot on the data.</a:t>
            </a:r>
          </a:p>
          <a:p>
            <a:endParaRPr lang="en-US" dirty="0">
              <a:effectLst/>
              <a:latin typeface="Times New Roman" panose="02020603050405020304" pitchFamily="18" charset="0"/>
              <a:ea typeface="Trebuchet MS" panose="020B0603020202020204" pitchFamily="34" charset="0"/>
              <a:cs typeface="Times New Roman" panose="02020603050405020304" pitchFamily="18" charset="0"/>
            </a:endParaRPr>
          </a:p>
          <a:p>
            <a:r>
              <a:rPr lang="en-US" dirty="0">
                <a:effectLst/>
                <a:latin typeface="Times New Roman" panose="02020603050405020304" pitchFamily="18" charset="0"/>
                <a:ea typeface="Trebuchet MS" panose="020B0603020202020204" pitchFamily="34" charset="0"/>
                <a:cs typeface="Times New Roman" panose="02020603050405020304" pitchFamily="18" charset="0"/>
              </a:rPr>
              <a:t>This </a:t>
            </a:r>
            <a:r>
              <a:rPr lang="en-IN" spc="-5" dirty="0">
                <a:effectLst/>
                <a:latin typeface="Times New Roman" panose="02020603050405020304" pitchFamily="18" charset="0"/>
                <a:ea typeface="Trebuchet MS" panose="020B0603020202020204" pitchFamily="34" charset="0"/>
                <a:cs typeface="Times New Roman" panose="02020603050405020304" pitchFamily="18" charset="0"/>
              </a:rPr>
              <a:t>removed the outliers from the dataset. </a:t>
            </a:r>
            <a:r>
              <a:rPr lang="en-US" dirty="0">
                <a:effectLst/>
                <a:latin typeface="Times New Roman" panose="02020603050405020304" pitchFamily="18" charset="0"/>
                <a:ea typeface="Trebuchet MS" panose="020B0603020202020204" pitchFamily="34" charset="0"/>
                <a:cs typeface="Times New Roman" panose="02020603050405020304" pitchFamily="18" charset="0"/>
              </a:rPr>
              <a:t>After the removal of the outliers, the dataset has decreased by 178 records. All the outliers that are datapoints lesser than lower limit (</a:t>
            </a:r>
            <a:r>
              <a:rPr lang="en-IN" dirty="0">
                <a:effectLst/>
                <a:latin typeface="Times New Roman" panose="02020603050405020304" pitchFamily="18" charset="0"/>
                <a:ea typeface="Trebuchet MS" panose="020B0603020202020204" pitchFamily="34" charset="0"/>
                <a:cs typeface="Times New Roman" panose="02020603050405020304" pitchFamily="18" charset="0"/>
              </a:rPr>
              <a:t>Q1 - 1.5*IQR) and datapoints that are larger than the upper limit (Q3 + 1.5*IQR) are removed.</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3691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388</TotalTime>
  <Words>1941</Words>
  <Application>Microsoft Office PowerPoint</Application>
  <PresentationFormat>Widescreen</PresentationFormat>
  <Paragraphs>121</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Century Gothic</vt:lpstr>
      <vt:lpstr>Georgia</vt:lpstr>
      <vt:lpstr>Times New Roman</vt:lpstr>
      <vt:lpstr>Trebuchet MS</vt:lpstr>
      <vt:lpstr>Wingdings</vt:lpstr>
      <vt:lpstr>Wingdings 3</vt:lpstr>
      <vt:lpstr>Ion</vt:lpstr>
      <vt:lpstr>DIABETES PREDICTION USING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 USING MACHINE LEARNING</dc:title>
  <dc:creator>Srevardhani ravikumar</dc:creator>
  <cp:lastModifiedBy>Srevardhani ravikumar</cp:lastModifiedBy>
  <cp:revision>11</cp:revision>
  <dcterms:created xsi:type="dcterms:W3CDTF">2021-10-25T11:53:00Z</dcterms:created>
  <dcterms:modified xsi:type="dcterms:W3CDTF">2021-11-29T18:32:31Z</dcterms:modified>
</cp:coreProperties>
</file>