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48D4-57AC-470B-B845-7BB712E71739}" type="datetimeFigureOut">
              <a:rPr lang="en-US" smtClean="0"/>
              <a:pPr/>
              <a:t>28/9/2021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4B7-DAF7-48CE-858A-9752B1A2D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48D4-57AC-470B-B845-7BB712E71739}" type="datetimeFigureOut">
              <a:rPr lang="en-US" smtClean="0"/>
              <a:pPr/>
              <a:t>28/9/2021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4B7-DAF7-48CE-858A-9752B1A2D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48D4-57AC-470B-B845-7BB712E71739}" type="datetimeFigureOut">
              <a:rPr lang="en-US" smtClean="0"/>
              <a:pPr/>
              <a:t>28/9/2021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4B7-DAF7-48CE-858A-9752B1A2D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48D4-57AC-470B-B845-7BB712E71739}" type="datetimeFigureOut">
              <a:rPr lang="en-US" smtClean="0"/>
              <a:pPr/>
              <a:t>28/9/2021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4B7-DAF7-48CE-858A-9752B1A2D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48D4-57AC-470B-B845-7BB712E71739}" type="datetimeFigureOut">
              <a:rPr lang="en-US" smtClean="0"/>
              <a:pPr/>
              <a:t>28/9/2021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4B7-DAF7-48CE-858A-9752B1A2D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48D4-57AC-470B-B845-7BB712E71739}" type="datetimeFigureOut">
              <a:rPr lang="en-US" smtClean="0"/>
              <a:pPr/>
              <a:t>28/9/2021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4B7-DAF7-48CE-858A-9752B1A2D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48D4-57AC-470B-B845-7BB712E71739}" type="datetimeFigureOut">
              <a:rPr lang="en-US" smtClean="0"/>
              <a:pPr/>
              <a:t>28/9/2021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4B7-DAF7-48CE-858A-9752B1A2D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48D4-57AC-470B-B845-7BB712E71739}" type="datetimeFigureOut">
              <a:rPr lang="en-US" smtClean="0"/>
              <a:pPr/>
              <a:t>28/9/2021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4B7-DAF7-48CE-858A-9752B1A2D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48D4-57AC-470B-B845-7BB712E71739}" type="datetimeFigureOut">
              <a:rPr lang="en-US" smtClean="0"/>
              <a:pPr/>
              <a:t>28/9/2021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4B7-DAF7-48CE-858A-9752B1A2D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48D4-57AC-470B-B845-7BB712E71739}" type="datetimeFigureOut">
              <a:rPr lang="en-US" smtClean="0"/>
              <a:pPr/>
              <a:t>28/9/2021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04B7-DAF7-48CE-858A-9752B1A2D4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948D4-57AC-470B-B845-7BB712E71739}" type="datetimeFigureOut">
              <a:rPr lang="en-US" smtClean="0"/>
              <a:pPr/>
              <a:t>28/9/2021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E0A04B7-DAF7-48CE-858A-9752B1A2D4C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8948D4-57AC-470B-B845-7BB712E71739}" type="datetimeFigureOut">
              <a:rPr lang="en-US" smtClean="0"/>
              <a:pPr/>
              <a:t>28/9/2021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E0A04B7-DAF7-48CE-858A-9752B1A2D4C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8943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FFC000"/>
                </a:solidFill>
                <a:effectLst/>
                <a:cs typeface="Times New Roman" pitchFamily="18" charset="0"/>
              </a:rPr>
              <a:t>DIABETES  PREDICTION  USING MACHINE  LEARNING</a:t>
            </a:r>
            <a:endParaRPr lang="en-US" sz="3600" b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C000"/>
              </a:solidFill>
              <a:effectLst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429000"/>
            <a:ext cx="6400800" cy="28956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SRUTHI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ctr"/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                            2019506098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38200"/>
            <a:ext cx="830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5. Performance Analysis of Classifier Models to Predict Diabetes Mellitus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da-DK" dirty="0" smtClean="0">
                <a:latin typeface="Times New Roman" pitchFamily="18" charset="0"/>
                <a:cs typeface="Times New Roman" pitchFamily="18" charset="0"/>
              </a:rPr>
              <a:t>J. Pradeep Kandhasamy, S.Balamurali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Published by Elsevier B.V 2015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2362200"/>
            <a:ext cx="84582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compare the performance of different algorithms which are used to predict diabetes.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METHODS USED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Data preparation,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Pre-processing,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Classification,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Evaluation.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ML  ALGORITHM USED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 Tree J48, K Nearest Neighbor classifier, Random Forest, Support Vector Machine.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86200" y="3048000"/>
            <a:ext cx="4752638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43000"/>
            <a:ext cx="85344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EVALUATION METRICS</a:t>
            </a:r>
          </a:p>
          <a:p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Specificity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Sensitivity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 pre-processing KNN(k=1) and Random Forest gives highest accuracy of 100%.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tested with both noisy data and noiseless data. Further its is compared in terms of accuracy, sensitivity and specificity.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DISADVANTAGE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of the limitation is the size of the dataset and missing values of data.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028343"/>
            <a:ext cx="7848600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Proper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dataset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important.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values, duplicate values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removed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improve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of the model.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Feature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avoid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redundant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For model validation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use K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fold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cross validation.</a:t>
            </a:r>
          </a:p>
          <a:p>
            <a:pPr>
              <a:buFont typeface="Arial" pitchFamily="34" charset="0"/>
              <a:buChar char="•"/>
            </a:pP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Machine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classification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gives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measure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 So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important to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carefully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select the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last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have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metrics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evaluate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correctness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prediction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 made by the model.</a:t>
            </a:r>
          </a:p>
          <a:p>
            <a:pPr>
              <a:buFont typeface="Arial" pitchFamily="34" charset="0"/>
              <a:buChar char="•"/>
            </a:pP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85800"/>
            <a:ext cx="815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1. Diabetes Prediction using Machine Learning Algorithms</a:t>
            </a: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Aishwarya,Dr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Vaidehi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			Published by Elsevier B.V 2019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1981200"/>
            <a:ext cx="876300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improve the accuracy and for better classification of diabetes by including few external factors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METHODS USED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Dataset collection,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Data Pre-processing,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Clustering,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Build Model,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Evaluation.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ML  ALGORITHM USED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Forest Classifier, Decision Tree Classifier, Extra Tree Classifier,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Boost algorithm,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Perceptron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Linear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Discriminant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Analysis algorithm, Logistic Regression, K-Nearest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Neighbour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Gaussian Naïve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Bagging algorithm, Gradient Boost Classifier.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2743200"/>
            <a:ext cx="4210638" cy="2191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1143000"/>
            <a:ext cx="8458200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EVALUATION METRICS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 confusion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 F1 score.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Logistic Regression gives highest accuracy of 96%.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 accuracy is boosted with new dataset compared with existing dataset.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better classification we include few external factors that is responsible for diabetes.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DISADVANTAGE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of the limitation is the size of the dataset and missing values of data.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8382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2.  Prediction of Diabetes using Classification Algorithms.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b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it-IT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Deepti Sisodia, Dilip Singh Sisodia                           </a:t>
            </a: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Published by  Elsevier B.V 2018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763000" cy="461772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design a model which can prognosticate the likelihood of diabetes in patients with maximum accuracy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METHODS USED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collection &amp; preprocessing,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Classification,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Performance evaluation, </a:t>
            </a:r>
          </a:p>
          <a:p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Comparision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ML  ALGORITHM USED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Decision tree, Support Vector Machine and Naïve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18728" y="2971800"/>
            <a:ext cx="5220472" cy="2800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43000"/>
            <a:ext cx="8534400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EVALUATION METRICS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Precision,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Accuracy,Recall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F-measure and ROC.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gives highest accuracy of 76.30%.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Naïve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ML classifier can predict the chances of diabetes with more accuracy compared to other classifiers.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DISADVANTAGE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of the limitation is the size of the dataset and missing values of data.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685800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3. Prediction of Diabetes Using Machine Learning Algorithms in Healthcare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da-DK" dirty="0" smtClean="0">
                <a:latin typeface="Times New Roman" pitchFamily="18" charset="0"/>
                <a:cs typeface="Times New Roman" pitchFamily="18" charset="0"/>
              </a:rPr>
              <a:t>Muhammad Azeem Sarwar et 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	                       Published by IEEE 2018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333685"/>
            <a:ext cx="86868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help doctors and practitioners in early prediction of diabetes using machine learning techniques.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METHODS USED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Data collection,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Pre- processing,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Feature selection,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Training and testing the data,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Evaluation.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ML  ALGORITHM USED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k-Nearest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Neighbours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Naïve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Support Vector machine, Decision Tree, Logistic Regression and Random Forest..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05200" y="3124200"/>
            <a:ext cx="5067731" cy="2361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028342"/>
            <a:ext cx="86868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EVALUATION METRICS</a:t>
            </a:r>
          </a:p>
          <a:p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SVM and KNN gives highest accuracy of 77%.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and accuracy of different algorithm is compared to identify best suited algorithm for diabetes prediction.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DISADVANTAGE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of the limitation is the size of the dataset and missing values of data.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45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Improved logistic regression model for diabetes prediction by integrating PCA and K-means techniques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da-DK" dirty="0" smtClean="0">
                <a:latin typeface="Times New Roman" pitchFamily="18" charset="0"/>
                <a:cs typeface="Times New Roman" pitchFamily="18" charset="0"/>
              </a:rPr>
              <a:t>Changsheng Zhu  et 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      	 	       Published by Elsevier B.V 2019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362200"/>
            <a:ext cx="8763000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PURPOSE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develop a model for early diagnosis and prediction of diabetes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intergrating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PCA and K means clustering.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METHODS USED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Data description,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Pre-processing dataset,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Performing PCA,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Clustering,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Classification,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Evaluate model output.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ML  ALGORITHM USED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K-means clustering, Logistic regression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2971800"/>
            <a:ext cx="4553185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166842"/>
            <a:ext cx="84582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EVALUATION METRICS</a:t>
            </a:r>
          </a:p>
          <a:p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Confusion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matrix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Recall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Precision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fr-FR" dirty="0" err="1" smtClean="0">
                <a:latin typeface="Times New Roman" pitchFamily="18" charset="0"/>
                <a:cs typeface="Times New Roman" pitchFamily="18" charset="0"/>
              </a:rPr>
              <a:t>Accuracy,MCC</a:t>
            </a: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ACCURACY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applying PCA , K-means and logistic regression we get 97.40% accuracy.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ADVANTAGE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Logistic regression model with improved accuracy by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intergrating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PCA and K-means. Ability to model a new dataset successfully with 89% accuracy.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DISADVANTAGE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of the limitation is the size of the dataset and missing values of data.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282</TotalTime>
  <Words>764</Words>
  <Application>Microsoft Office PowerPoint</Application>
  <PresentationFormat>On-screen Show (4:3)</PresentationFormat>
  <Paragraphs>144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DIABETES  PREDICTION  USING MACHINE  LEARNING</vt:lpstr>
      <vt:lpstr>Slide 2</vt:lpstr>
      <vt:lpstr>Slide 3</vt:lpstr>
      <vt:lpstr>     2.  Prediction of Diabetes using Classification Algorithms.       Deepti Sisodia, Dilip Singh Sisodia                           Published by  Elsevier B.V 2018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 PREDICTION  USING MACHINE  LEARNING</dc:title>
  <dc:creator>ADMIN</dc:creator>
  <cp:lastModifiedBy>ADMIN</cp:lastModifiedBy>
  <cp:revision>6</cp:revision>
  <dcterms:created xsi:type="dcterms:W3CDTF">2021-09-27T14:24:35Z</dcterms:created>
  <dcterms:modified xsi:type="dcterms:W3CDTF">2021-09-28T02:54:11Z</dcterms:modified>
</cp:coreProperties>
</file>