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A33E8-344F-17C7-15BB-BDB5347EA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D7B6CF-6F60-3AC4-6E0F-FB149F7C3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15CC9C-D260-FED6-F209-E3CFE94D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62CA9F-451C-0A2A-8022-A4C4227E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E1C1B6-11DA-B4F6-21B4-EB5CA046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86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531CC2-32BF-A92D-3B50-58DBEF89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DC9C69-9E56-2320-C271-062DA3F29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548D6-957C-EC17-1103-712BB91A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1ACCF-EACF-FF9E-FA96-5E184B30F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68F932-924F-366C-4CF0-3844468A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140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7F2C75-F83D-B7FD-9B5A-336E84850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BE73BF-729D-4317-AA4C-2D0DA47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59AFA-A8FD-8115-9924-BA425475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96D067-D55A-00A2-48DA-93BF7F682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867624-6A98-F11C-5629-8744EB36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9114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87084C-4ECA-E6A6-7087-1A84F7A0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E69770-2470-E932-C0F1-211CD22C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A74EB7-2B50-A209-F4A3-9CD00061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5D0314-2D96-1ACD-6E13-059F144C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AEDCB-26F2-DA83-F9C3-C800B4E1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72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2152F-79A0-991A-650C-81FD0416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8DB246-7019-F77E-B8C9-59C52A811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52D98-11DE-67BF-F6D1-EF6F8123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2B88E6-2B1D-2E8D-26F2-E3CBEA02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35AF2-A11A-7B59-1868-F854305B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806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7B3D-7714-44D6-283A-56CEB2BE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EA404-AA1F-B382-EEB4-E6747A324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AEA6B6-664A-5BE3-4D5C-5925CD5E6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490BBC-FEC5-DEC2-CC84-26CD6B22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2140FF-E54B-03A0-22DA-E725B36C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D97EA3-0940-815E-9DB8-22DACBBD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938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FF770-34B9-44E7-4636-B8904D4F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18E6A4-FF42-C0F0-2403-F2A3E3C22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6BF5ED-0A93-1338-6701-82D38C6F2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2AC410-AC1C-521A-D30D-9977DA54F8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FF69DB-10A1-4501-E9F9-265BB3A7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854F56-CF3D-530F-8B60-B32FBE691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F10C0CC-2275-A664-362C-F84F90B6F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90F7A4-F27E-229D-F935-022BC03A9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7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2C05D-702C-FC94-2607-C4F3842C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8E8C570-9E73-331E-B7E5-DA6E8EEB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DE42FE-1FE7-2DEA-C96F-461E180D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B530B-2575-288E-7EBD-2DF290F1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0492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AD8D3EF-34A6-34B1-68B2-5B3C8B29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9DC4C8-72CB-C195-F1D9-55D5BEA16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65166F-AB4B-D964-6CBA-5A392E35F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649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90264F-3B72-9D84-6023-8334316F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4A1836-9674-15BF-B143-71DFBA18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FBB1AAA-863B-00A7-A5D5-DE6EA32B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1C6919-D0E3-E1CC-C3B7-4531EC225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199F16-928A-B858-5F0F-329D82885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7F876B-0BE0-EA94-15DE-58059773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3611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EF287-DE4F-FDC7-B340-1FECC3272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F121DD5-AA30-C72C-EF53-CF35D20D5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57EFCE-408D-B957-0384-3A360333A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4B881D-C126-0A9B-E881-227F8056C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F8A36A-E1A7-D9FE-2F8F-5DC5EF55D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8745AC-AAF7-73DB-8EBB-BDD38DA2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950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9093A4D-4507-CFDA-3F5C-EE7B0CFC3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87480B-E128-C149-0861-36E177C13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C3B3D2-0C02-A17E-145A-2B891CC33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EA33-6DE9-4858-A56E-BFA6CC4E0A11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5E0633-88A9-B0F0-1F94-93070205A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2347F2-F134-2204-6A83-1D877768EB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74850-D04F-4F16-A8AD-AF95374B9D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16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8D9ED-2A47-0063-6136-A9628C194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Tipos de Dados e Lógicos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ACE55-DD6F-40F5-14AE-D2B7D2B95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549" y="4769826"/>
            <a:ext cx="4733581" cy="1655762"/>
          </a:xfrm>
        </p:spPr>
        <p:txBody>
          <a:bodyPr/>
          <a:lstStyle/>
          <a:p>
            <a:r>
              <a:rPr lang="pt-BR" dirty="0"/>
              <a:t>Nomes: Pedro, Rubia, Douglas, Pierre, Sheila, Gabriel </a:t>
            </a:r>
            <a:r>
              <a:rPr lang="pt-BR" dirty="0" err="1"/>
              <a:t>Angelo</a:t>
            </a:r>
            <a:r>
              <a:rPr lang="pt-BR" dirty="0"/>
              <a:t>, Yuka, Wellington</a:t>
            </a:r>
          </a:p>
        </p:txBody>
      </p:sp>
    </p:spTree>
    <p:extLst>
      <p:ext uri="{BB962C8B-B14F-4D97-AF65-F5344CB8AC3E}">
        <p14:creationId xmlns:p14="http://schemas.microsoft.com/office/powerpoint/2010/main" val="360700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68944-067F-CF70-4616-2813E321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Dados: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E57BD-39D5-1DC8-F240-4FC20C54E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/>
              <a:t>Numéricos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Inteiro: Números inteiros sem casas decimais</a:t>
            </a:r>
          </a:p>
          <a:p>
            <a:pPr marL="0" indent="0">
              <a:buNone/>
            </a:pPr>
            <a:r>
              <a:rPr lang="pt-BR" dirty="0"/>
              <a:t>Ex:10,-5,0</a:t>
            </a:r>
          </a:p>
          <a:p>
            <a:pPr marL="0" indent="0">
              <a:buNone/>
            </a:pPr>
            <a:r>
              <a:rPr lang="pt-BR" dirty="0"/>
              <a:t>Real ou Ponto Flutuante: São números com casas decimais 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1,20,10,01,0</a:t>
            </a:r>
          </a:p>
        </p:txBody>
      </p:sp>
    </p:spTree>
    <p:extLst>
      <p:ext uri="{BB962C8B-B14F-4D97-AF65-F5344CB8AC3E}">
        <p14:creationId xmlns:p14="http://schemas.microsoft.com/office/powerpoint/2010/main" val="303659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10C36A-D979-F1AA-C7B0-32BED519C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Textuais</a:t>
            </a:r>
          </a:p>
          <a:p>
            <a:pPr marL="0" indent="0">
              <a:buNone/>
            </a:pPr>
            <a:r>
              <a:rPr lang="pt-BR" dirty="0" err="1"/>
              <a:t>String</a:t>
            </a:r>
            <a:r>
              <a:rPr lang="pt-BR" dirty="0"/>
              <a:t>: Sequência de caractere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:"Olá", "Ribeirão das Neves“</a:t>
            </a:r>
          </a:p>
          <a:p>
            <a:pPr marL="0" indent="0">
              <a:buNone/>
            </a:pPr>
            <a:r>
              <a:rPr lang="pt-BR" dirty="0" err="1"/>
              <a:t>Cractere</a:t>
            </a:r>
            <a:r>
              <a:rPr lang="pt-BR" dirty="0"/>
              <a:t>: Um único </a:t>
            </a:r>
            <a:r>
              <a:rPr lang="pt-BR" dirty="0" err="1"/>
              <a:t>cactere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Ex:'A','1','.'</a:t>
            </a:r>
          </a:p>
        </p:txBody>
      </p:sp>
    </p:spTree>
    <p:extLst>
      <p:ext uri="{BB962C8B-B14F-4D97-AF65-F5344CB8AC3E}">
        <p14:creationId xmlns:p14="http://schemas.microsoft.com/office/powerpoint/2010/main" val="46464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8E222-2021-5F0E-B6EE-AE7A8E3DA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Lógico</a:t>
            </a:r>
          </a:p>
          <a:p>
            <a:pPr marL="0" indent="0">
              <a:buNone/>
            </a:pPr>
            <a:r>
              <a:rPr lang="pt-BR" dirty="0"/>
              <a:t>Booleano: Valor Lógico: usado para representar dois únicos valores lógicos possíveis; Verdadeiro ou Falso</a:t>
            </a:r>
          </a:p>
          <a:p>
            <a:pPr marL="0" indent="0">
              <a:buNone/>
            </a:pP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True</a:t>
            </a:r>
            <a:r>
              <a:rPr lang="pt-BR" dirty="0"/>
              <a:t>, False (Sim, Não)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Operadores Lógicos: </a:t>
            </a:r>
            <a:r>
              <a:rPr lang="pt-BR" dirty="0" err="1"/>
              <a:t>And</a:t>
            </a:r>
            <a:r>
              <a:rPr lang="pt-BR" dirty="0"/>
              <a:t> (e), </a:t>
            </a:r>
            <a:r>
              <a:rPr lang="pt-BR" dirty="0" err="1"/>
              <a:t>Or</a:t>
            </a:r>
            <a:r>
              <a:rPr lang="pt-BR" dirty="0"/>
              <a:t> (ou), </a:t>
            </a:r>
            <a:r>
              <a:rPr lang="pt-BR" dirty="0" err="1"/>
              <a:t>Not</a:t>
            </a:r>
            <a:r>
              <a:rPr lang="pt-BR" dirty="0"/>
              <a:t> (não)</a:t>
            </a:r>
          </a:p>
        </p:txBody>
      </p:sp>
    </p:spTree>
    <p:extLst>
      <p:ext uri="{BB962C8B-B14F-4D97-AF65-F5344CB8AC3E}">
        <p14:creationId xmlns:p14="http://schemas.microsoft.com/office/powerpoint/2010/main" val="35069659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Tipos de Dados e Lógicos</vt:lpstr>
      <vt:lpstr>Tipos de Dados: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Evandro Júneo</dc:creator>
  <cp:lastModifiedBy>Evandro Júneo</cp:lastModifiedBy>
  <cp:revision>5</cp:revision>
  <dcterms:created xsi:type="dcterms:W3CDTF">2025-05-14T12:55:55Z</dcterms:created>
  <dcterms:modified xsi:type="dcterms:W3CDTF">2025-05-14T13:20:05Z</dcterms:modified>
</cp:coreProperties>
</file>