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7" r:id="rId4"/>
    <p:sldId id="258" r:id="rId5"/>
    <p:sldId id="260" r:id="rId6"/>
    <p:sldId id="268" r:id="rId7"/>
    <p:sldId id="261" r:id="rId8"/>
    <p:sldId id="263" r:id="rId9"/>
    <p:sldId id="262" r:id="rId10"/>
    <p:sldId id="269" r:id="rId11"/>
    <p:sldId id="265" r:id="rId12"/>
    <p:sldId id="266" r:id="rId13"/>
    <p:sldId id="270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85E59-E918-6CF7-B54E-BC32997E0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79889-9D1E-00FA-E2E4-C3291B54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BF8A1-81AD-745D-CA0D-3C282924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A43EB-AB84-DCF0-470E-A64369FE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A7E91-2D13-9F78-A559-C948504F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1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1A80F-3BFC-F73B-C7D1-DA7B0718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2EDCE-DC2A-FDE2-B76F-F8E06736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D9BA0-415E-FD08-E1F2-7C8E0DEA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2EA5E-ACEB-5DF2-ACDC-32388537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9651C-4A8B-EF50-5CAD-179F4401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23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612D4E-0354-16EE-7600-28436550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65391-1BA0-19AE-DF26-1378C532C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E8672-CBFA-D040-8CB2-04F88D59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B3F7A-9CF0-694C-C626-04500456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19446-0829-CF35-7160-30B9775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12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5CEAF-7A30-34F9-5B4A-233DC8BF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BB52F-7DA1-A4F4-3E86-EC219EE5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C0479-1261-A0BC-6BD4-761212D4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44CB0-61E1-A3BC-77BB-3474DA81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A07B0-48B6-1886-1C92-13ACFE2A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5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297A0-4902-3011-72CE-1DA842D4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F5447-051C-C85D-00DC-5EBF7A2B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2ECDC-BE93-8AE3-768C-818A004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79F30-4E62-349A-3264-E821C4E4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398A70-DB66-D95F-7864-5D56F103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8C061-8304-DA0B-C669-0FB910E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4EE68-E132-2D30-0BB1-F77BDC3AB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791E2B-3699-A0B0-3E8C-88195AC6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7E32D-CB93-206C-1312-EE14B8A1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A1F1FB-35FA-170E-3EEB-26FD570F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0186F-D970-7481-8E73-AD11D9A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33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9E5CD-0F16-4786-81DF-47643E89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233DA-E1E2-6D69-8A65-A61C7FAB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AEF18C-3553-C526-74B1-76ECC8FD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8AA8AD-2F56-ED61-8FD3-B1A0B5C6F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9700D7-4634-837F-0F51-E7EAF1E40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E60FBD-BB22-DA1A-644D-E52E6182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CF8354-681E-12C9-3473-21CD4DC0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849838-C2AD-1F65-7371-173C4BD8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42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09981-8A6D-E4A1-FC7B-4A5CC1A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BEB85F-58DA-9C82-2CF9-C5A50D07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ABA784-247D-C03E-9078-C331A339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7F6C45-FF45-0E96-6C98-1D427852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7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A176FB-DD86-9174-0350-9E137C1A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D20E6F-3965-3BB5-E21C-A47FB431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EC60C-5675-3D17-1C06-3C39CD3A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8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0A008-C3DF-1EB5-6D06-447CBDD0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29DDA-74B8-E77A-5C3E-58A18778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30D002-4297-FF09-FA61-9E0252E43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A99F3B-FA5B-FC94-4788-8D067F50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0484B6-8122-8A54-0B85-62C6A69A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073130-0C4A-A002-75A1-DBB73DD4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40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30A24-A6FF-9AFE-E580-EE0382F0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8AE146-3209-5C79-739A-2B67BAE19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5078C7-D2B3-7B12-2FDE-2E3F8F943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82AEE-7236-A69A-3CAF-487C498C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39C0A-3236-C7B7-8334-034B28CD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E34C0E-9AB2-8703-D237-AEA40615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1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8CE7D7-7FB9-227F-2C5E-27967959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DE5ED2-A759-F4BE-E5F5-A39CFFC1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1B0C4-B92F-6B24-0929-AE4E4DDEC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78998-780B-4264-8892-344C96C1900E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A03BA8-59DD-33C4-7F75-612B6A800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A3F35-4A75-012E-D3B6-C91A2B5D4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43106-3D6B-4B81-85E3-FC4DDEA63E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46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01B79-FCBE-102B-6F8B-F8FD76FA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8D4BC-971E-F442-34DF-0B42DDF0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portas lógicas</a:t>
            </a:r>
            <a:r>
              <a:rPr lang="pt-BR" dirty="0"/>
              <a:t> são componentes fundamentais da eletrônica digital. Elas executam operações lógicas sobre um ou mais sinais de entrada binários (0 ou 1) e produzem uma saída também binária. São amplamente usadas em circuitos digitais, como em computadores, calculadoras, e sistemas embarcados.</a:t>
            </a:r>
          </a:p>
        </p:txBody>
      </p:sp>
    </p:spTree>
    <p:extLst>
      <p:ext uri="{BB962C8B-B14F-4D97-AF65-F5344CB8AC3E}">
        <p14:creationId xmlns:p14="http://schemas.microsoft.com/office/powerpoint/2010/main" val="298333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3CC11-251E-6BC5-F738-3DA9B025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C8BE0-5E69-0081-7701-2B40451D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2E8017A-CFBD-E530-7DFA-DC95EC71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690688"/>
            <a:ext cx="738290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69C5-1EF5-AEF0-6FB1-5361227B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12A4-1654-C31E-ACDF-25EB89CA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NOT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EEB1C-FAF1-7177-A920-32B826CF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NOT com entrada 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BC09B5-6A82-2351-4246-A9D60DEF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91" y="2373086"/>
            <a:ext cx="6655750" cy="34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92EFC-31B6-E0C0-0200-B5DBBA80C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4874B-752C-A847-6BF1-CDCB4E08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NOT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C52FA-B189-D066-83F3-400AEB96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NOT com entrada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78593E-9038-82D8-5FC1-BAE3008A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42" y="2294127"/>
            <a:ext cx="6399372" cy="36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4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B999-007C-740B-C78C-DFB5A573F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59EA0-67C6-C5C3-E144-65AE3CCF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NOT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A2F1CF-AC47-DAD8-20FA-A10DCE936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1828576"/>
            <a:ext cx="807832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3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DA919-301A-F0AC-33B7-698B4E31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CURIOSIDADE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14186-9AF3-6304-169C-98AAD42E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Implementação física – Relés e válvulas (início do século XX)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📅 </a:t>
            </a:r>
            <a:r>
              <a:rPr lang="pt-BR" b="1" dirty="0"/>
              <a:t>1930–1940</a:t>
            </a:r>
            <a:r>
              <a:rPr lang="pt-BR" dirty="0"/>
              <a:t>: Engenheiros começaram a usar </a:t>
            </a:r>
            <a:r>
              <a:rPr lang="pt-BR" b="1" dirty="0"/>
              <a:t>relés eletromecânicos</a:t>
            </a:r>
            <a:r>
              <a:rPr lang="pt-BR" dirty="0"/>
              <a:t> e </a:t>
            </a:r>
            <a:r>
              <a:rPr lang="pt-BR" b="1" dirty="0"/>
              <a:t>válvulas termiônicas (tubos a vácuo)</a:t>
            </a:r>
            <a:r>
              <a:rPr lang="pt-BR" dirty="0"/>
              <a:t> para construir circuitos que executavam </a:t>
            </a:r>
            <a:r>
              <a:rPr lang="pt-BR" b="1" dirty="0"/>
              <a:t>funções booleanas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🖥️ Esses circuitos foram os precursores dos primeiros </a:t>
            </a:r>
            <a:r>
              <a:rPr lang="pt-BR" b="1" dirty="0"/>
              <a:t>computadores digitais</a:t>
            </a:r>
            <a:r>
              <a:rPr lang="pt-BR" dirty="0"/>
              <a:t>, como o </a:t>
            </a:r>
            <a:r>
              <a:rPr lang="pt-BR" b="1" dirty="0"/>
              <a:t>ENIAC</a:t>
            </a:r>
            <a:r>
              <a:rPr lang="pt-BR" dirty="0"/>
              <a:t> (1946).</a:t>
            </a:r>
          </a:p>
          <a:p>
            <a:pPr>
              <a:buNone/>
            </a:pPr>
            <a:r>
              <a:rPr lang="pt-BR" dirty="0"/>
              <a:t>🧩 Exemplo: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Dois relés ligados em série simulam uma </a:t>
            </a:r>
            <a:r>
              <a:rPr lang="pt-BR" b="1" dirty="0"/>
              <a:t>porta AND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Dois relés em paralelo simulam uma </a:t>
            </a:r>
            <a:r>
              <a:rPr lang="pt-BR" b="1" dirty="0"/>
              <a:t>porta OR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9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A2C8-3957-B42E-32F8-A2622043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AND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C0C48-3276-15D4-C6B1-76969E15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AND COM ENTRADA 0 E 0</a:t>
            </a:r>
          </a:p>
        </p:txBody>
      </p:sp>
      <p:pic>
        <p:nvPicPr>
          <p:cNvPr id="6" name="Espaço Reservado para Conteúdo 6">
            <a:extLst>
              <a:ext uri="{FF2B5EF4-FFF2-40B4-BE49-F238E27FC236}">
                <a16:creationId xmlns:a16="http://schemas.microsoft.com/office/drawing/2014/main" id="{13A02CD6-5B1A-EAD4-DFED-BBF0E602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4" y="2341769"/>
            <a:ext cx="6968519" cy="38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8A40-4A85-2E63-9C55-465D5873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F32DA-6E11-1499-68D8-B078BAA3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AND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6691B8-2998-2899-7343-6B83CF9F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AND COM ENTRADA 0 E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59C6A5-2072-D6D2-C1E8-3FEB536D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2488370"/>
            <a:ext cx="6513731" cy="36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D9DC3-995D-207D-7296-111A4D16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AND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21277-65C1-5A38-90A0-D526D036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AND com entrada 1-0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2A32E-EC97-CB08-C68D-617F31AB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242457"/>
            <a:ext cx="7053250" cy="39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F610B-6E59-737B-D203-83344528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DC146-A2EE-BB55-98E8-191259EF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AND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559B2-2777-49AE-B4C7-33AC5792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AND com entrada 1-1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E70557-FED7-CED8-4F00-87DC9B5C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5" y="2242456"/>
            <a:ext cx="6649076" cy="39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9AFF6-8958-2FFC-D4C5-F6D3FE864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D19E-597C-6627-9ACC-90400772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AND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148971-13F7-C1AB-7177-7A554666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1690688"/>
            <a:ext cx="758295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E0C05-0442-471D-69BD-C9A989135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8B44-282F-2981-9C2B-AE217141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BBB78-62F1-8C1D-A77D-5E3ED349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OR com entrada 0-0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79DB6B-4C2A-8D2F-247B-EE8C757D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2318657"/>
            <a:ext cx="6503017" cy="38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35755-7CA5-76E1-5CB4-ACC45FC5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8EF11-F17D-41F9-C77B-4F34D8F6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02446-94DE-30A0-26A1-DA5E5D46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OR com entrada 1-0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A54FD7-3E54-E24F-18E3-792D8593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2220685"/>
            <a:ext cx="6897266" cy="39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DE736-F870-ED34-3AA1-235E1B292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D4BEE-A226-5F85-3FFB-E3CA3E54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PORTA 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F61CD-8AFF-0DC6-F2CD-73F66353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Porta OR com entrada 1-1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A64212-F85C-B136-146D-E258D60F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2345096"/>
            <a:ext cx="6371500" cy="37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9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203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do Office</vt:lpstr>
      <vt:lpstr>PORTAS LÓGICAS</vt:lpstr>
      <vt:lpstr>PORTA AND</vt:lpstr>
      <vt:lpstr>PORTA AND</vt:lpstr>
      <vt:lpstr>PORTA AND</vt:lpstr>
      <vt:lpstr>PORTA AND</vt:lpstr>
      <vt:lpstr>PORTA AND</vt:lpstr>
      <vt:lpstr>PORTA OR</vt:lpstr>
      <vt:lpstr>PORTA OR</vt:lpstr>
      <vt:lpstr>PORTA OR</vt:lpstr>
      <vt:lpstr>PORTA OR</vt:lpstr>
      <vt:lpstr>PORTA NOT</vt:lpstr>
      <vt:lpstr>PORTA NOT</vt:lpstr>
      <vt:lpstr>PORTA NOT</vt:lpstr>
      <vt:lpstr>CURIOSIDADE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2025-05-14T11:28:55Z</dcterms:created>
  <dcterms:modified xsi:type="dcterms:W3CDTF">2025-05-14T12:07:48Z</dcterms:modified>
</cp:coreProperties>
</file>