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44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68068-243C-7B0D-2D3C-1D7847BB9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7A3337-CE67-9009-4DDE-43875A358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DB86E-FCCF-2474-BC34-7CA20FFB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D239-ABC8-4FA6-ABF9-4846D4D7C51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03565-0BFD-963D-8796-EDFC2508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43A76-BD23-E22D-58F3-EE8740AE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6125-BF05-419F-A977-08BFA778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17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ACCAD-5050-F2CD-3144-D914E270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9F58B5-E621-5C58-10D5-9DFFBB77F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B16A1-2384-ADE2-8CDB-123073F7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D239-ABC8-4FA6-ABF9-4846D4D7C51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61A01-F452-443E-8100-1161ED2A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D82BA-88E0-FD34-6714-93914DDE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6125-BF05-419F-A977-08BFA778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5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FF0BC0-3E0A-371A-FB39-3D197792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E1479B-85EE-574B-A7D7-FD89F474C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C66C7-4CC8-1C52-85CA-B9E22C58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D239-ABC8-4FA6-ABF9-4846D4D7C51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56C57-307C-5393-AC7C-A6537BED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9CA3D-854C-D009-7366-12898659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6125-BF05-419F-A977-08BFA778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032C3-8D90-108C-9BD1-6546A71C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0A3C7-D970-B7F0-9080-F4259E06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6B0C1-CD67-8DA8-FC22-5E0503A4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D239-ABC8-4FA6-ABF9-4846D4D7C51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AFC54-A85D-03B9-C00C-75426D8A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4C773-7691-21A7-E706-70FC2502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6125-BF05-419F-A977-08BFA778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8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74B41-7F49-C064-166C-6C213639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EB9DB-0CC5-C41F-E144-4EF80BD1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F243A-4910-05AF-5B3E-7FEA83D1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D239-ABC8-4FA6-ABF9-4846D4D7C51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D89EB-AD03-4BCC-EA47-C2C05FC5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EC345-4503-855E-D970-F082D4F5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6125-BF05-419F-A977-08BFA778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83966-AABF-DA6B-5C6E-B05D07EC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13348-113F-79A3-E6F5-3DF508D6D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4DA9D-F99D-4A3E-EA52-51AC9F053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6941D-B22E-8AB0-AE71-D142C745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D239-ABC8-4FA6-ABF9-4846D4D7C51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9694C-0564-3E46-866A-C92F81F0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9A6C0-8DE5-7E98-0083-B49B060B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6125-BF05-419F-A977-08BFA778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7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1AAC7-2D87-4E15-9F6A-58745058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13A2C-0789-ADCA-E252-1E0F4E1EF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260AB7-114A-24ED-CE5C-5A2567BD7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979595-52E0-00C0-E313-ABEA60562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5DF8D7-A231-3280-1652-565C8E08B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4DB2A1-0BE2-93A5-26AB-8FDA3909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D239-ABC8-4FA6-ABF9-4846D4D7C51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3A4B12-2A8D-8209-8273-024C72EF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ED75D8-407F-9F89-2416-5A0F8AA9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6125-BF05-419F-A977-08BFA778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68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FFE06-7B9E-1B71-C525-006FF88F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578901-C5CA-9090-4C57-0D685422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D239-ABC8-4FA6-ABF9-4846D4D7C51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9BB1D7-154F-E409-A694-242956C5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3FBDD6-23BB-D9DA-6D08-AAA6509C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6125-BF05-419F-A977-08BFA778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9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1F1F49-09CF-BB92-26EC-D302BBC1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D239-ABC8-4FA6-ABF9-4846D4D7C51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C42ADC-A49B-9449-23FE-707D68C9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EFC3A0-FDBC-3853-4126-AEDBE267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6125-BF05-419F-A977-08BFA778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6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F2080-428C-1794-442C-495E8C10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8649E-CEA1-B9BC-630B-45CDDB57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332752-60B3-D112-A17D-8BE183FB8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D73F99-2110-E28A-2F0F-1E7009B4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D239-ABC8-4FA6-ABF9-4846D4D7C51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DD9BBE-CD84-2167-DF38-BA90F1FA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345D3-152A-5F31-AC1C-8661DD82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6125-BF05-419F-A977-08BFA778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5150A-14B3-02F8-7EC7-8A97486B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276311-94E6-8E04-C9F0-3E9B9E571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6E0744-D393-9BF7-94DA-FD9DB6677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DF149-F2C4-B012-2471-62CB4B2B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D239-ABC8-4FA6-ABF9-4846D4D7C51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AAA72A-0C0F-340D-1D15-FC388BB5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4FC532-2E0A-C046-B0E6-9982BE0F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6125-BF05-419F-A977-08BFA778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2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648996-45CF-0F68-B038-79CDA6F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2D44E-3111-6398-6146-F5D6D859C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BF0B9-7469-3754-4AE2-C33245F01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6D239-ABC8-4FA6-ABF9-4846D4D7C51E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21476-EAE2-1179-7F9B-9D4B9489B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3E5A9-F8CC-F36C-8C6F-5F57337F7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6125-BF05-419F-A977-08BFA778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0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F247D6-6BA1-F18D-7E86-79C3A9AA3691}"/>
              </a:ext>
            </a:extLst>
          </p:cNvPr>
          <p:cNvSpPr txBox="1"/>
          <p:nvPr/>
        </p:nvSpPr>
        <p:spPr>
          <a:xfrm>
            <a:off x="1780152" y="1340366"/>
            <a:ext cx="201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结构体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E1C966-DFAA-522D-2C03-40FACCF37295}"/>
              </a:ext>
            </a:extLst>
          </p:cNvPr>
          <p:cNvSpPr txBox="1"/>
          <p:nvPr/>
        </p:nvSpPr>
        <p:spPr>
          <a:xfrm>
            <a:off x="1780153" y="3657600"/>
            <a:ext cx="778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C5313D-169A-98B1-8F4D-F40824F1AF3D}"/>
              </a:ext>
            </a:extLst>
          </p:cNvPr>
          <p:cNvSpPr txBox="1"/>
          <p:nvPr/>
        </p:nvSpPr>
        <p:spPr>
          <a:xfrm>
            <a:off x="4679950" y="1340365"/>
            <a:ext cx="1769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Chess</a:t>
            </a:r>
            <a:endParaRPr lang="zh-CN" altLang="en-US" sz="4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68CCA4-BF43-0CC6-E91F-C29994CCCA11}"/>
              </a:ext>
            </a:extLst>
          </p:cNvPr>
          <p:cNvSpPr txBox="1"/>
          <p:nvPr/>
        </p:nvSpPr>
        <p:spPr>
          <a:xfrm>
            <a:off x="7391400" y="1340365"/>
            <a:ext cx="1136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Pos</a:t>
            </a:r>
            <a:endParaRPr lang="zh-CN" altLang="en-US" sz="4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9373FC-AB40-4F09-0431-2E46FD372473}"/>
              </a:ext>
            </a:extLst>
          </p:cNvPr>
          <p:cNvSpPr txBox="1"/>
          <p:nvPr/>
        </p:nvSpPr>
        <p:spPr>
          <a:xfrm>
            <a:off x="3797301" y="4533900"/>
            <a:ext cx="2051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Record</a:t>
            </a:r>
            <a:endParaRPr lang="zh-CN" altLang="en-US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FA1662-EA27-177E-FFEB-80CDC2E9E2BA}"/>
              </a:ext>
            </a:extLst>
          </p:cNvPr>
          <p:cNvSpPr txBox="1"/>
          <p:nvPr/>
        </p:nvSpPr>
        <p:spPr>
          <a:xfrm>
            <a:off x="6877051" y="4533899"/>
            <a:ext cx="122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Pub</a:t>
            </a:r>
            <a:endParaRPr lang="zh-CN" altLang="en-US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013491-A86B-1CA4-565F-E663DC2593FF}"/>
              </a:ext>
            </a:extLst>
          </p:cNvPr>
          <p:cNvSpPr txBox="1"/>
          <p:nvPr/>
        </p:nvSpPr>
        <p:spPr>
          <a:xfrm>
            <a:off x="9175750" y="3803650"/>
            <a:ext cx="87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_2</a:t>
            </a:r>
            <a:endParaRPr lang="zh-CN" altLang="en-US" sz="4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3E54B2-EFB0-953C-A988-22D556DB3240}"/>
              </a:ext>
            </a:extLst>
          </p:cNvPr>
          <p:cNvSpPr txBox="1"/>
          <p:nvPr/>
        </p:nvSpPr>
        <p:spPr>
          <a:xfrm>
            <a:off x="9175750" y="5257800"/>
            <a:ext cx="87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_4</a:t>
            </a:r>
            <a:endParaRPr lang="zh-CN" altLang="en-US" sz="48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07C0E63-DD8A-86DB-BCE3-3CCDBC14F29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48351" y="4949398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E4826E9-580B-435D-BC8E-D47959F3789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8102601" y="4219149"/>
            <a:ext cx="1073149" cy="730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52686E4-4595-49DD-0920-8C539CD4DA5F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102601" y="4949398"/>
            <a:ext cx="1073149" cy="723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08B9555-2636-DB30-F67D-98B662C414E0}"/>
              </a:ext>
            </a:extLst>
          </p:cNvPr>
          <p:cNvSpPr txBox="1"/>
          <p:nvPr/>
        </p:nvSpPr>
        <p:spPr>
          <a:xfrm>
            <a:off x="3882002" y="3118703"/>
            <a:ext cx="1769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Player</a:t>
            </a:r>
            <a:endParaRPr lang="zh-CN" altLang="en-US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72C4031-4629-0C78-4C2E-2D963A2DF1BC}"/>
              </a:ext>
            </a:extLst>
          </p:cNvPr>
          <p:cNvSpPr txBox="1"/>
          <p:nvPr/>
        </p:nvSpPr>
        <p:spPr>
          <a:xfrm>
            <a:off x="5848351" y="45338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继承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F6D532C-9C4B-D802-A357-16242FD9797C}"/>
              </a:ext>
            </a:extLst>
          </p:cNvPr>
          <p:cNvSpPr txBox="1"/>
          <p:nvPr/>
        </p:nvSpPr>
        <p:spPr>
          <a:xfrm>
            <a:off x="8455025" y="4764731"/>
            <a:ext cx="71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派生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0AF8D61-F4D1-4E93-CFC3-A819F3E9EAAE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flipH="1">
            <a:off x="4766751" y="2171362"/>
            <a:ext cx="797948" cy="94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1496AA0-8FC4-F7C0-DE4D-F0F89D9E686B}"/>
              </a:ext>
            </a:extLst>
          </p:cNvPr>
          <p:cNvCxnSpPr>
            <a:stCxn id="26" idx="2"/>
            <a:endCxn id="9" idx="0"/>
          </p:cNvCxnSpPr>
          <p:nvPr/>
        </p:nvCxnSpPr>
        <p:spPr>
          <a:xfrm>
            <a:off x="4766751" y="3949700"/>
            <a:ext cx="56075" cy="58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A9F6A7F-8104-1649-92BE-3BE26B4D823B}"/>
              </a:ext>
            </a:extLst>
          </p:cNvPr>
          <p:cNvCxnSpPr>
            <a:stCxn id="26" idx="2"/>
            <a:endCxn id="10" idx="0"/>
          </p:cNvCxnSpPr>
          <p:nvPr/>
        </p:nvCxnSpPr>
        <p:spPr>
          <a:xfrm>
            <a:off x="4766751" y="3949700"/>
            <a:ext cx="2723075" cy="58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1B602AC-73C5-D31A-9956-78295A612AEA}"/>
              </a:ext>
            </a:extLst>
          </p:cNvPr>
          <p:cNvCxnSpPr>
            <a:stCxn id="26" idx="2"/>
            <a:endCxn id="12" idx="1"/>
          </p:cNvCxnSpPr>
          <p:nvPr/>
        </p:nvCxnSpPr>
        <p:spPr>
          <a:xfrm>
            <a:off x="4766751" y="3949700"/>
            <a:ext cx="4408999" cy="26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189ED26-E072-830A-A17F-936660438302}"/>
              </a:ext>
            </a:extLst>
          </p:cNvPr>
          <p:cNvCxnSpPr>
            <a:stCxn id="26" idx="2"/>
            <a:endCxn id="13" idx="1"/>
          </p:cNvCxnSpPr>
          <p:nvPr/>
        </p:nvCxnSpPr>
        <p:spPr>
          <a:xfrm>
            <a:off x="4766751" y="3949700"/>
            <a:ext cx="4408999" cy="172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F37DDA8-A530-F5A7-7C5D-86C21B66623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822826" y="2171362"/>
            <a:ext cx="3136899" cy="236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CC34387-76ED-4233-E435-444E352AFC7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7489826" y="2171362"/>
            <a:ext cx="469899" cy="236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DED64D1-B7F6-2A81-4042-EF750A200803}"/>
              </a:ext>
            </a:extLst>
          </p:cNvPr>
          <p:cNvSpPr txBox="1"/>
          <p:nvPr/>
        </p:nvSpPr>
        <p:spPr>
          <a:xfrm>
            <a:off x="4870450" y="2317412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包含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E062C4F-C9D2-F986-4D37-01CC7901DAAD}"/>
              </a:ext>
            </a:extLst>
          </p:cNvPr>
          <p:cNvSpPr txBox="1"/>
          <p:nvPr/>
        </p:nvSpPr>
        <p:spPr>
          <a:xfrm>
            <a:off x="3988877" y="3849816"/>
            <a:ext cx="88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被用到</a:t>
            </a:r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A5E0C02E-39DA-4C7F-DA62-5D57E46F5E18}"/>
              </a:ext>
            </a:extLst>
          </p:cNvPr>
          <p:cNvSpPr/>
          <p:nvPr/>
        </p:nvSpPr>
        <p:spPr>
          <a:xfrm>
            <a:off x="2736850" y="3232150"/>
            <a:ext cx="708027" cy="20256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85B5BF9-4C21-2686-C1D4-DFC8055A3F36}"/>
              </a:ext>
            </a:extLst>
          </p:cNvPr>
          <p:cNvSpPr txBox="1"/>
          <p:nvPr/>
        </p:nvSpPr>
        <p:spPr>
          <a:xfrm>
            <a:off x="7899400" y="2241550"/>
            <a:ext cx="89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被用到</a:t>
            </a:r>
          </a:p>
        </p:txBody>
      </p:sp>
    </p:spTree>
    <p:extLst>
      <p:ext uri="{BB962C8B-B14F-4D97-AF65-F5344CB8AC3E}">
        <p14:creationId xmlns:p14="http://schemas.microsoft.com/office/powerpoint/2010/main" val="335618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Bottle Big</dc:creator>
  <cp:lastModifiedBy>Bottle Big</cp:lastModifiedBy>
  <cp:revision>1</cp:revision>
  <dcterms:created xsi:type="dcterms:W3CDTF">2024-06-06T10:22:20Z</dcterms:created>
  <dcterms:modified xsi:type="dcterms:W3CDTF">2024-06-06T10:22:32Z</dcterms:modified>
</cp:coreProperties>
</file>