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109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02/USB-Microphone-Alexa-Skills-Based-/blob/master/Final%20Movie.mp4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E34C-7CCF-447D-80FE-89F3689D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7332"/>
            <a:ext cx="12192000" cy="2181482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USB – Microphone Using Alexa Skills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b="1" dirty="0">
                <a:solidFill>
                  <a:srgbClr val="7030A0"/>
                </a:solidFill>
              </a:rPr>
              <a:t>Piyush Rana</a:t>
            </a:r>
            <a:br>
              <a:rPr lang="en-CA" b="1" dirty="0">
                <a:solidFill>
                  <a:srgbClr val="7030A0"/>
                </a:solidFill>
              </a:rPr>
            </a:br>
            <a:r>
              <a:rPr lang="en-CA" b="1" dirty="0">
                <a:solidFill>
                  <a:srgbClr val="7030A0"/>
                </a:solidFill>
              </a:rPr>
              <a:t>N01143461</a:t>
            </a:r>
            <a:br>
              <a:rPr lang="en-CA" b="1" dirty="0">
                <a:solidFill>
                  <a:srgbClr val="7030A0"/>
                </a:solidFill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FDF43-E545-46DE-A114-72021FA0E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293886" y="-1904618"/>
            <a:ext cx="3614737" cy="8797163"/>
          </a:xfrm>
        </p:spPr>
      </p:pic>
    </p:spTree>
    <p:extLst>
      <p:ext uri="{BB962C8B-B14F-4D97-AF65-F5344CB8AC3E}">
        <p14:creationId xmlns:p14="http://schemas.microsoft.com/office/powerpoint/2010/main" val="279923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B6BA-C95E-4FBB-B150-A8A764C4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447" y="655982"/>
            <a:ext cx="4285353" cy="821635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9F102-1DE9-4517-84DB-9B3A3A031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070" y="1750022"/>
            <a:ext cx="7487478" cy="44519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</a:rPr>
              <a:t>USB Microphone is based on the Alexa skills by Amazon.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</a:rPr>
              <a:t>It can be used to gain information about weather, news, time,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1"/>
                </a:solidFill>
              </a:rPr>
              <a:t>This can also be connected to control the home devices like music player, AC, Heaters,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1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286D-8833-4481-A7EC-7ED41D65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 err="1">
                <a:solidFill>
                  <a:schemeClr val="accent1"/>
                </a:solidFill>
              </a:rPr>
              <a:t>BuDget</a:t>
            </a:r>
            <a:endParaRPr lang="en-CA" sz="4800" b="1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818A4-C5CB-480F-8CAB-85E5429B3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404730"/>
            <a:ext cx="5943600" cy="42671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0719-B205-4C12-917D-965248AA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5106988" cy="25908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6">
                    <a:lumMod val="75000"/>
                  </a:schemeClr>
                </a:solidFill>
              </a:rPr>
              <a:t>I ended up not buying FM Receiver as I switch from wireless to USB microphone.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6">
                    <a:lumMod val="75000"/>
                  </a:schemeClr>
                </a:solidFill>
              </a:rPr>
              <a:t>For MicroSD card, I found it in my old phone so I did not buy it.</a:t>
            </a:r>
          </a:p>
        </p:txBody>
      </p:sp>
    </p:spTree>
    <p:extLst>
      <p:ext uri="{BB962C8B-B14F-4D97-AF65-F5344CB8AC3E}">
        <p14:creationId xmlns:p14="http://schemas.microsoft.com/office/powerpoint/2010/main" val="150762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CBB5-AACD-4C96-BF83-F662FCF9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460513"/>
            <a:ext cx="9178855" cy="1371600"/>
          </a:xfrm>
        </p:spPr>
        <p:txBody>
          <a:bodyPr>
            <a:noAutofit/>
          </a:bodyPr>
          <a:lstStyle/>
          <a:p>
            <a:pPr algn="ctr"/>
            <a:r>
              <a:rPr lang="en-CA" sz="4400" b="1" dirty="0">
                <a:solidFill>
                  <a:schemeClr val="accent6">
                    <a:lumMod val="50000"/>
                  </a:schemeClr>
                </a:solidFill>
              </a:rPr>
              <a:t>Project 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E530-6B9E-4285-87A6-F21C0E68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939" y="2052228"/>
            <a:ext cx="4169534" cy="3487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7030A0"/>
                </a:solidFill>
              </a:rPr>
              <a:t>Due to strike in our college, the semester was extended.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7030A0"/>
                </a:solidFill>
              </a:rPr>
              <a:t>Finished the project before Winter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7030A0"/>
                </a:solidFill>
              </a:rPr>
              <a:t>It can take few hours to build this project with all build instruction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7030A0"/>
                </a:solidFill>
              </a:rPr>
              <a:t>All testing of the project is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7030A0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7030A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38383-78F6-4967-ABCF-21562C8C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0" y="2052228"/>
            <a:ext cx="6965742" cy="4534102"/>
          </a:xfrm>
        </p:spPr>
      </p:pic>
    </p:spTree>
    <p:extLst>
      <p:ext uri="{BB962C8B-B14F-4D97-AF65-F5344CB8AC3E}">
        <p14:creationId xmlns:p14="http://schemas.microsoft.com/office/powerpoint/2010/main" val="24074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B00-0329-4299-A049-50398384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76" y="708992"/>
            <a:ext cx="11269248" cy="1879600"/>
          </a:xfrm>
        </p:spPr>
        <p:txBody>
          <a:bodyPr>
            <a:normAutofit/>
          </a:bodyPr>
          <a:lstStyle/>
          <a:p>
            <a:pPr algn="ctr"/>
            <a:r>
              <a:rPr lang="en-CA" sz="4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Build video with working sensor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A165-D599-4D2B-88D9-7D104A7E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5847" y="24892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Below is the link to the video on my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https://github.com/PRana02/USB-Microphone-Alexa-Skills-Based-/blob/master/Final%20Movie.mp4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493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B978-3F50-46FC-B0F0-7A32F6D7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18" y="407504"/>
            <a:ext cx="10058400" cy="612913"/>
          </a:xfrm>
        </p:spPr>
        <p:txBody>
          <a:bodyPr/>
          <a:lstStyle/>
          <a:p>
            <a:pPr algn="ctr"/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Knowledge Utilized from previous courses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C62A6-4DD1-4A5A-AAC4-EA1A30F4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134" y="1404730"/>
            <a:ext cx="8535988" cy="54532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/>
              <a:t>TECH 150 : We got familiar with the electric circuits and its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TECH 153 : We learned to get started with Raspberry Pi and its functionalities.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dirty="0"/>
              <a:t>CENG 216 : Utilization of Gantt Charts and keeping your work updated according to the due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In this course, we learned in detail about the raspberry Pi, connecting sensors to it and controlling it remotely.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We also learned the effective use of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</a:rPr>
              <a:t>At the end of this course, we got an idea of the practical world.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1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6F5F-C21D-42FE-82D4-93CA72F7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16" y="119271"/>
            <a:ext cx="8534400" cy="6294782"/>
          </a:xfrm>
        </p:spPr>
        <p:txBody>
          <a:bodyPr>
            <a:normAutofit/>
          </a:bodyPr>
          <a:lstStyle/>
          <a:p>
            <a:pPr algn="ctr"/>
            <a:r>
              <a:rPr lang="en-CA" sz="5400" b="1" dirty="0">
                <a:solidFill>
                  <a:schemeClr val="bg1"/>
                </a:solidFill>
              </a:rPr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39922592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271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USB – Microphone Using Alexa Skills Piyush Rana N01143461 </vt:lpstr>
      <vt:lpstr>Introduction</vt:lpstr>
      <vt:lpstr>BuDget</vt:lpstr>
      <vt:lpstr>Project outline</vt:lpstr>
      <vt:lpstr>Build video with working sensor</vt:lpstr>
      <vt:lpstr>Knowledge Utilized from previous courses</vt:lpstr>
      <vt:lpstr>Thank You.!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Rana</dc:creator>
  <cp:lastModifiedBy>Piyush Rana</cp:lastModifiedBy>
  <cp:revision>9</cp:revision>
  <dcterms:created xsi:type="dcterms:W3CDTF">2018-01-20T10:57:46Z</dcterms:created>
  <dcterms:modified xsi:type="dcterms:W3CDTF">2018-01-20T17:31:04Z</dcterms:modified>
</cp:coreProperties>
</file>