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7" r:id="rId9"/>
    <p:sldId id="268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9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5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8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50EEEEB-4E41-4873-B058-C81D4DD76A1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2667F12-B79F-42D0-9323-826DD9CC4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Tunde Olokun &amp; </a:t>
            </a:r>
            <a:r>
              <a:rPr lang="en-US" dirty="0" err="1"/>
              <a:t>Piyush</a:t>
            </a:r>
            <a:r>
              <a:rPr lang="en-US" dirty="0"/>
              <a:t> Rana </a:t>
            </a:r>
          </a:p>
        </p:txBody>
      </p:sp>
    </p:spTree>
    <p:extLst>
      <p:ext uri="{BB962C8B-B14F-4D97-AF65-F5344CB8AC3E}">
        <p14:creationId xmlns:p14="http://schemas.microsoft.com/office/powerpoint/2010/main" val="181284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ime to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31" y="0"/>
            <a:ext cx="5878286" cy="6858000"/>
          </a:xfrm>
          <a:prstGeom prst="rect">
            <a:avLst/>
          </a:prstGeom>
          <a:noFill/>
          <a:effectLst>
            <a:outerShdw dir="21540000" sx="104000" sy="104000" algn="ctr" rotWithShape="0">
              <a:srgbClr val="000000"/>
            </a:outerShdw>
            <a:softEdge rad="520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makes this project interesting?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708" b="8708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-Benefits of this app</a:t>
            </a:r>
          </a:p>
          <a:p>
            <a:r>
              <a:rPr lang="en-US" dirty="0"/>
              <a:t>-Its possibilities </a:t>
            </a:r>
          </a:p>
        </p:txBody>
      </p:sp>
    </p:spTree>
    <p:extLst>
      <p:ext uri="{BB962C8B-B14F-4D97-AF65-F5344CB8AC3E}">
        <p14:creationId xmlns:p14="http://schemas.microsoft.com/office/powerpoint/2010/main" val="21823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14" y="0"/>
            <a:ext cx="9007546" cy="4154905"/>
          </a:xfrm>
        </p:spPr>
      </p:pic>
      <p:sp>
        <p:nvSpPr>
          <p:cNvPr id="6" name="Rectangle 5"/>
          <p:cNvSpPr/>
          <p:nvPr/>
        </p:nvSpPr>
        <p:spPr>
          <a:xfrm>
            <a:off x="1648114" y="4154904"/>
            <a:ext cx="9007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is based on the idea of providing efficient and user friendly environment to the people for latest news feed and some household control. </a:t>
            </a:r>
            <a:endParaRPr lang="en-CA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3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948" y="-48190"/>
            <a:ext cx="10058400" cy="1609344"/>
          </a:xfrm>
        </p:spPr>
        <p:txBody>
          <a:bodyPr/>
          <a:lstStyle/>
          <a:p>
            <a:r>
              <a:rPr lang="en-US" b="0" dirty="0"/>
              <a:t>Introduction referencing Proposal</a:t>
            </a:r>
            <a:endParaRPr lang="en-US" dirty="0"/>
          </a:p>
        </p:txBody>
      </p:sp>
      <p:pic>
        <p:nvPicPr>
          <p:cNvPr id="4098" name="Picture 2" descr="Image result for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6" y="395524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mazon devel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111" y="2050246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urved 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11" y="30027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curved 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0799" y="20062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81423" y="1225689"/>
            <a:ext cx="60122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To overcome the problem of the voice recognition, we will be providing user with the feedback on success and failure of the activity. </a:t>
            </a:r>
          </a:p>
          <a:p>
            <a:pPr marL="285750" indent="-285750">
              <a:buFontTx/>
              <a:buChar char="-"/>
            </a:pPr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will be providing user on how to use the app/device in efficient way with different test plans and guide. To backup the user data, we will be creating the copy of database for the users. </a:t>
            </a:r>
          </a:p>
          <a:p>
            <a:pPr marL="285750" indent="-285750">
              <a:buFontTx/>
              <a:buChar char="-"/>
            </a:pPr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is an opportunity to integrate the knowledge and skills developed in our program to create a collaborative </a:t>
            </a:r>
            <a:r>
              <a:rPr lang="en-US" sz="2400" b="1" kern="1000" dirty="0" err="1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IoT</a:t>
            </a:r>
            <a:r>
              <a:rPr lang="en-US" sz="2400" b="1" kern="1000" dirty="0">
                <a:solidFill>
                  <a:srgbClr val="59595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capstone project demonstrating my ability to learn how to support projects such as the initiative described by [3]. 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2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763" y="0"/>
            <a:ext cx="12249763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547" y="5967663"/>
            <a:ext cx="8935453" cy="890337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- No new purchases made</a:t>
            </a:r>
          </a:p>
          <a:p>
            <a:r>
              <a:rPr lang="en-US" sz="3300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- Amazon accounts made no charge.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A648-518B-4887-AD96-0813C37A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 for hardware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6F3454-5A8F-4FC0-93F2-31FCBF8B7DC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1"/>
          <a:stretch/>
        </p:blipFill>
        <p:spPr bwMode="auto">
          <a:xfrm>
            <a:off x="1063752" y="1887837"/>
            <a:ext cx="8818215" cy="3082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50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smirk emoji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59" y="1509698"/>
            <a:ext cx="4572000" cy="4572000"/>
          </a:xfrm>
          <a:prstGeom prst="rect">
            <a:avLst/>
          </a:prstGeom>
          <a:noFill/>
          <a:effectLst>
            <a:outerShdw blurRad="50800" dist="609600" dir="7740000" algn="ctr" rotWithShape="0">
              <a:schemeClr val="bg1">
                <a:lumMod val="75000"/>
              </a:scheme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30906"/>
            <a:ext cx="5524617" cy="405079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Accomplished task date before deadline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09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Course knowledge utilized from previous courses</a:t>
            </a:r>
            <a:endParaRPr lang="en-US" dirty="0"/>
          </a:p>
        </p:txBody>
      </p:sp>
      <p:pic>
        <p:nvPicPr>
          <p:cNvPr id="1026" name="Picture 2" descr="Image result for brain bla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8211"/>
                    </a14:imgEffect>
                    <a14:imgEffect>
                      <a14:saturation sat="400000"/>
                    </a14:imgEffect>
                    <a14:imgEffect>
                      <a14:brightnessContrast bright="-14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3" y="2093976"/>
            <a:ext cx="4067509" cy="3810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angle 5"/>
          <p:cNvSpPr/>
          <p:nvPr/>
        </p:nvSpPr>
        <p:spPr>
          <a:xfrm>
            <a:off x="5358062" y="2093976"/>
            <a:ext cx="6096000" cy="42073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 Docs from CENG 212 Programming Techniques In Java,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Construction of circuits from CENG 215 Digital And Interfacing Systems,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Rapid application development and Gantt charts from CENG 216 Intro to Software Engineering,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Micro computing from CENG 252 Embedded Systems,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SQL from CENG 254 Database With Java,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 access of databases from CENG 256 Internet Scripting; and,</a:t>
            </a:r>
            <a:endParaRPr lang="en-CA" kern="10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20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kern="10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Wireless protocols such as 802.11 from TECH152 Telecom Networks.</a:t>
            </a:r>
            <a:endParaRPr lang="en-CA" kern="1000" dirty="0">
              <a:solidFill>
                <a:srgbClr val="595959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2031" y="2560320"/>
            <a:ext cx="4149969" cy="1737360"/>
          </a:xfrm>
        </p:spPr>
        <p:txBody>
          <a:bodyPr>
            <a:noAutofit/>
          </a:bodyPr>
          <a:lstStyle/>
          <a:p>
            <a:r>
              <a:rPr lang="en-US" sz="5400" dirty="0"/>
              <a:t>180 Switch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8" y="0"/>
            <a:ext cx="3336324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44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5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FC49-4838-441B-9929-0F8B4AFC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3543300"/>
          </a:xfrm>
        </p:spPr>
        <p:txBody>
          <a:bodyPr/>
          <a:lstStyle/>
          <a:p>
            <a:r>
              <a:rPr lang="en-CA" dirty="0"/>
              <a:t>Firebase Database layout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FD21BC-6DD4-4866-B8C1-B20C09CA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9153-08D2-4133-A624-C580D10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Integration of hardware and software using Firebase database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957409-368E-42D9-9B2A-E71D6B0161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r="459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7430-8E9B-443D-8E1B-17430F43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749040"/>
          </a:xfrm>
        </p:spPr>
        <p:txBody>
          <a:bodyPr>
            <a:normAutofit/>
          </a:bodyPr>
          <a:lstStyle/>
          <a:p>
            <a:r>
              <a:rPr lang="en-CA" sz="2400" dirty="0"/>
              <a:t>Two ways to connect Amazon Alexa to the firebase database.</a:t>
            </a:r>
          </a:p>
          <a:p>
            <a:endParaRPr lang="en-CA" sz="2400" dirty="0"/>
          </a:p>
          <a:p>
            <a:r>
              <a:rPr lang="en-CA" sz="2400" dirty="0"/>
              <a:t>External service using https connection.</a:t>
            </a:r>
          </a:p>
          <a:p>
            <a:endParaRPr lang="en-CA" sz="2400" dirty="0"/>
          </a:p>
          <a:p>
            <a:r>
              <a:rPr lang="en-CA" sz="2400" dirty="0"/>
              <a:t>Using AWS lambda.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33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116</TotalTime>
  <Words>293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Cambria</vt:lpstr>
      <vt:lpstr>Georgia</vt:lpstr>
      <vt:lpstr>Symbol</vt:lpstr>
      <vt:lpstr>Times New Roman</vt:lpstr>
      <vt:lpstr>Trebuchet MS</vt:lpstr>
      <vt:lpstr>Wingdings</vt:lpstr>
      <vt:lpstr>Wood Type</vt:lpstr>
      <vt:lpstr>Presentation </vt:lpstr>
      <vt:lpstr>Introduction referencing Proposal</vt:lpstr>
      <vt:lpstr>PowerPoint Presentation</vt:lpstr>
      <vt:lpstr>Budget for hardware</vt:lpstr>
      <vt:lpstr>Project Schedule</vt:lpstr>
      <vt:lpstr>Course knowledge utilized from previous courses</vt:lpstr>
      <vt:lpstr>180 Switch</vt:lpstr>
      <vt:lpstr>Firebase Database layout</vt:lpstr>
      <vt:lpstr>Integration of hardware and software using Firebase database </vt:lpstr>
      <vt:lpstr>PowerPoint Presentation</vt:lpstr>
      <vt:lpstr>So what makes this project interesting?</vt:lpstr>
      <vt:lpstr>PowerPoint Presentation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Babatunde Olokun</dc:creator>
  <cp:lastModifiedBy>Piyush Rana</cp:lastModifiedBy>
  <cp:revision>17</cp:revision>
  <dcterms:created xsi:type="dcterms:W3CDTF">2018-04-09T15:42:38Z</dcterms:created>
  <dcterms:modified xsi:type="dcterms:W3CDTF">2018-04-16T14:26:29Z</dcterms:modified>
</cp:coreProperties>
</file>