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handoutMasterIdLst>
    <p:handoutMasterId r:id="rId53"/>
  </p:handoutMasterIdLst>
  <p:sldIdLst>
    <p:sldId id="256" r:id="rId2"/>
    <p:sldId id="257" r:id="rId3"/>
    <p:sldId id="273" r:id="rId4"/>
    <p:sldId id="264" r:id="rId5"/>
    <p:sldId id="265" r:id="rId6"/>
    <p:sldId id="304" r:id="rId7"/>
    <p:sldId id="320" r:id="rId8"/>
    <p:sldId id="315" r:id="rId9"/>
    <p:sldId id="318" r:id="rId10"/>
    <p:sldId id="317" r:id="rId11"/>
    <p:sldId id="319" r:id="rId12"/>
    <p:sldId id="298" r:id="rId13"/>
    <p:sldId id="266" r:id="rId14"/>
    <p:sldId id="261" r:id="rId15"/>
    <p:sldId id="293" r:id="rId16"/>
    <p:sldId id="294" r:id="rId17"/>
    <p:sldId id="295" r:id="rId18"/>
    <p:sldId id="296" r:id="rId19"/>
    <p:sldId id="297" r:id="rId20"/>
    <p:sldId id="263" r:id="rId21"/>
    <p:sldId id="262" r:id="rId22"/>
    <p:sldId id="291" r:id="rId23"/>
    <p:sldId id="267" r:id="rId24"/>
    <p:sldId id="268" r:id="rId25"/>
    <p:sldId id="269" r:id="rId26"/>
    <p:sldId id="270" r:id="rId27"/>
    <p:sldId id="272" r:id="rId28"/>
    <p:sldId id="271" r:id="rId29"/>
    <p:sldId id="260" r:id="rId30"/>
    <p:sldId id="309" r:id="rId31"/>
    <p:sldId id="308" r:id="rId32"/>
    <p:sldId id="322" r:id="rId33"/>
    <p:sldId id="311" r:id="rId34"/>
    <p:sldId id="323" r:id="rId35"/>
    <p:sldId id="300" r:id="rId36"/>
    <p:sldId id="276" r:id="rId37"/>
    <p:sldId id="306" r:id="rId38"/>
    <p:sldId id="287" r:id="rId39"/>
    <p:sldId id="290" r:id="rId40"/>
    <p:sldId id="307" r:id="rId41"/>
    <p:sldId id="289" r:id="rId42"/>
    <p:sldId id="288" r:id="rId43"/>
    <p:sldId id="305" r:id="rId44"/>
    <p:sldId id="310" r:id="rId45"/>
    <p:sldId id="313" r:id="rId46"/>
    <p:sldId id="314" r:id="rId47"/>
    <p:sldId id="303" r:id="rId48"/>
    <p:sldId id="274" r:id="rId49"/>
    <p:sldId id="281" r:id="rId50"/>
    <p:sldId id="28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3B52"/>
    <a:srgbClr val="CC6A7F"/>
    <a:srgbClr val="D1D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07" autoAdjust="0"/>
  </p:normalViewPr>
  <p:slideViewPr>
    <p:cSldViewPr snapToGrid="0">
      <p:cViewPr varScale="1">
        <p:scale>
          <a:sx n="73" d="100"/>
          <a:sy n="73" d="100"/>
        </p:scale>
        <p:origin x="854" y="41"/>
      </p:cViewPr>
      <p:guideLst/>
    </p:cSldViewPr>
  </p:slideViewPr>
  <p:notesTextViewPr>
    <p:cViewPr>
      <p:scale>
        <a:sx n="3" d="2"/>
        <a:sy n="3" d="2"/>
      </p:scale>
      <p:origin x="0" y="0"/>
    </p:cViewPr>
  </p:notesTextViewPr>
  <p:notesViewPr>
    <p:cSldViewPr snapToGrid="0">
      <p:cViewPr varScale="1">
        <p:scale>
          <a:sx n="68" d="100"/>
          <a:sy n="68" d="100"/>
        </p:scale>
        <p:origin x="2016" y="38"/>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eed Ali" userId="71257a1e-ed1c-4d32-867a-83234b865cac" providerId="ADAL" clId="{DA775EA8-3F41-4173-AE25-E366DCB210F8}"/>
    <pc:docChg chg="delSld">
      <pc:chgData name="Waleed Ali" userId="71257a1e-ed1c-4d32-867a-83234b865cac" providerId="ADAL" clId="{DA775EA8-3F41-4173-AE25-E366DCB210F8}" dt="2025-09-28T11:22:09.335" v="3" actId="47"/>
      <pc:docMkLst>
        <pc:docMk/>
      </pc:docMkLst>
      <pc:sldChg chg="del">
        <pc:chgData name="Waleed Ali" userId="71257a1e-ed1c-4d32-867a-83234b865cac" providerId="ADAL" clId="{DA775EA8-3F41-4173-AE25-E366DCB210F8}" dt="2025-09-28T11:22:01.803" v="0" actId="47"/>
        <pc:sldMkLst>
          <pc:docMk/>
          <pc:sldMk cId="2064195841" sldId="282"/>
        </pc:sldMkLst>
      </pc:sldChg>
      <pc:sldChg chg="del">
        <pc:chgData name="Waleed Ali" userId="71257a1e-ed1c-4d32-867a-83234b865cac" providerId="ADAL" clId="{DA775EA8-3F41-4173-AE25-E366DCB210F8}" dt="2025-09-28T11:22:03.201" v="1" actId="47"/>
        <pc:sldMkLst>
          <pc:docMk/>
          <pc:sldMk cId="1282632379" sldId="283"/>
        </pc:sldMkLst>
      </pc:sldChg>
      <pc:sldChg chg="del">
        <pc:chgData name="Waleed Ali" userId="71257a1e-ed1c-4d32-867a-83234b865cac" providerId="ADAL" clId="{DA775EA8-3F41-4173-AE25-E366DCB210F8}" dt="2025-09-28T11:22:04.485" v="2" actId="47"/>
        <pc:sldMkLst>
          <pc:docMk/>
          <pc:sldMk cId="663178347" sldId="285"/>
        </pc:sldMkLst>
      </pc:sldChg>
      <pc:sldChg chg="del">
        <pc:chgData name="Waleed Ali" userId="71257a1e-ed1c-4d32-867a-83234b865cac" providerId="ADAL" clId="{DA775EA8-3F41-4173-AE25-E366DCB210F8}" dt="2025-09-28T11:22:09.335" v="3" actId="47"/>
        <pc:sldMkLst>
          <pc:docMk/>
          <pc:sldMk cId="4244918" sldId="299"/>
        </pc:sldMkLst>
      </pc:sldChg>
    </pc:docChg>
  </pc:docChgLst>
  <pc:docChgLst>
    <pc:chgData name="Waleed Ali" userId="71257a1e-ed1c-4d32-867a-83234b865cac" providerId="ADAL" clId="{2216461A-35D2-4016-8D8B-6D057DCA8FE5}"/>
    <pc:docChg chg="undo redo custSel addSld delSld modSld sldOrd">
      <pc:chgData name="Waleed Ali" userId="71257a1e-ed1c-4d32-867a-83234b865cac" providerId="ADAL" clId="{2216461A-35D2-4016-8D8B-6D057DCA8FE5}" dt="2024-11-20T09:06:08.310" v="24373"/>
      <pc:docMkLst>
        <pc:docMk/>
      </pc:docMkLst>
      <pc:sldChg chg="modSp mod modNotesTx">
        <pc:chgData name="Waleed Ali" userId="71257a1e-ed1c-4d32-867a-83234b865cac" providerId="ADAL" clId="{2216461A-35D2-4016-8D8B-6D057DCA8FE5}" dt="2024-11-19T18:16:10.286" v="21506" actId="20577"/>
        <pc:sldMkLst>
          <pc:docMk/>
          <pc:sldMk cId="1488871807" sldId="256"/>
        </pc:sldMkLst>
      </pc:sldChg>
      <pc:sldChg chg="modSp mod modAnim modNotesTx">
        <pc:chgData name="Waleed Ali" userId="71257a1e-ed1c-4d32-867a-83234b865cac" providerId="ADAL" clId="{2216461A-35D2-4016-8D8B-6D057DCA8FE5}" dt="2024-11-19T18:17:16.610" v="21719" actId="313"/>
        <pc:sldMkLst>
          <pc:docMk/>
          <pc:sldMk cId="2121390928" sldId="257"/>
        </pc:sldMkLst>
      </pc:sldChg>
      <pc:sldChg chg="modSp mod modNotesTx">
        <pc:chgData name="Waleed Ali" userId="71257a1e-ed1c-4d32-867a-83234b865cac" providerId="ADAL" clId="{2216461A-35D2-4016-8D8B-6D057DCA8FE5}" dt="2024-11-20T07:50:25.005" v="23000" actId="2161"/>
        <pc:sldMkLst>
          <pc:docMk/>
          <pc:sldMk cId="3702177618" sldId="260"/>
        </pc:sldMkLst>
      </pc:sldChg>
      <pc:sldChg chg="ord modNotesTx">
        <pc:chgData name="Waleed Ali" userId="71257a1e-ed1c-4d32-867a-83234b865cac" providerId="ADAL" clId="{2216461A-35D2-4016-8D8B-6D057DCA8FE5}" dt="2024-11-07T16:27:24.791" v="8909" actId="20577"/>
        <pc:sldMkLst>
          <pc:docMk/>
          <pc:sldMk cId="350697519" sldId="261"/>
        </pc:sldMkLst>
      </pc:sldChg>
      <pc:sldChg chg="modNotesTx">
        <pc:chgData name="Waleed Ali" userId="71257a1e-ed1c-4d32-867a-83234b865cac" providerId="ADAL" clId="{2216461A-35D2-4016-8D8B-6D057DCA8FE5}" dt="2024-11-19T18:38:09.430" v="22442" actId="20577"/>
        <pc:sldMkLst>
          <pc:docMk/>
          <pc:sldMk cId="4039371868" sldId="262"/>
        </pc:sldMkLst>
      </pc:sldChg>
      <pc:sldChg chg="modNotesTx">
        <pc:chgData name="Waleed Ali" userId="71257a1e-ed1c-4d32-867a-83234b865cac" providerId="ADAL" clId="{2216461A-35D2-4016-8D8B-6D057DCA8FE5}" dt="2024-11-07T15:42:23.729" v="8072" actId="20577"/>
        <pc:sldMkLst>
          <pc:docMk/>
          <pc:sldMk cId="3182656726" sldId="263"/>
        </pc:sldMkLst>
      </pc:sldChg>
      <pc:sldChg chg="modSp ord modAnim modNotesTx">
        <pc:chgData name="Waleed Ali" userId="71257a1e-ed1c-4d32-867a-83234b865cac" providerId="ADAL" clId="{2216461A-35D2-4016-8D8B-6D057DCA8FE5}" dt="2024-11-19T18:19:15.048" v="22114" actId="20577"/>
        <pc:sldMkLst>
          <pc:docMk/>
          <pc:sldMk cId="3432328985" sldId="265"/>
        </pc:sldMkLst>
      </pc:sldChg>
      <pc:sldChg chg="modNotesTx">
        <pc:chgData name="Waleed Ali" userId="71257a1e-ed1c-4d32-867a-83234b865cac" providerId="ADAL" clId="{2216461A-35D2-4016-8D8B-6D057DCA8FE5}" dt="2024-11-20T07:42:36.061" v="22635" actId="20577"/>
        <pc:sldMkLst>
          <pc:docMk/>
          <pc:sldMk cId="108851948" sldId="266"/>
        </pc:sldMkLst>
      </pc:sldChg>
      <pc:sldChg chg="modSp mod modNotesTx">
        <pc:chgData name="Waleed Ali" userId="71257a1e-ed1c-4d32-867a-83234b865cac" providerId="ADAL" clId="{2216461A-35D2-4016-8D8B-6D057DCA8FE5}" dt="2024-11-20T07:43:17.387" v="22637" actId="20577"/>
        <pc:sldMkLst>
          <pc:docMk/>
          <pc:sldMk cId="500925175" sldId="267"/>
        </pc:sldMkLst>
      </pc:sldChg>
      <pc:sldChg chg="modSp mod">
        <pc:chgData name="Waleed Ali" userId="71257a1e-ed1c-4d32-867a-83234b865cac" providerId="ADAL" clId="{2216461A-35D2-4016-8D8B-6D057DCA8FE5}" dt="2024-11-04T13:05:00.409" v="862" actId="14100"/>
        <pc:sldMkLst>
          <pc:docMk/>
          <pc:sldMk cId="870639895" sldId="268"/>
        </pc:sldMkLst>
      </pc:sldChg>
      <pc:sldChg chg="modSp mod">
        <pc:chgData name="Waleed Ali" userId="71257a1e-ed1c-4d32-867a-83234b865cac" providerId="ADAL" clId="{2216461A-35D2-4016-8D8B-6D057DCA8FE5}" dt="2024-11-04T13:10:01.420" v="1010" actId="14100"/>
        <pc:sldMkLst>
          <pc:docMk/>
          <pc:sldMk cId="1692056982" sldId="269"/>
        </pc:sldMkLst>
      </pc:sldChg>
      <pc:sldChg chg="addSp delSp modSp mod ord modAnim modNotesTx">
        <pc:chgData name="Waleed Ali" userId="71257a1e-ed1c-4d32-867a-83234b865cac" providerId="ADAL" clId="{2216461A-35D2-4016-8D8B-6D057DCA8FE5}" dt="2024-11-20T07:47:39.603" v="22857" actId="20577"/>
        <pc:sldMkLst>
          <pc:docMk/>
          <pc:sldMk cId="3803985628" sldId="270"/>
        </pc:sldMkLst>
      </pc:sldChg>
      <pc:sldChg chg="delSp modSp mod delAnim modAnim modNotesTx">
        <pc:chgData name="Waleed Ali" userId="71257a1e-ed1c-4d32-867a-83234b865cac" providerId="ADAL" clId="{2216461A-35D2-4016-8D8B-6D057DCA8FE5}" dt="2024-11-20T07:48:14.072" v="22911" actId="20577"/>
        <pc:sldMkLst>
          <pc:docMk/>
          <pc:sldMk cId="3362453533" sldId="271"/>
        </pc:sldMkLst>
      </pc:sldChg>
      <pc:sldChg chg="modSp mod modAnim modNotesTx">
        <pc:chgData name="Waleed Ali" userId="71257a1e-ed1c-4d32-867a-83234b865cac" providerId="ADAL" clId="{2216461A-35D2-4016-8D8B-6D057DCA8FE5}" dt="2024-11-20T07:48:02.477" v="22901" actId="20577"/>
        <pc:sldMkLst>
          <pc:docMk/>
          <pc:sldMk cId="850842134" sldId="272"/>
        </pc:sldMkLst>
      </pc:sldChg>
      <pc:sldChg chg="addSp modSp mod modAnim modNotesTx">
        <pc:chgData name="Waleed Ali" userId="71257a1e-ed1c-4d32-867a-83234b865cac" providerId="ADAL" clId="{2216461A-35D2-4016-8D8B-6D057DCA8FE5}" dt="2024-11-19T18:17:24.333" v="21725" actId="20577"/>
        <pc:sldMkLst>
          <pc:docMk/>
          <pc:sldMk cId="2070851916" sldId="273"/>
        </pc:sldMkLst>
      </pc:sldChg>
      <pc:sldChg chg="modSp mod ord">
        <pc:chgData name="Waleed Ali" userId="71257a1e-ed1c-4d32-867a-83234b865cac" providerId="ADAL" clId="{2216461A-35D2-4016-8D8B-6D057DCA8FE5}" dt="2024-11-19T15:03:57.886" v="20930" actId="20577"/>
        <pc:sldMkLst>
          <pc:docMk/>
          <pc:sldMk cId="3619037188" sldId="274"/>
        </pc:sldMkLst>
      </pc:sldChg>
      <pc:sldChg chg="modSp del mod">
        <pc:chgData name="Waleed Ali" userId="71257a1e-ed1c-4d32-867a-83234b865cac" providerId="ADAL" clId="{2216461A-35D2-4016-8D8B-6D057DCA8FE5}" dt="2024-11-04T13:45:22.207" v="1984" actId="47"/>
        <pc:sldMkLst>
          <pc:docMk/>
          <pc:sldMk cId="2688382459" sldId="275"/>
        </pc:sldMkLst>
      </pc:sldChg>
      <pc:sldChg chg="addSp delSp modSp add mod ord modAnim modNotesTx">
        <pc:chgData name="Waleed Ali" userId="71257a1e-ed1c-4d32-867a-83234b865cac" providerId="ADAL" clId="{2216461A-35D2-4016-8D8B-6D057DCA8FE5}" dt="2024-11-14T12:42:19.973" v="15535" actId="207"/>
        <pc:sldMkLst>
          <pc:docMk/>
          <pc:sldMk cId="2192510368" sldId="276"/>
        </pc:sldMkLst>
      </pc:sldChg>
      <pc:sldChg chg="addSp modSp new del mod">
        <pc:chgData name="Waleed Ali" userId="71257a1e-ed1c-4d32-867a-83234b865cac" providerId="ADAL" clId="{2216461A-35D2-4016-8D8B-6D057DCA8FE5}" dt="2024-11-07T17:15:12.027" v="11231" actId="47"/>
        <pc:sldMkLst>
          <pc:docMk/>
          <pc:sldMk cId="1574278430" sldId="277"/>
        </pc:sldMkLst>
      </pc:sldChg>
      <pc:sldChg chg="modSp new del mod">
        <pc:chgData name="Waleed Ali" userId="71257a1e-ed1c-4d32-867a-83234b865cac" providerId="ADAL" clId="{2216461A-35D2-4016-8D8B-6D057DCA8FE5}" dt="2024-11-07T16:57:31.545" v="10309" actId="47"/>
        <pc:sldMkLst>
          <pc:docMk/>
          <pc:sldMk cId="4070549753" sldId="278"/>
        </pc:sldMkLst>
      </pc:sldChg>
      <pc:sldChg chg="modSp new del mod">
        <pc:chgData name="Waleed Ali" userId="71257a1e-ed1c-4d32-867a-83234b865cac" providerId="ADAL" clId="{2216461A-35D2-4016-8D8B-6D057DCA8FE5}" dt="2024-11-07T16:57:29.431" v="10308" actId="47"/>
        <pc:sldMkLst>
          <pc:docMk/>
          <pc:sldMk cId="191892249" sldId="279"/>
        </pc:sldMkLst>
      </pc:sldChg>
      <pc:sldChg chg="modSp new del mod">
        <pc:chgData name="Waleed Ali" userId="71257a1e-ed1c-4d32-867a-83234b865cac" providerId="ADAL" clId="{2216461A-35D2-4016-8D8B-6D057DCA8FE5}" dt="2024-11-07T16:57:29.431" v="10308" actId="47"/>
        <pc:sldMkLst>
          <pc:docMk/>
          <pc:sldMk cId="281267133" sldId="280"/>
        </pc:sldMkLst>
      </pc:sldChg>
      <pc:sldChg chg="addSp modSp new mod">
        <pc:chgData name="Waleed Ali" userId="71257a1e-ed1c-4d32-867a-83234b865cac" providerId="ADAL" clId="{2216461A-35D2-4016-8D8B-6D057DCA8FE5}" dt="2024-11-14T12:40:57.266" v="15520" actId="207"/>
        <pc:sldMkLst>
          <pc:docMk/>
          <pc:sldMk cId="2329378190" sldId="281"/>
        </pc:sldMkLst>
      </pc:sldChg>
      <pc:sldChg chg="modSp add mod modShow modNotesTx">
        <pc:chgData name="Waleed Ali" userId="71257a1e-ed1c-4d32-867a-83234b865cac" providerId="ADAL" clId="{2216461A-35D2-4016-8D8B-6D057DCA8FE5}" dt="2024-11-20T07:46:00.388" v="22692" actId="20577"/>
        <pc:sldMkLst>
          <pc:docMk/>
          <pc:sldMk cId="2064195841" sldId="282"/>
        </pc:sldMkLst>
      </pc:sldChg>
      <pc:sldChg chg="addSp delSp modSp add mod ord modShow">
        <pc:chgData name="Waleed Ali" userId="71257a1e-ed1c-4d32-867a-83234b865cac" providerId="ADAL" clId="{2216461A-35D2-4016-8D8B-6D057DCA8FE5}" dt="2024-11-20T07:45:52.814" v="22690" actId="729"/>
        <pc:sldMkLst>
          <pc:docMk/>
          <pc:sldMk cId="1282632379" sldId="283"/>
        </pc:sldMkLst>
      </pc:sldChg>
      <pc:sldChg chg="modSp new mod ord">
        <pc:chgData name="Waleed Ali" userId="71257a1e-ed1c-4d32-867a-83234b865cac" providerId="ADAL" clId="{2216461A-35D2-4016-8D8B-6D057DCA8FE5}" dt="2024-11-20T09:06:08.310" v="24373"/>
        <pc:sldMkLst>
          <pc:docMk/>
          <pc:sldMk cId="749377764" sldId="284"/>
        </pc:sldMkLst>
      </pc:sldChg>
      <pc:sldChg chg="addSp delSp modSp add del mod modShow">
        <pc:chgData name="Waleed Ali" userId="71257a1e-ed1c-4d32-867a-83234b865cac" providerId="ADAL" clId="{2216461A-35D2-4016-8D8B-6D057DCA8FE5}" dt="2024-11-20T07:45:50.121" v="22689" actId="729"/>
        <pc:sldMkLst>
          <pc:docMk/>
          <pc:sldMk cId="663178347" sldId="285"/>
        </pc:sldMkLst>
      </pc:sldChg>
      <pc:sldChg chg="addSp delSp modSp new del mod">
        <pc:chgData name="Waleed Ali" userId="71257a1e-ed1c-4d32-867a-83234b865cac" providerId="ADAL" clId="{2216461A-35D2-4016-8D8B-6D057DCA8FE5}" dt="2024-11-08T09:43:02.659" v="11725" actId="47"/>
        <pc:sldMkLst>
          <pc:docMk/>
          <pc:sldMk cId="382275535" sldId="286"/>
        </pc:sldMkLst>
      </pc:sldChg>
      <pc:sldChg chg="addSp modSp add mod modAnim">
        <pc:chgData name="Waleed Ali" userId="71257a1e-ed1c-4d32-867a-83234b865cac" providerId="ADAL" clId="{2216461A-35D2-4016-8D8B-6D057DCA8FE5}" dt="2024-11-20T08:46:58.851" v="24202" actId="207"/>
        <pc:sldMkLst>
          <pc:docMk/>
          <pc:sldMk cId="2058932461" sldId="287"/>
        </pc:sldMkLst>
      </pc:sldChg>
      <pc:sldChg chg="modSp add mod modAnim">
        <pc:chgData name="Waleed Ali" userId="71257a1e-ed1c-4d32-867a-83234b865cac" providerId="ADAL" clId="{2216461A-35D2-4016-8D8B-6D057DCA8FE5}" dt="2024-11-17T14:36:22.807" v="20838" actId="20577"/>
        <pc:sldMkLst>
          <pc:docMk/>
          <pc:sldMk cId="3156112752" sldId="288"/>
        </pc:sldMkLst>
      </pc:sldChg>
      <pc:sldChg chg="addSp modSp add mod modAnim modNotesTx">
        <pc:chgData name="Waleed Ali" userId="71257a1e-ed1c-4d32-867a-83234b865cac" providerId="ADAL" clId="{2216461A-35D2-4016-8D8B-6D057DCA8FE5}" dt="2024-11-14T12:41:47.160" v="15530" actId="207"/>
        <pc:sldMkLst>
          <pc:docMk/>
          <pc:sldMk cId="2662918967" sldId="289"/>
        </pc:sldMkLst>
      </pc:sldChg>
      <pc:sldChg chg="modSp add mod modAnim">
        <pc:chgData name="Waleed Ali" userId="71257a1e-ed1c-4d32-867a-83234b865cac" providerId="ADAL" clId="{2216461A-35D2-4016-8D8B-6D057DCA8FE5}" dt="2024-11-20T08:47:02.563" v="24203" actId="207"/>
        <pc:sldMkLst>
          <pc:docMk/>
          <pc:sldMk cId="3719212241" sldId="290"/>
        </pc:sldMkLst>
      </pc:sldChg>
      <pc:sldChg chg="add ord modNotesTx">
        <pc:chgData name="Waleed Ali" userId="71257a1e-ed1c-4d32-867a-83234b865cac" providerId="ADAL" clId="{2216461A-35D2-4016-8D8B-6D057DCA8FE5}" dt="2024-11-20T07:43:05.233" v="22636" actId="6549"/>
        <pc:sldMkLst>
          <pc:docMk/>
          <pc:sldMk cId="1936989818" sldId="291"/>
        </pc:sldMkLst>
      </pc:sldChg>
      <pc:sldChg chg="modSp new del mod">
        <pc:chgData name="Waleed Ali" userId="71257a1e-ed1c-4d32-867a-83234b865cac" providerId="ADAL" clId="{2216461A-35D2-4016-8D8B-6D057DCA8FE5}" dt="2024-11-08T09:45:39.317" v="11752" actId="47"/>
        <pc:sldMkLst>
          <pc:docMk/>
          <pc:sldMk cId="900070872" sldId="292"/>
        </pc:sldMkLst>
      </pc:sldChg>
      <pc:sldChg chg="addSp delSp modSp add del mod modAnim">
        <pc:chgData name="Waleed Ali" userId="71257a1e-ed1c-4d32-867a-83234b865cac" providerId="ADAL" clId="{2216461A-35D2-4016-8D8B-6D057DCA8FE5}" dt="2024-11-06T09:40:28.761" v="3025" actId="47"/>
        <pc:sldMkLst>
          <pc:docMk/>
          <pc:sldMk cId="1306593284" sldId="293"/>
        </pc:sldMkLst>
      </pc:sldChg>
      <pc:sldChg chg="addSp delSp modSp new mod modAnim modNotesTx">
        <pc:chgData name="Waleed Ali" userId="71257a1e-ed1c-4d32-867a-83234b865cac" providerId="ADAL" clId="{2216461A-35D2-4016-8D8B-6D057DCA8FE5}" dt="2024-11-19T18:28:53.335" v="22359" actId="20577"/>
        <pc:sldMkLst>
          <pc:docMk/>
          <pc:sldMk cId="3924839566" sldId="293"/>
        </pc:sldMkLst>
      </pc:sldChg>
      <pc:sldChg chg="modSp add del modAnim">
        <pc:chgData name="Waleed Ali" userId="71257a1e-ed1c-4d32-867a-83234b865cac" providerId="ADAL" clId="{2216461A-35D2-4016-8D8B-6D057DCA8FE5}" dt="2024-11-07T13:35:38.363" v="5554" actId="47"/>
        <pc:sldMkLst>
          <pc:docMk/>
          <pc:sldMk cId="1370931032" sldId="294"/>
        </pc:sldMkLst>
      </pc:sldChg>
      <pc:sldChg chg="modSp add mod modAnim modNotesTx">
        <pc:chgData name="Waleed Ali" userId="71257a1e-ed1c-4d32-867a-83234b865cac" providerId="ADAL" clId="{2216461A-35D2-4016-8D8B-6D057DCA8FE5}" dt="2024-11-19T18:30:22.268" v="22406" actId="20577"/>
        <pc:sldMkLst>
          <pc:docMk/>
          <pc:sldMk cId="3764588224" sldId="294"/>
        </pc:sldMkLst>
      </pc:sldChg>
      <pc:sldChg chg="addSp delSp modSp add mod ord modAnim modNotesTx">
        <pc:chgData name="Waleed Ali" userId="71257a1e-ed1c-4d32-867a-83234b865cac" providerId="ADAL" clId="{2216461A-35D2-4016-8D8B-6D057DCA8FE5}" dt="2024-11-07T16:31:08.430" v="9032" actId="20577"/>
        <pc:sldMkLst>
          <pc:docMk/>
          <pc:sldMk cId="246248656" sldId="295"/>
        </pc:sldMkLst>
      </pc:sldChg>
      <pc:sldChg chg="add del ord">
        <pc:chgData name="Waleed Ali" userId="71257a1e-ed1c-4d32-867a-83234b865cac" providerId="ADAL" clId="{2216461A-35D2-4016-8D8B-6D057DCA8FE5}" dt="2024-11-07T13:36:27.856" v="5566" actId="47"/>
        <pc:sldMkLst>
          <pc:docMk/>
          <pc:sldMk cId="1727490636" sldId="295"/>
        </pc:sldMkLst>
      </pc:sldChg>
      <pc:sldChg chg="modSp add del modAnim">
        <pc:chgData name="Waleed Ali" userId="71257a1e-ed1c-4d32-867a-83234b865cac" providerId="ADAL" clId="{2216461A-35D2-4016-8D8B-6D057DCA8FE5}" dt="2024-11-07T13:35:38.363" v="5554" actId="47"/>
        <pc:sldMkLst>
          <pc:docMk/>
          <pc:sldMk cId="2692010510" sldId="295"/>
        </pc:sldMkLst>
      </pc:sldChg>
      <pc:sldChg chg="modSp add mod modAnim modNotesTx">
        <pc:chgData name="Waleed Ali" userId="71257a1e-ed1c-4d32-867a-83234b865cac" providerId="ADAL" clId="{2216461A-35D2-4016-8D8B-6D057DCA8FE5}" dt="2024-11-19T18:32:07.928" v="22416" actId="20577"/>
        <pc:sldMkLst>
          <pc:docMk/>
          <pc:sldMk cId="1045116869" sldId="296"/>
        </pc:sldMkLst>
      </pc:sldChg>
      <pc:sldChg chg="modSp add del modAnim">
        <pc:chgData name="Waleed Ali" userId="71257a1e-ed1c-4d32-867a-83234b865cac" providerId="ADAL" clId="{2216461A-35D2-4016-8D8B-6D057DCA8FE5}" dt="2024-11-07T13:35:38.363" v="5554" actId="47"/>
        <pc:sldMkLst>
          <pc:docMk/>
          <pc:sldMk cId="3580535853" sldId="296"/>
        </pc:sldMkLst>
      </pc:sldChg>
      <pc:sldChg chg="modSp add mod ord modAnim modNotesTx">
        <pc:chgData name="Waleed Ali" userId="71257a1e-ed1c-4d32-867a-83234b865cac" providerId="ADAL" clId="{2216461A-35D2-4016-8D8B-6D057DCA8FE5}" dt="2024-11-19T18:35:07.147" v="22440" actId="20577"/>
        <pc:sldMkLst>
          <pc:docMk/>
          <pc:sldMk cId="3274813501" sldId="297"/>
        </pc:sldMkLst>
      </pc:sldChg>
      <pc:sldChg chg="add ord modNotesTx">
        <pc:chgData name="Waleed Ali" userId="71257a1e-ed1c-4d32-867a-83234b865cac" providerId="ADAL" clId="{2216461A-35D2-4016-8D8B-6D057DCA8FE5}" dt="2024-11-07T16:24:53.060" v="8776" actId="20577"/>
        <pc:sldMkLst>
          <pc:docMk/>
          <pc:sldMk cId="678019501" sldId="298"/>
        </pc:sldMkLst>
      </pc:sldChg>
      <pc:sldChg chg="modSp new mod modAnim modShow modNotesTx">
        <pc:chgData name="Waleed Ali" userId="71257a1e-ed1c-4d32-867a-83234b865cac" providerId="ADAL" clId="{2216461A-35D2-4016-8D8B-6D057DCA8FE5}" dt="2024-11-20T08:01:00.328" v="23097" actId="729"/>
        <pc:sldMkLst>
          <pc:docMk/>
          <pc:sldMk cId="4244918" sldId="299"/>
        </pc:sldMkLst>
      </pc:sldChg>
      <pc:sldChg chg="addSp modSp new mod modAnim modNotesTx">
        <pc:chgData name="Waleed Ali" userId="71257a1e-ed1c-4d32-867a-83234b865cac" providerId="ADAL" clId="{2216461A-35D2-4016-8D8B-6D057DCA8FE5}" dt="2024-11-20T08:38:31.466" v="24201" actId="20577"/>
        <pc:sldMkLst>
          <pc:docMk/>
          <pc:sldMk cId="538866333" sldId="300"/>
        </pc:sldMkLst>
      </pc:sldChg>
      <pc:sldChg chg="addSp delSp modSp new del mod modAnim modNotesTx">
        <pc:chgData name="Waleed Ali" userId="71257a1e-ed1c-4d32-867a-83234b865cac" providerId="ADAL" clId="{2216461A-35D2-4016-8D8B-6D057DCA8FE5}" dt="2024-11-20T08:36:35.341" v="23914" actId="47"/>
        <pc:sldMkLst>
          <pc:docMk/>
          <pc:sldMk cId="3978889624" sldId="301"/>
        </pc:sldMkLst>
      </pc:sldChg>
      <pc:sldChg chg="addSp modSp new del mod modAnim">
        <pc:chgData name="Waleed Ali" userId="71257a1e-ed1c-4d32-867a-83234b865cac" providerId="ADAL" clId="{2216461A-35D2-4016-8D8B-6D057DCA8FE5}" dt="2024-11-14T13:46:09.068" v="17548" actId="47"/>
        <pc:sldMkLst>
          <pc:docMk/>
          <pc:sldMk cId="4135702795" sldId="302"/>
        </pc:sldMkLst>
      </pc:sldChg>
      <pc:sldChg chg="addSp modSp new mod modAnim">
        <pc:chgData name="Waleed Ali" userId="71257a1e-ed1c-4d32-867a-83234b865cac" providerId="ADAL" clId="{2216461A-35D2-4016-8D8B-6D057DCA8FE5}" dt="2024-11-20T09:05:18.721" v="24371"/>
        <pc:sldMkLst>
          <pc:docMk/>
          <pc:sldMk cId="1180449492" sldId="303"/>
        </pc:sldMkLst>
      </pc:sldChg>
      <pc:sldChg chg="addSp delSp modSp new mod">
        <pc:chgData name="Waleed Ali" userId="71257a1e-ed1c-4d32-867a-83234b865cac" providerId="ADAL" clId="{2216461A-35D2-4016-8D8B-6D057DCA8FE5}" dt="2024-11-07T17:13:36.810" v="11216" actId="1076"/>
        <pc:sldMkLst>
          <pc:docMk/>
          <pc:sldMk cId="3492972080" sldId="304"/>
        </pc:sldMkLst>
      </pc:sldChg>
      <pc:sldChg chg="addSp modSp add mod modAnim">
        <pc:chgData name="Waleed Ali" userId="71257a1e-ed1c-4d32-867a-83234b865cac" providerId="ADAL" clId="{2216461A-35D2-4016-8D8B-6D057DCA8FE5}" dt="2024-11-20T08:50:50.128" v="24237" actId="313"/>
        <pc:sldMkLst>
          <pc:docMk/>
          <pc:sldMk cId="637219119" sldId="305"/>
        </pc:sldMkLst>
      </pc:sldChg>
      <pc:sldChg chg="modSp add mod modAnim">
        <pc:chgData name="Waleed Ali" userId="71257a1e-ed1c-4d32-867a-83234b865cac" providerId="ADAL" clId="{2216461A-35D2-4016-8D8B-6D057DCA8FE5}" dt="2024-11-14T12:42:14.401" v="15534" actId="207"/>
        <pc:sldMkLst>
          <pc:docMk/>
          <pc:sldMk cId="372640718" sldId="306"/>
        </pc:sldMkLst>
      </pc:sldChg>
      <pc:sldChg chg="addSp delSp modSp add mod">
        <pc:chgData name="Waleed Ali" userId="71257a1e-ed1c-4d32-867a-83234b865cac" providerId="ADAL" clId="{2216461A-35D2-4016-8D8B-6D057DCA8FE5}" dt="2024-11-14T12:41:54.423" v="15531" actId="207"/>
        <pc:sldMkLst>
          <pc:docMk/>
          <pc:sldMk cId="754482881" sldId="307"/>
        </pc:sldMkLst>
      </pc:sldChg>
      <pc:sldChg chg="addSp delSp modSp new mod ord delAnim modAnim modNotesTx">
        <pc:chgData name="Waleed Ali" userId="71257a1e-ed1c-4d32-867a-83234b865cac" providerId="ADAL" clId="{2216461A-35D2-4016-8D8B-6D057DCA8FE5}" dt="2024-11-20T07:54:42.286" v="23096" actId="20577"/>
        <pc:sldMkLst>
          <pc:docMk/>
          <pc:sldMk cId="4028635072" sldId="308"/>
        </pc:sldMkLst>
      </pc:sldChg>
      <pc:sldChg chg="add ord modAnim modNotesTx">
        <pc:chgData name="Waleed Ali" userId="71257a1e-ed1c-4d32-867a-83234b865cac" providerId="ADAL" clId="{2216461A-35D2-4016-8D8B-6D057DCA8FE5}" dt="2024-11-20T07:52:14.479" v="23087"/>
        <pc:sldMkLst>
          <pc:docMk/>
          <pc:sldMk cId="3067466821" sldId="309"/>
        </pc:sldMkLst>
      </pc:sldChg>
      <pc:sldChg chg="addSp delSp modSp new mod modAnim">
        <pc:chgData name="Waleed Ali" userId="71257a1e-ed1c-4d32-867a-83234b865cac" providerId="ADAL" clId="{2216461A-35D2-4016-8D8B-6D057DCA8FE5}" dt="2024-11-20T08:57:49.435" v="24302" actId="12788"/>
        <pc:sldMkLst>
          <pc:docMk/>
          <pc:sldMk cId="36804713" sldId="310"/>
        </pc:sldMkLst>
      </pc:sldChg>
      <pc:sldChg chg="modSp add mod ord modAnim">
        <pc:chgData name="Waleed Ali" userId="71257a1e-ed1c-4d32-867a-83234b865cac" providerId="ADAL" clId="{2216461A-35D2-4016-8D8B-6D057DCA8FE5}" dt="2024-11-17T14:24:36.830" v="20816" actId="27636"/>
        <pc:sldMkLst>
          <pc:docMk/>
          <pc:sldMk cId="2180047464" sldId="311"/>
        </pc:sldMkLst>
      </pc:sldChg>
      <pc:sldChg chg="addSp delSp modSp new del mod">
        <pc:chgData name="Waleed Ali" userId="71257a1e-ed1c-4d32-867a-83234b865cac" providerId="ADAL" clId="{2216461A-35D2-4016-8D8B-6D057DCA8FE5}" dt="2024-11-14T12:55:49.462" v="15638" actId="47"/>
        <pc:sldMkLst>
          <pc:docMk/>
          <pc:sldMk cId="194195324" sldId="312"/>
        </pc:sldMkLst>
      </pc:sldChg>
      <pc:sldChg chg="addSp delSp modSp new del mod">
        <pc:chgData name="Waleed Ali" userId="71257a1e-ed1c-4d32-867a-83234b865cac" providerId="ADAL" clId="{2216461A-35D2-4016-8D8B-6D057DCA8FE5}" dt="2024-11-14T13:45:32.685" v="17497" actId="47"/>
        <pc:sldMkLst>
          <pc:docMk/>
          <pc:sldMk cId="3512899853" sldId="312"/>
        </pc:sldMkLst>
      </pc:sldChg>
      <pc:sldChg chg="addSp delSp modSp new del mod">
        <pc:chgData name="Waleed Ali" userId="71257a1e-ed1c-4d32-867a-83234b865cac" providerId="ADAL" clId="{2216461A-35D2-4016-8D8B-6D057DCA8FE5}" dt="2024-11-14T13:19:05.962" v="16316" actId="47"/>
        <pc:sldMkLst>
          <pc:docMk/>
          <pc:sldMk cId="412559684" sldId="313"/>
        </pc:sldMkLst>
      </pc:sldChg>
      <pc:sldChg chg="addSp delSp modSp new del mod">
        <pc:chgData name="Waleed Ali" userId="71257a1e-ed1c-4d32-867a-83234b865cac" providerId="ADAL" clId="{2216461A-35D2-4016-8D8B-6D057DCA8FE5}" dt="2024-11-14T13:25:23.770" v="16516" actId="47"/>
        <pc:sldMkLst>
          <pc:docMk/>
          <pc:sldMk cId="1520973504" sldId="313"/>
        </pc:sldMkLst>
      </pc:sldChg>
      <pc:sldChg chg="addSp delSp modSp new mod modAnim">
        <pc:chgData name="Waleed Ali" userId="71257a1e-ed1c-4d32-867a-83234b865cac" providerId="ADAL" clId="{2216461A-35D2-4016-8D8B-6D057DCA8FE5}" dt="2024-11-20T08:59:52.067" v="24323" actId="20577"/>
        <pc:sldMkLst>
          <pc:docMk/>
          <pc:sldMk cId="1536201045" sldId="313"/>
        </pc:sldMkLst>
      </pc:sldChg>
      <pc:sldChg chg="addSp delSp modSp new del mod">
        <pc:chgData name="Waleed Ali" userId="71257a1e-ed1c-4d32-867a-83234b865cac" providerId="ADAL" clId="{2216461A-35D2-4016-8D8B-6D057DCA8FE5}" dt="2024-11-14T13:13:08.815" v="16051" actId="47"/>
        <pc:sldMkLst>
          <pc:docMk/>
          <pc:sldMk cId="1703230972" sldId="313"/>
        </pc:sldMkLst>
      </pc:sldChg>
      <pc:sldChg chg="modSp add modAnim">
        <pc:chgData name="Waleed Ali" userId="71257a1e-ed1c-4d32-867a-83234b865cac" providerId="ADAL" clId="{2216461A-35D2-4016-8D8B-6D057DCA8FE5}" dt="2024-11-17T14:44:26.290" v="20880" actId="20577"/>
        <pc:sldMkLst>
          <pc:docMk/>
          <pc:sldMk cId="805702619" sldId="314"/>
        </pc:sldMkLst>
      </pc:sldChg>
      <pc:sldChg chg="addSp modSp new del">
        <pc:chgData name="Waleed Ali" userId="71257a1e-ed1c-4d32-867a-83234b865cac" providerId="ADAL" clId="{2216461A-35D2-4016-8D8B-6D057DCA8FE5}" dt="2024-11-14T13:19:04.263" v="16315" actId="47"/>
        <pc:sldMkLst>
          <pc:docMk/>
          <pc:sldMk cId="1132760020" sldId="314"/>
        </pc:sldMkLst>
      </pc:sldChg>
      <pc:sldChg chg="addSp delSp modSp new mod ord modTransition modAnim modNotesTx">
        <pc:chgData name="Waleed Ali" userId="71257a1e-ed1c-4d32-867a-83234b865cac" providerId="ADAL" clId="{2216461A-35D2-4016-8D8B-6D057DCA8FE5}" dt="2024-11-19T18:26:09.776" v="22271" actId="20577"/>
        <pc:sldMkLst>
          <pc:docMk/>
          <pc:sldMk cId="1275529616" sldId="315"/>
        </pc:sldMkLst>
      </pc:sldChg>
      <pc:sldChg chg="addSp delSp modSp new del mod">
        <pc:chgData name="Waleed Ali" userId="71257a1e-ed1c-4d32-867a-83234b865cac" providerId="ADAL" clId="{2216461A-35D2-4016-8D8B-6D057DCA8FE5}" dt="2024-11-14T14:10:51.847" v="18878" actId="47"/>
        <pc:sldMkLst>
          <pc:docMk/>
          <pc:sldMk cId="2622446392" sldId="316"/>
        </pc:sldMkLst>
      </pc:sldChg>
      <pc:sldChg chg="modSp add mod ord modAnim modNotesTx">
        <pc:chgData name="Waleed Ali" userId="71257a1e-ed1c-4d32-867a-83234b865cac" providerId="ADAL" clId="{2216461A-35D2-4016-8D8B-6D057DCA8FE5}" dt="2024-11-20T07:41:46.070" v="22560"/>
        <pc:sldMkLst>
          <pc:docMk/>
          <pc:sldMk cId="1807479946" sldId="317"/>
        </pc:sldMkLst>
      </pc:sldChg>
      <pc:sldChg chg="modSp add mod ord modTransition modAnim modNotesTx">
        <pc:chgData name="Waleed Ali" userId="71257a1e-ed1c-4d32-867a-83234b865cac" providerId="ADAL" clId="{2216461A-35D2-4016-8D8B-6D057DCA8FE5}" dt="2024-11-17T14:49:19.762" v="20882"/>
        <pc:sldMkLst>
          <pc:docMk/>
          <pc:sldMk cId="463319105" sldId="318"/>
        </pc:sldMkLst>
      </pc:sldChg>
      <pc:sldChg chg="modSp add ord modAnim modNotesTx">
        <pc:chgData name="Waleed Ali" userId="71257a1e-ed1c-4d32-867a-83234b865cac" providerId="ADAL" clId="{2216461A-35D2-4016-8D8B-6D057DCA8FE5}" dt="2024-11-20T07:42:17.367" v="22561"/>
        <pc:sldMkLst>
          <pc:docMk/>
          <pc:sldMk cId="434509005" sldId="319"/>
        </pc:sldMkLst>
      </pc:sldChg>
      <pc:sldChg chg="addSp delSp modSp new mod modAnim modNotesTx">
        <pc:chgData name="Waleed Ali" userId="71257a1e-ed1c-4d32-867a-83234b865cac" providerId="ADAL" clId="{2216461A-35D2-4016-8D8B-6D057DCA8FE5}" dt="2024-11-20T07:41:05.031" v="22556"/>
        <pc:sldMkLst>
          <pc:docMk/>
          <pc:sldMk cId="834787207" sldId="320"/>
        </pc:sldMkLst>
      </pc:sldChg>
      <pc:sldChg chg="add del">
        <pc:chgData name="Waleed Ali" userId="71257a1e-ed1c-4d32-867a-83234b865cac" providerId="ADAL" clId="{2216461A-35D2-4016-8D8B-6D057DCA8FE5}" dt="2024-11-19T15:02:38.813" v="20905" actId="47"/>
        <pc:sldMkLst>
          <pc:docMk/>
          <pc:sldMk cId="1356824430" sldId="321"/>
        </pc:sldMkLst>
      </pc:sldChg>
      <pc:sldChg chg="modSp add del">
        <pc:chgData name="Waleed Ali" userId="71257a1e-ed1c-4d32-867a-83234b865cac" providerId="ADAL" clId="{2216461A-35D2-4016-8D8B-6D057DCA8FE5}" dt="2024-11-17T09:16:20.254" v="20629" actId="47"/>
        <pc:sldMkLst>
          <pc:docMk/>
          <pc:sldMk cId="2751761395" sldId="321"/>
        </pc:sldMkLst>
      </pc:sldChg>
      <pc:sldChg chg="modSp new del mod">
        <pc:chgData name="Waleed Ali" userId="71257a1e-ed1c-4d32-867a-83234b865cac" providerId="ADAL" clId="{2216461A-35D2-4016-8D8B-6D057DCA8FE5}" dt="2024-11-19T15:38:15.118" v="21275" actId="47"/>
        <pc:sldMkLst>
          <pc:docMk/>
          <pc:sldMk cId="3243332075" sldId="321"/>
        </pc:sldMkLst>
      </pc:sldChg>
      <pc:sldChg chg="modSp new mod modAnim modNotesTx">
        <pc:chgData name="Waleed Ali" userId="71257a1e-ed1c-4d32-867a-83234b865cac" providerId="ADAL" clId="{2216461A-35D2-4016-8D8B-6D057DCA8FE5}" dt="2024-11-19T15:41:25.120" v="21394"/>
        <pc:sldMkLst>
          <pc:docMk/>
          <pc:sldMk cId="1407336809" sldId="322"/>
        </pc:sldMkLst>
      </pc:sldChg>
      <pc:sldChg chg="addSp delSp modSp add del mod">
        <pc:chgData name="Waleed Ali" userId="71257a1e-ed1c-4d32-867a-83234b865cac" providerId="ADAL" clId="{2216461A-35D2-4016-8D8B-6D057DCA8FE5}" dt="2024-11-20T07:45:17.696" v="22655" actId="47"/>
        <pc:sldMkLst>
          <pc:docMk/>
          <pc:sldMk cId="316697154" sldId="323"/>
        </pc:sldMkLst>
      </pc:sldChg>
      <pc:sldChg chg="addSp delSp modSp new mod modAnim modNotesTx">
        <pc:chgData name="Waleed Ali" userId="71257a1e-ed1c-4d32-867a-83234b865cac" providerId="ADAL" clId="{2216461A-35D2-4016-8D8B-6D057DCA8FE5}" dt="2024-11-20T08:37:51.755" v="24192" actId="20577"/>
        <pc:sldMkLst>
          <pc:docMk/>
          <pc:sldMk cId="2608413203" sldId="323"/>
        </pc:sldMkLst>
      </pc:sldChg>
      <pc:sldChg chg="new del">
        <pc:chgData name="Waleed Ali" userId="71257a1e-ed1c-4d32-867a-83234b865cac" providerId="ADAL" clId="{2216461A-35D2-4016-8D8B-6D057DCA8FE5}" dt="2024-11-20T08:37:54.413" v="24193" actId="47"/>
        <pc:sldMkLst>
          <pc:docMk/>
          <pc:sldMk cId="3120021457" sldId="324"/>
        </pc:sldMkLst>
      </pc:sldChg>
    </pc:docChg>
  </pc:docChgLst>
</pc:chgInfo>
</file>

<file path=ppt/diagrams/_rels/data6.xml.rels><?xml version="1.0" encoding="UTF-8" standalone="yes"?>
<Relationships xmlns="http://schemas.openxmlformats.org/package/2006/relationships"><Relationship Id="rId3" Type="http://schemas.openxmlformats.org/officeDocument/2006/relationships/hyperlink" Target="https://moodle.bath.ac.uk/mod/folder/view.php?id=1378055" TargetMode="External"/><Relationship Id="rId2" Type="http://schemas.openxmlformats.org/officeDocument/2006/relationships/hyperlink" Target="https://moodle.bath.ac.uk/mod/folder/view.php?id=1378054" TargetMode="External"/><Relationship Id="rId1" Type="http://schemas.openxmlformats.org/officeDocument/2006/relationships/hyperlink" Target="https://moodle.bath.ac.uk/mod/folder/view.php?id=1378053" TargetMode="External"/></Relationships>
</file>

<file path=ppt/diagrams/_rels/drawing6.xml.rels><?xml version="1.0" encoding="UTF-8" standalone="yes"?>
<Relationships xmlns="http://schemas.openxmlformats.org/package/2006/relationships"><Relationship Id="rId3" Type="http://schemas.openxmlformats.org/officeDocument/2006/relationships/hyperlink" Target="https://moodle.bath.ac.uk/mod/folder/view.php?id=1378055" TargetMode="External"/><Relationship Id="rId2" Type="http://schemas.openxmlformats.org/officeDocument/2006/relationships/hyperlink" Target="https://moodle.bath.ac.uk/mod/folder/view.php?id=1378054" TargetMode="External"/><Relationship Id="rId1" Type="http://schemas.openxmlformats.org/officeDocument/2006/relationships/hyperlink" Target="https://moodle.bath.ac.uk/mod/folder/view.php?id=1378053"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A68F5-1FD7-409C-A533-6478673C6AA2}"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640CEE70-19DF-4413-A362-D11890EEA395}">
      <dgm:prSet phldrT="[Text]" custT="1"/>
      <dgm:spPr>
        <a:solidFill>
          <a:srgbClr val="AC3B52"/>
        </a:solidFill>
      </dgm:spPr>
      <dgm:t>
        <a:bodyPr/>
        <a:lstStyle/>
        <a:p>
          <a:r>
            <a:rPr lang="en-GB" sz="3000" b="1" dirty="0"/>
            <a:t>AFHEA</a:t>
          </a:r>
        </a:p>
        <a:p>
          <a:r>
            <a:rPr lang="en-GB" sz="3000" dirty="0"/>
            <a:t>Associate Fellowship</a:t>
          </a:r>
        </a:p>
      </dgm:t>
    </dgm:pt>
    <dgm:pt modelId="{B56C5D70-A951-411A-8F52-7F3AA46F026F}" type="parTrans" cxnId="{2574E866-478A-4255-833B-9B58AD670FC1}">
      <dgm:prSet/>
      <dgm:spPr/>
      <dgm:t>
        <a:bodyPr/>
        <a:lstStyle/>
        <a:p>
          <a:endParaRPr lang="en-GB"/>
        </a:p>
      </dgm:t>
    </dgm:pt>
    <dgm:pt modelId="{C37C40F6-CBFB-4AA6-BB32-BA6933193D71}" type="sibTrans" cxnId="{2574E866-478A-4255-833B-9B58AD670FC1}">
      <dgm:prSet/>
      <dgm:spPr>
        <a:solidFill>
          <a:srgbClr val="AC3B52"/>
        </a:solidFill>
      </dgm:spPr>
      <dgm:t>
        <a:bodyPr/>
        <a:lstStyle/>
        <a:p>
          <a:endParaRPr lang="en-GB"/>
        </a:p>
      </dgm:t>
    </dgm:pt>
    <dgm:pt modelId="{97801B1B-58B8-4D7E-ABC8-44369EE00027}">
      <dgm:prSet phldrT="[Text]" custT="1"/>
      <dgm:spPr>
        <a:solidFill>
          <a:srgbClr val="AC3B52"/>
        </a:solidFill>
      </dgm:spPr>
      <dgm:t>
        <a:bodyPr/>
        <a:lstStyle/>
        <a:p>
          <a:r>
            <a:rPr lang="en-GB" sz="3000" b="1" dirty="0"/>
            <a:t>SFHEA</a:t>
          </a:r>
          <a:br>
            <a:rPr lang="en-GB" sz="3000" dirty="0"/>
          </a:br>
          <a:r>
            <a:rPr lang="en-GB" sz="3000" dirty="0"/>
            <a:t>Senior Fellowship</a:t>
          </a:r>
        </a:p>
      </dgm:t>
    </dgm:pt>
    <dgm:pt modelId="{75EE2737-2AFB-4B56-AA84-8D828D5EE229}" type="parTrans" cxnId="{802648C3-E7C2-4055-A3A1-E3E581D14207}">
      <dgm:prSet/>
      <dgm:spPr/>
      <dgm:t>
        <a:bodyPr/>
        <a:lstStyle/>
        <a:p>
          <a:endParaRPr lang="en-GB"/>
        </a:p>
      </dgm:t>
    </dgm:pt>
    <dgm:pt modelId="{368DA335-E3B0-487A-8A16-DDD5E7F5F86E}" type="sibTrans" cxnId="{802648C3-E7C2-4055-A3A1-E3E581D14207}">
      <dgm:prSet/>
      <dgm:spPr>
        <a:solidFill>
          <a:srgbClr val="AC3B52"/>
        </a:solidFill>
      </dgm:spPr>
      <dgm:t>
        <a:bodyPr/>
        <a:lstStyle/>
        <a:p>
          <a:endParaRPr lang="en-GB"/>
        </a:p>
      </dgm:t>
    </dgm:pt>
    <dgm:pt modelId="{73BD948B-C9A1-44C3-9290-A6893877739F}">
      <dgm:prSet phldrT="[Text]" custT="1"/>
      <dgm:spPr>
        <a:solidFill>
          <a:srgbClr val="AC3B52"/>
        </a:solidFill>
      </dgm:spPr>
      <dgm:t>
        <a:bodyPr/>
        <a:lstStyle/>
        <a:p>
          <a:r>
            <a:rPr lang="en-GB" sz="3000" b="1" dirty="0" err="1"/>
            <a:t>PFHEA</a:t>
          </a:r>
          <a:br>
            <a:rPr lang="en-GB" sz="3000" dirty="0"/>
          </a:br>
          <a:r>
            <a:rPr lang="en-GB" sz="3000" dirty="0"/>
            <a:t>Principal Fellowship</a:t>
          </a:r>
        </a:p>
      </dgm:t>
    </dgm:pt>
    <dgm:pt modelId="{06C732DD-6BA7-49BF-989B-EC1FAFB7DBCA}" type="parTrans" cxnId="{834226EF-B4C0-4E23-A7A3-83373AF479AF}">
      <dgm:prSet/>
      <dgm:spPr/>
      <dgm:t>
        <a:bodyPr/>
        <a:lstStyle/>
        <a:p>
          <a:endParaRPr lang="en-GB"/>
        </a:p>
      </dgm:t>
    </dgm:pt>
    <dgm:pt modelId="{96520CBE-4105-4AC6-94B9-10E086E8B81A}" type="sibTrans" cxnId="{834226EF-B4C0-4E23-A7A3-83373AF479AF}">
      <dgm:prSet/>
      <dgm:spPr/>
      <dgm:t>
        <a:bodyPr/>
        <a:lstStyle/>
        <a:p>
          <a:endParaRPr lang="en-GB"/>
        </a:p>
      </dgm:t>
    </dgm:pt>
    <dgm:pt modelId="{124999AD-A04B-419C-BD4E-A578229301C4}">
      <dgm:prSet custT="1"/>
      <dgm:spPr>
        <a:solidFill>
          <a:srgbClr val="AC3B52"/>
        </a:solidFill>
      </dgm:spPr>
      <dgm:t>
        <a:bodyPr/>
        <a:lstStyle/>
        <a:p>
          <a:r>
            <a:rPr lang="en-GB" sz="3000" b="1" dirty="0"/>
            <a:t>FHEA</a:t>
          </a:r>
          <a:br>
            <a:rPr lang="en-GB" sz="3000" dirty="0"/>
          </a:br>
          <a:r>
            <a:rPr lang="en-GB" sz="3000" dirty="0"/>
            <a:t>Fellowship</a:t>
          </a:r>
        </a:p>
      </dgm:t>
    </dgm:pt>
    <dgm:pt modelId="{C0A5A834-EF05-4722-A4DE-E1FA4B9D166B}" type="parTrans" cxnId="{F2C44D3F-40DA-4061-9468-972F5DA584BC}">
      <dgm:prSet/>
      <dgm:spPr/>
      <dgm:t>
        <a:bodyPr/>
        <a:lstStyle/>
        <a:p>
          <a:endParaRPr lang="en-GB"/>
        </a:p>
      </dgm:t>
    </dgm:pt>
    <dgm:pt modelId="{C16ED2C2-26B8-4893-8F47-9C52FD3FC622}" type="sibTrans" cxnId="{F2C44D3F-40DA-4061-9468-972F5DA584BC}">
      <dgm:prSet/>
      <dgm:spPr>
        <a:solidFill>
          <a:srgbClr val="AC3B52"/>
        </a:solidFill>
      </dgm:spPr>
      <dgm:t>
        <a:bodyPr/>
        <a:lstStyle/>
        <a:p>
          <a:endParaRPr lang="en-GB"/>
        </a:p>
      </dgm:t>
    </dgm:pt>
    <dgm:pt modelId="{02B525DB-302E-403F-AA1D-3BB4CD0ECB36}" type="pres">
      <dgm:prSet presAssocID="{96FA68F5-1FD7-409C-A533-6478673C6AA2}" presName="Name0" presStyleCnt="0">
        <dgm:presLayoutVars>
          <dgm:dir/>
          <dgm:resizeHandles val="exact"/>
        </dgm:presLayoutVars>
      </dgm:prSet>
      <dgm:spPr/>
    </dgm:pt>
    <dgm:pt modelId="{E34781E0-669B-4306-A95F-F7323CAC68AB}" type="pres">
      <dgm:prSet presAssocID="{640CEE70-19DF-4413-A362-D11890EEA395}" presName="node" presStyleLbl="node1" presStyleIdx="0" presStyleCnt="4">
        <dgm:presLayoutVars>
          <dgm:bulletEnabled val="1"/>
        </dgm:presLayoutVars>
      </dgm:prSet>
      <dgm:spPr/>
    </dgm:pt>
    <dgm:pt modelId="{F26B6924-515B-422D-8C61-1FE8C2D7492F}" type="pres">
      <dgm:prSet presAssocID="{C37C40F6-CBFB-4AA6-BB32-BA6933193D71}" presName="sibTrans" presStyleLbl="sibTrans2D1" presStyleIdx="0" presStyleCnt="3"/>
      <dgm:spPr/>
    </dgm:pt>
    <dgm:pt modelId="{3C9BAF8E-A0E1-473E-9D99-EB6C518BA0C6}" type="pres">
      <dgm:prSet presAssocID="{C37C40F6-CBFB-4AA6-BB32-BA6933193D71}" presName="connectorText" presStyleLbl="sibTrans2D1" presStyleIdx="0" presStyleCnt="3"/>
      <dgm:spPr/>
    </dgm:pt>
    <dgm:pt modelId="{EC1B20CB-0930-4474-A64D-FE5C1733DBF0}" type="pres">
      <dgm:prSet presAssocID="{124999AD-A04B-419C-BD4E-A578229301C4}" presName="node" presStyleLbl="node1" presStyleIdx="1" presStyleCnt="4">
        <dgm:presLayoutVars>
          <dgm:bulletEnabled val="1"/>
        </dgm:presLayoutVars>
      </dgm:prSet>
      <dgm:spPr/>
    </dgm:pt>
    <dgm:pt modelId="{BBBE54A9-CBC9-4F19-BA6B-86287D02803F}" type="pres">
      <dgm:prSet presAssocID="{C16ED2C2-26B8-4893-8F47-9C52FD3FC622}" presName="sibTrans" presStyleLbl="sibTrans2D1" presStyleIdx="1" presStyleCnt="3"/>
      <dgm:spPr/>
    </dgm:pt>
    <dgm:pt modelId="{FC5C90B6-E399-4305-8708-EBACE9D1A88E}" type="pres">
      <dgm:prSet presAssocID="{C16ED2C2-26B8-4893-8F47-9C52FD3FC622}" presName="connectorText" presStyleLbl="sibTrans2D1" presStyleIdx="1" presStyleCnt="3"/>
      <dgm:spPr/>
    </dgm:pt>
    <dgm:pt modelId="{9414DD71-6F8F-41C2-B2A4-B849B4DA8A23}" type="pres">
      <dgm:prSet presAssocID="{97801B1B-58B8-4D7E-ABC8-44369EE00027}" presName="node" presStyleLbl="node1" presStyleIdx="2" presStyleCnt="4">
        <dgm:presLayoutVars>
          <dgm:bulletEnabled val="1"/>
        </dgm:presLayoutVars>
      </dgm:prSet>
      <dgm:spPr/>
    </dgm:pt>
    <dgm:pt modelId="{477A0AE5-14E6-47B7-A6C4-C33429939CDF}" type="pres">
      <dgm:prSet presAssocID="{368DA335-E3B0-487A-8A16-DDD5E7F5F86E}" presName="sibTrans" presStyleLbl="sibTrans2D1" presStyleIdx="2" presStyleCnt="3"/>
      <dgm:spPr/>
    </dgm:pt>
    <dgm:pt modelId="{F3AF5079-C83E-4330-9856-75ED04D2D926}" type="pres">
      <dgm:prSet presAssocID="{368DA335-E3B0-487A-8A16-DDD5E7F5F86E}" presName="connectorText" presStyleLbl="sibTrans2D1" presStyleIdx="2" presStyleCnt="3"/>
      <dgm:spPr/>
    </dgm:pt>
    <dgm:pt modelId="{2A4B5551-0C63-44D7-9BD6-5178FF76C283}" type="pres">
      <dgm:prSet presAssocID="{73BD948B-C9A1-44C3-9290-A6893877739F}" presName="node" presStyleLbl="node1" presStyleIdx="3" presStyleCnt="4">
        <dgm:presLayoutVars>
          <dgm:bulletEnabled val="1"/>
        </dgm:presLayoutVars>
      </dgm:prSet>
      <dgm:spPr/>
    </dgm:pt>
  </dgm:ptLst>
  <dgm:cxnLst>
    <dgm:cxn modelId="{F2C44D3F-40DA-4061-9468-972F5DA584BC}" srcId="{96FA68F5-1FD7-409C-A533-6478673C6AA2}" destId="{124999AD-A04B-419C-BD4E-A578229301C4}" srcOrd="1" destOrd="0" parTransId="{C0A5A834-EF05-4722-A4DE-E1FA4B9D166B}" sibTransId="{C16ED2C2-26B8-4893-8F47-9C52FD3FC622}"/>
    <dgm:cxn modelId="{2574E866-478A-4255-833B-9B58AD670FC1}" srcId="{96FA68F5-1FD7-409C-A533-6478673C6AA2}" destId="{640CEE70-19DF-4413-A362-D11890EEA395}" srcOrd="0" destOrd="0" parTransId="{B56C5D70-A951-411A-8F52-7F3AA46F026F}" sibTransId="{C37C40F6-CBFB-4AA6-BB32-BA6933193D71}"/>
    <dgm:cxn modelId="{41D55D68-6793-4A5C-A4B0-6DCA76D44BA6}" type="presOf" srcId="{124999AD-A04B-419C-BD4E-A578229301C4}" destId="{EC1B20CB-0930-4474-A64D-FE5C1733DBF0}" srcOrd="0" destOrd="0" presId="urn:microsoft.com/office/officeart/2005/8/layout/process1"/>
    <dgm:cxn modelId="{838A966E-927D-40DB-9AAC-BB948EA7140C}" type="presOf" srcId="{C37C40F6-CBFB-4AA6-BB32-BA6933193D71}" destId="{3C9BAF8E-A0E1-473E-9D99-EB6C518BA0C6}" srcOrd="1" destOrd="0" presId="urn:microsoft.com/office/officeart/2005/8/layout/process1"/>
    <dgm:cxn modelId="{C317014F-E289-4C9C-B901-AA9F1A4E882F}" type="presOf" srcId="{C37C40F6-CBFB-4AA6-BB32-BA6933193D71}" destId="{F26B6924-515B-422D-8C61-1FE8C2D7492F}" srcOrd="0" destOrd="0" presId="urn:microsoft.com/office/officeart/2005/8/layout/process1"/>
    <dgm:cxn modelId="{8594AE76-EC24-493A-8523-7A7228171DAE}" type="presOf" srcId="{C16ED2C2-26B8-4893-8F47-9C52FD3FC622}" destId="{BBBE54A9-CBC9-4F19-BA6B-86287D02803F}" srcOrd="0" destOrd="0" presId="urn:microsoft.com/office/officeart/2005/8/layout/process1"/>
    <dgm:cxn modelId="{34A2518C-B76B-42D8-8A87-53BC3A54669D}" type="presOf" srcId="{C16ED2C2-26B8-4893-8F47-9C52FD3FC622}" destId="{FC5C90B6-E399-4305-8708-EBACE9D1A88E}" srcOrd="1" destOrd="0" presId="urn:microsoft.com/office/officeart/2005/8/layout/process1"/>
    <dgm:cxn modelId="{6030939D-40C1-40C7-888A-CDF86569D6A9}" type="presOf" srcId="{640CEE70-19DF-4413-A362-D11890EEA395}" destId="{E34781E0-669B-4306-A95F-F7323CAC68AB}" srcOrd="0" destOrd="0" presId="urn:microsoft.com/office/officeart/2005/8/layout/process1"/>
    <dgm:cxn modelId="{5EE4D6A8-9346-41FE-98DA-EF075898E33B}" type="presOf" srcId="{97801B1B-58B8-4D7E-ABC8-44369EE00027}" destId="{9414DD71-6F8F-41C2-B2A4-B849B4DA8A23}" srcOrd="0" destOrd="0" presId="urn:microsoft.com/office/officeart/2005/8/layout/process1"/>
    <dgm:cxn modelId="{85C538B5-0A41-4F94-ABA2-F76E94DE6B0A}" type="presOf" srcId="{96FA68F5-1FD7-409C-A533-6478673C6AA2}" destId="{02B525DB-302E-403F-AA1D-3BB4CD0ECB36}" srcOrd="0" destOrd="0" presId="urn:microsoft.com/office/officeart/2005/8/layout/process1"/>
    <dgm:cxn modelId="{4E83AFB8-FE91-4A4B-8A24-F213697482C6}" type="presOf" srcId="{368DA335-E3B0-487A-8A16-DDD5E7F5F86E}" destId="{477A0AE5-14E6-47B7-A6C4-C33429939CDF}" srcOrd="0" destOrd="0" presId="urn:microsoft.com/office/officeart/2005/8/layout/process1"/>
    <dgm:cxn modelId="{802648C3-E7C2-4055-A3A1-E3E581D14207}" srcId="{96FA68F5-1FD7-409C-A533-6478673C6AA2}" destId="{97801B1B-58B8-4D7E-ABC8-44369EE00027}" srcOrd="2" destOrd="0" parTransId="{75EE2737-2AFB-4B56-AA84-8D828D5EE229}" sibTransId="{368DA335-E3B0-487A-8A16-DDD5E7F5F86E}"/>
    <dgm:cxn modelId="{E69C70DC-1925-44B5-8E0C-E6D66C9DFD43}" type="presOf" srcId="{368DA335-E3B0-487A-8A16-DDD5E7F5F86E}" destId="{F3AF5079-C83E-4330-9856-75ED04D2D926}" srcOrd="1" destOrd="0" presId="urn:microsoft.com/office/officeart/2005/8/layout/process1"/>
    <dgm:cxn modelId="{834226EF-B4C0-4E23-A7A3-83373AF479AF}" srcId="{96FA68F5-1FD7-409C-A533-6478673C6AA2}" destId="{73BD948B-C9A1-44C3-9290-A6893877739F}" srcOrd="3" destOrd="0" parTransId="{06C732DD-6BA7-49BF-989B-EC1FAFB7DBCA}" sibTransId="{96520CBE-4105-4AC6-94B9-10E086E8B81A}"/>
    <dgm:cxn modelId="{1B22D8F7-068D-4D0B-B139-E4D153F16ABE}" type="presOf" srcId="{73BD948B-C9A1-44C3-9290-A6893877739F}" destId="{2A4B5551-0C63-44D7-9BD6-5178FF76C283}" srcOrd="0" destOrd="0" presId="urn:microsoft.com/office/officeart/2005/8/layout/process1"/>
    <dgm:cxn modelId="{7E72C0B1-BBFB-4585-84C7-891BC1EF4542}" type="presParOf" srcId="{02B525DB-302E-403F-AA1D-3BB4CD0ECB36}" destId="{E34781E0-669B-4306-A95F-F7323CAC68AB}" srcOrd="0" destOrd="0" presId="urn:microsoft.com/office/officeart/2005/8/layout/process1"/>
    <dgm:cxn modelId="{F4843478-D55C-4DB3-B072-5328C1B9FDD1}" type="presParOf" srcId="{02B525DB-302E-403F-AA1D-3BB4CD0ECB36}" destId="{F26B6924-515B-422D-8C61-1FE8C2D7492F}" srcOrd="1" destOrd="0" presId="urn:microsoft.com/office/officeart/2005/8/layout/process1"/>
    <dgm:cxn modelId="{5A090099-EAED-49EC-845F-35A784B2EE2B}" type="presParOf" srcId="{F26B6924-515B-422D-8C61-1FE8C2D7492F}" destId="{3C9BAF8E-A0E1-473E-9D99-EB6C518BA0C6}" srcOrd="0" destOrd="0" presId="urn:microsoft.com/office/officeart/2005/8/layout/process1"/>
    <dgm:cxn modelId="{098AD8C8-AFE0-4C70-8BCA-E79172B3A4D0}" type="presParOf" srcId="{02B525DB-302E-403F-AA1D-3BB4CD0ECB36}" destId="{EC1B20CB-0930-4474-A64D-FE5C1733DBF0}" srcOrd="2" destOrd="0" presId="urn:microsoft.com/office/officeart/2005/8/layout/process1"/>
    <dgm:cxn modelId="{78DAE79C-068D-4B42-8531-839B14CECFA5}" type="presParOf" srcId="{02B525DB-302E-403F-AA1D-3BB4CD0ECB36}" destId="{BBBE54A9-CBC9-4F19-BA6B-86287D02803F}" srcOrd="3" destOrd="0" presId="urn:microsoft.com/office/officeart/2005/8/layout/process1"/>
    <dgm:cxn modelId="{059D6188-2A1B-4DF6-A825-CD1D8D9678C0}" type="presParOf" srcId="{BBBE54A9-CBC9-4F19-BA6B-86287D02803F}" destId="{FC5C90B6-E399-4305-8708-EBACE9D1A88E}" srcOrd="0" destOrd="0" presId="urn:microsoft.com/office/officeart/2005/8/layout/process1"/>
    <dgm:cxn modelId="{E8569084-616F-4DAE-A384-AA051E45F386}" type="presParOf" srcId="{02B525DB-302E-403F-AA1D-3BB4CD0ECB36}" destId="{9414DD71-6F8F-41C2-B2A4-B849B4DA8A23}" srcOrd="4" destOrd="0" presId="urn:microsoft.com/office/officeart/2005/8/layout/process1"/>
    <dgm:cxn modelId="{B37FC9B6-22C1-4C24-826B-8048BAE193EC}" type="presParOf" srcId="{02B525DB-302E-403F-AA1D-3BB4CD0ECB36}" destId="{477A0AE5-14E6-47B7-A6C4-C33429939CDF}" srcOrd="5" destOrd="0" presId="urn:microsoft.com/office/officeart/2005/8/layout/process1"/>
    <dgm:cxn modelId="{94BBF961-C4DF-4661-8183-1765067016AD}" type="presParOf" srcId="{477A0AE5-14E6-47B7-A6C4-C33429939CDF}" destId="{F3AF5079-C83E-4330-9856-75ED04D2D926}" srcOrd="0" destOrd="0" presId="urn:microsoft.com/office/officeart/2005/8/layout/process1"/>
    <dgm:cxn modelId="{E61EF550-DB40-4726-A310-3C1CD90F5417}" type="presParOf" srcId="{02B525DB-302E-403F-AA1D-3BB4CD0ECB36}" destId="{2A4B5551-0C63-44D7-9BD6-5178FF76C283}" srcOrd="6" destOrd="0" presId="urn:microsoft.com/office/officeart/2005/8/layout/process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8A6CC2-2A97-439C-9997-6F2A6B3624B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72952635-DB20-4FD4-99A4-7DBEB66CC866}">
      <dgm:prSet phldrT="[Text]" custT="1"/>
      <dgm:spPr>
        <a:solidFill>
          <a:srgbClr val="AC3B52"/>
        </a:solidFill>
        <a:ln>
          <a:solidFill>
            <a:srgbClr val="AC3B52"/>
          </a:solidFill>
        </a:ln>
      </dgm:spPr>
      <dgm:t>
        <a:bodyPr/>
        <a:lstStyle/>
        <a:p>
          <a:r>
            <a:rPr lang="en-GB" sz="3000" b="1" dirty="0" err="1"/>
            <a:t>AFHEA</a:t>
          </a:r>
          <a:endParaRPr lang="en-GB" sz="3000" b="1" dirty="0"/>
        </a:p>
      </dgm:t>
    </dgm:pt>
    <dgm:pt modelId="{AF18FE8A-B03B-4F80-9000-434561AF9ED2}" type="parTrans" cxnId="{298FFA36-EC34-4963-B3A2-FF6A1EE60C6D}">
      <dgm:prSet/>
      <dgm:spPr/>
      <dgm:t>
        <a:bodyPr/>
        <a:lstStyle/>
        <a:p>
          <a:endParaRPr lang="en-GB"/>
        </a:p>
      </dgm:t>
    </dgm:pt>
    <dgm:pt modelId="{C3F1685B-A069-4ABF-BCB4-5A36F7BCD23D}" type="sibTrans" cxnId="{298FFA36-EC34-4963-B3A2-FF6A1EE60C6D}">
      <dgm:prSet/>
      <dgm:spPr/>
      <dgm:t>
        <a:bodyPr/>
        <a:lstStyle/>
        <a:p>
          <a:endParaRPr lang="en-GB"/>
        </a:p>
      </dgm:t>
    </dgm:pt>
    <dgm:pt modelId="{3012E22E-81C2-4023-8FFE-593CDE59B858}">
      <dgm:prSet phldrT="[Text]"/>
      <dgm:spPr/>
      <dgm:t>
        <a:bodyPr/>
        <a:lstStyle/>
        <a:p>
          <a:pPr>
            <a:buFont typeface="Arial" panose="020B0604020202020204" pitchFamily="34" charset="0"/>
            <a:buChar char="•"/>
          </a:pPr>
          <a:r>
            <a:rPr lang="en-US" dirty="0"/>
            <a:t>Effectiveness of practice in teaching and/or support of learning.</a:t>
          </a:r>
          <a:endParaRPr lang="en-GB" dirty="0"/>
        </a:p>
      </dgm:t>
    </dgm:pt>
    <dgm:pt modelId="{1E4A21A6-3A03-4426-92D7-525828D48D1C}" type="parTrans" cxnId="{84414D40-4938-4E58-A28E-B8CA005DFCAC}">
      <dgm:prSet/>
      <dgm:spPr/>
      <dgm:t>
        <a:bodyPr/>
        <a:lstStyle/>
        <a:p>
          <a:endParaRPr lang="en-GB"/>
        </a:p>
      </dgm:t>
    </dgm:pt>
    <dgm:pt modelId="{8F569E65-B49B-4F3A-B47C-F9744D730CC0}" type="sibTrans" cxnId="{84414D40-4938-4E58-A28E-B8CA005DFCAC}">
      <dgm:prSet/>
      <dgm:spPr/>
      <dgm:t>
        <a:bodyPr/>
        <a:lstStyle/>
        <a:p>
          <a:endParaRPr lang="en-GB"/>
        </a:p>
      </dgm:t>
    </dgm:pt>
    <dgm:pt modelId="{13DD93E8-2097-4739-BC74-629CF4438E5F}">
      <dgm:prSet phldrT="[Text]" custT="1"/>
      <dgm:spPr>
        <a:solidFill>
          <a:srgbClr val="AC3B52"/>
        </a:solidFill>
        <a:ln>
          <a:solidFill>
            <a:srgbClr val="AC3B52"/>
          </a:solidFill>
        </a:ln>
      </dgm:spPr>
      <dgm:t>
        <a:bodyPr/>
        <a:lstStyle/>
        <a:p>
          <a:r>
            <a:rPr lang="en-GB" sz="3000" b="1" dirty="0" err="1"/>
            <a:t>FHEA</a:t>
          </a:r>
          <a:endParaRPr lang="en-GB" sz="3000" b="1" dirty="0"/>
        </a:p>
      </dgm:t>
    </dgm:pt>
    <dgm:pt modelId="{8E6760EB-E024-401A-8528-E6E9EB033BF9}" type="parTrans" cxnId="{1440A997-2153-43A5-BBCC-8E824CD43710}">
      <dgm:prSet/>
      <dgm:spPr/>
      <dgm:t>
        <a:bodyPr/>
        <a:lstStyle/>
        <a:p>
          <a:endParaRPr lang="en-GB"/>
        </a:p>
      </dgm:t>
    </dgm:pt>
    <dgm:pt modelId="{48051278-711B-4D7A-B74F-75C53640F42E}" type="sibTrans" cxnId="{1440A997-2153-43A5-BBCC-8E824CD43710}">
      <dgm:prSet/>
      <dgm:spPr/>
      <dgm:t>
        <a:bodyPr/>
        <a:lstStyle/>
        <a:p>
          <a:endParaRPr lang="en-GB"/>
        </a:p>
      </dgm:t>
    </dgm:pt>
    <dgm:pt modelId="{2CD19336-9F53-4DA1-913A-8DA76EFCB0A0}">
      <dgm:prSet phldrT="[Text]"/>
      <dgm:spPr/>
      <dgm:t>
        <a:bodyPr/>
        <a:lstStyle/>
        <a:p>
          <a:pPr>
            <a:buFont typeface="Arial" panose="020B0604020202020204" pitchFamily="34" charset="0"/>
            <a:buChar char="•"/>
          </a:pPr>
          <a:r>
            <a:rPr lang="en-US" dirty="0"/>
            <a:t>Effectiveness of practice in teaching and/or support of high-quality learning.</a:t>
          </a:r>
          <a:endParaRPr lang="en-GB" dirty="0"/>
        </a:p>
      </dgm:t>
    </dgm:pt>
    <dgm:pt modelId="{2FAC361A-A842-4227-9C3D-434FC45FAC0B}" type="parTrans" cxnId="{0E89D182-1BC4-4F40-A164-245820A88C9B}">
      <dgm:prSet/>
      <dgm:spPr/>
      <dgm:t>
        <a:bodyPr/>
        <a:lstStyle/>
        <a:p>
          <a:endParaRPr lang="en-GB"/>
        </a:p>
      </dgm:t>
    </dgm:pt>
    <dgm:pt modelId="{8FD6B684-582E-47C5-BE01-8847A82C7215}" type="sibTrans" cxnId="{0E89D182-1BC4-4F40-A164-245820A88C9B}">
      <dgm:prSet/>
      <dgm:spPr/>
      <dgm:t>
        <a:bodyPr/>
        <a:lstStyle/>
        <a:p>
          <a:endParaRPr lang="en-GB"/>
        </a:p>
      </dgm:t>
    </dgm:pt>
    <dgm:pt modelId="{5D7BA0E9-27A9-49C7-9B0E-A739B63CEB24}">
      <dgm:prSet phldrT="[Text]" custT="1"/>
      <dgm:spPr>
        <a:solidFill>
          <a:srgbClr val="AC3B52"/>
        </a:solidFill>
        <a:ln>
          <a:solidFill>
            <a:srgbClr val="AC3B52"/>
          </a:solidFill>
        </a:ln>
      </dgm:spPr>
      <dgm:t>
        <a:bodyPr/>
        <a:lstStyle/>
        <a:p>
          <a:r>
            <a:rPr lang="en-GB" sz="3000" b="1" dirty="0" err="1"/>
            <a:t>SFHEA</a:t>
          </a:r>
          <a:endParaRPr lang="en-GB" sz="3000" b="1" dirty="0"/>
        </a:p>
      </dgm:t>
    </dgm:pt>
    <dgm:pt modelId="{070BEBBA-1655-4C7F-A5F6-83A6102AE8AA}" type="parTrans" cxnId="{C0700C50-446A-42BC-AE2E-EB5D317DF29D}">
      <dgm:prSet/>
      <dgm:spPr/>
      <dgm:t>
        <a:bodyPr/>
        <a:lstStyle/>
        <a:p>
          <a:endParaRPr lang="en-GB"/>
        </a:p>
      </dgm:t>
    </dgm:pt>
    <dgm:pt modelId="{538CAB7F-2445-4982-8BB8-A06280EC7402}" type="sibTrans" cxnId="{C0700C50-446A-42BC-AE2E-EB5D317DF29D}">
      <dgm:prSet/>
      <dgm:spPr/>
      <dgm:t>
        <a:bodyPr/>
        <a:lstStyle/>
        <a:p>
          <a:endParaRPr lang="en-GB"/>
        </a:p>
      </dgm:t>
    </dgm:pt>
    <dgm:pt modelId="{8C06F998-C1F4-433D-B8BA-1F11BE27B669}">
      <dgm:prSet phldrT="[Text]"/>
      <dgm:spPr/>
      <dgm:t>
        <a:bodyPr/>
        <a:lstStyle/>
        <a:p>
          <a:pPr>
            <a:buFont typeface="Arial" panose="020B0604020202020204" pitchFamily="34" charset="0"/>
            <a:buChar char="•"/>
          </a:pPr>
          <a:r>
            <a:rPr lang="en-US" dirty="0"/>
            <a:t>Comprehensive understanding and effective practice.</a:t>
          </a:r>
          <a:endParaRPr lang="en-GB" dirty="0"/>
        </a:p>
      </dgm:t>
    </dgm:pt>
    <dgm:pt modelId="{E11FBB81-7B1E-482E-8B6B-502C6110D7BF}" type="parTrans" cxnId="{013FCF29-4508-45B5-9E9C-BADD71CF22C0}">
      <dgm:prSet/>
      <dgm:spPr/>
      <dgm:t>
        <a:bodyPr/>
        <a:lstStyle/>
        <a:p>
          <a:endParaRPr lang="en-GB"/>
        </a:p>
      </dgm:t>
    </dgm:pt>
    <dgm:pt modelId="{AA0E00BF-3CF9-4075-8004-20A402A18FAF}" type="sibTrans" cxnId="{013FCF29-4508-45B5-9E9C-BADD71CF22C0}">
      <dgm:prSet/>
      <dgm:spPr/>
      <dgm:t>
        <a:bodyPr/>
        <a:lstStyle/>
        <a:p>
          <a:endParaRPr lang="en-GB"/>
        </a:p>
      </dgm:t>
    </dgm:pt>
    <dgm:pt modelId="{6243CDDA-8AB4-4556-B8DC-EB402410525E}">
      <dgm:prSet phldrT="[Text]"/>
      <dgm:spPr/>
      <dgm:t>
        <a:bodyPr/>
        <a:lstStyle/>
        <a:p>
          <a:pPr>
            <a:buFont typeface="Arial" panose="020B0604020202020204" pitchFamily="34" charset="0"/>
            <a:buChar char="•"/>
          </a:pPr>
          <a:r>
            <a:rPr lang="en-US" dirty="0"/>
            <a:t>Lead or influence those who teach and/or support high-quality learning.</a:t>
          </a:r>
          <a:endParaRPr lang="en-GB" dirty="0"/>
        </a:p>
      </dgm:t>
    </dgm:pt>
    <dgm:pt modelId="{B59AAFF7-5599-4F6E-B763-8ED5EF3A7BB6}" type="parTrans" cxnId="{1B322571-BA14-4F3B-9973-56FFD442815E}">
      <dgm:prSet/>
      <dgm:spPr/>
      <dgm:t>
        <a:bodyPr/>
        <a:lstStyle/>
        <a:p>
          <a:endParaRPr lang="en-GB"/>
        </a:p>
      </dgm:t>
    </dgm:pt>
    <dgm:pt modelId="{F19BE2FC-27AE-4D75-B896-C39F2803B0B2}" type="sibTrans" cxnId="{1B322571-BA14-4F3B-9973-56FFD442815E}">
      <dgm:prSet/>
      <dgm:spPr/>
      <dgm:t>
        <a:bodyPr/>
        <a:lstStyle/>
        <a:p>
          <a:endParaRPr lang="en-GB"/>
        </a:p>
      </dgm:t>
    </dgm:pt>
    <dgm:pt modelId="{2B2729BF-181F-4021-9ADD-C563999AEFFE}">
      <dgm:prSet phldrT="[Text]"/>
      <dgm:spPr/>
      <dgm:t>
        <a:bodyPr/>
        <a:lstStyle/>
        <a:p>
          <a:pPr>
            <a:buFont typeface="Wingdings" panose="05000000000000000000" pitchFamily="2" charset="2"/>
            <a:buChar char="v"/>
          </a:pPr>
          <a:r>
            <a:rPr lang="en-GB" dirty="0"/>
            <a:t> New GTA’s, new lecturers, anyone tutors, involved in teaching but not planning.</a:t>
          </a:r>
        </a:p>
      </dgm:t>
    </dgm:pt>
    <dgm:pt modelId="{424D0061-6889-4E0D-A5FD-4737781B1F57}" type="parTrans" cxnId="{8CA89AD7-043C-4C6F-9186-C63DD63DD968}">
      <dgm:prSet/>
      <dgm:spPr/>
      <dgm:t>
        <a:bodyPr/>
        <a:lstStyle/>
        <a:p>
          <a:endParaRPr lang="en-GB"/>
        </a:p>
      </dgm:t>
    </dgm:pt>
    <dgm:pt modelId="{C83F680B-AC18-4F7D-9DEB-78C0B5F72CA9}" type="sibTrans" cxnId="{8CA89AD7-043C-4C6F-9186-C63DD63DD968}">
      <dgm:prSet/>
      <dgm:spPr/>
      <dgm:t>
        <a:bodyPr/>
        <a:lstStyle/>
        <a:p>
          <a:endParaRPr lang="en-GB"/>
        </a:p>
      </dgm:t>
    </dgm:pt>
    <dgm:pt modelId="{814531B5-F86F-49F4-946A-CB7F370F8C5B}">
      <dgm:prSet phldrT="[Text]"/>
      <dgm:spPr/>
      <dgm:t>
        <a:bodyPr/>
        <a:lstStyle/>
        <a:p>
          <a:pPr>
            <a:buFont typeface="Arial" panose="020B0604020202020204" pitchFamily="34" charset="0"/>
            <a:buChar char="•"/>
          </a:pPr>
          <a:r>
            <a:rPr lang="en-GB" dirty="0"/>
            <a:t>Student feedback.</a:t>
          </a:r>
        </a:p>
      </dgm:t>
    </dgm:pt>
    <dgm:pt modelId="{2341ED23-58E9-40AA-B769-0C774060BC0F}" type="parTrans" cxnId="{FF5468BF-5EE8-4DC0-B171-1E7F04586D8C}">
      <dgm:prSet/>
      <dgm:spPr/>
      <dgm:t>
        <a:bodyPr/>
        <a:lstStyle/>
        <a:p>
          <a:endParaRPr lang="en-GB"/>
        </a:p>
      </dgm:t>
    </dgm:pt>
    <dgm:pt modelId="{93908151-63AC-4E60-A3C2-0A745967E9B4}" type="sibTrans" cxnId="{FF5468BF-5EE8-4DC0-B171-1E7F04586D8C}">
      <dgm:prSet/>
      <dgm:spPr/>
      <dgm:t>
        <a:bodyPr/>
        <a:lstStyle/>
        <a:p>
          <a:endParaRPr lang="en-GB"/>
        </a:p>
      </dgm:t>
    </dgm:pt>
    <dgm:pt modelId="{C65C989F-0D0A-4465-B472-0C6948EFAB14}">
      <dgm:prSet phldrT="[Text]"/>
      <dgm:spPr/>
      <dgm:t>
        <a:bodyPr/>
        <a:lstStyle/>
        <a:p>
          <a:pPr>
            <a:buFont typeface="Arial" panose="020B0604020202020204" pitchFamily="34" charset="0"/>
            <a:buChar char="•"/>
          </a:pPr>
          <a:r>
            <a:rPr lang="en-GB" dirty="0"/>
            <a:t>Student feedback.</a:t>
          </a:r>
        </a:p>
      </dgm:t>
    </dgm:pt>
    <dgm:pt modelId="{4E1F54F3-7E1E-4798-A365-AF83696C416E}" type="parTrans" cxnId="{261881E1-84BB-4538-9D24-06D20DF1C713}">
      <dgm:prSet/>
      <dgm:spPr/>
      <dgm:t>
        <a:bodyPr/>
        <a:lstStyle/>
        <a:p>
          <a:endParaRPr lang="en-GB"/>
        </a:p>
      </dgm:t>
    </dgm:pt>
    <dgm:pt modelId="{B096EB36-AEF0-41F1-AE84-E9B09F6903F9}" type="sibTrans" cxnId="{261881E1-84BB-4538-9D24-06D20DF1C713}">
      <dgm:prSet/>
      <dgm:spPr/>
      <dgm:t>
        <a:bodyPr/>
        <a:lstStyle/>
        <a:p>
          <a:endParaRPr lang="en-GB"/>
        </a:p>
      </dgm:t>
    </dgm:pt>
    <dgm:pt modelId="{6BB06E04-775B-4792-B982-089C7129AF96}">
      <dgm:prSet phldrT="[Text]"/>
      <dgm:spPr/>
      <dgm:t>
        <a:bodyPr/>
        <a:lstStyle/>
        <a:p>
          <a:pPr>
            <a:buFont typeface="Arial" panose="020B0604020202020204" pitchFamily="34" charset="0"/>
            <a:buChar char="•"/>
          </a:pPr>
          <a:r>
            <a:rPr lang="en-GB" dirty="0"/>
            <a:t>Innovative teaching practices.</a:t>
          </a:r>
        </a:p>
      </dgm:t>
    </dgm:pt>
    <dgm:pt modelId="{01336346-E268-4EBC-A68A-E035AB3A9720}" type="parTrans" cxnId="{C92B62D8-9A51-4214-B11E-8DC300E16850}">
      <dgm:prSet/>
      <dgm:spPr/>
      <dgm:t>
        <a:bodyPr/>
        <a:lstStyle/>
        <a:p>
          <a:endParaRPr lang="en-GB"/>
        </a:p>
      </dgm:t>
    </dgm:pt>
    <dgm:pt modelId="{E2364487-FFFE-47CE-9CB6-DA00A146E0AA}" type="sibTrans" cxnId="{C92B62D8-9A51-4214-B11E-8DC300E16850}">
      <dgm:prSet/>
      <dgm:spPr/>
      <dgm:t>
        <a:bodyPr/>
        <a:lstStyle/>
        <a:p>
          <a:endParaRPr lang="en-GB"/>
        </a:p>
      </dgm:t>
    </dgm:pt>
    <dgm:pt modelId="{2D11F561-A93B-474A-B363-FC382FA08AC7}">
      <dgm:prSet phldrT="[Text]"/>
      <dgm:spPr/>
      <dgm:t>
        <a:bodyPr/>
        <a:lstStyle/>
        <a:p>
          <a:pPr>
            <a:buFont typeface="Wingdings" panose="05000000000000000000" pitchFamily="2" charset="2"/>
            <a:buChar char="v"/>
          </a:pPr>
          <a:r>
            <a:rPr lang="en-GB" dirty="0"/>
            <a:t> Experienced GTA’s, lecturers, student-facing roles, teaching and planning.</a:t>
          </a:r>
        </a:p>
      </dgm:t>
    </dgm:pt>
    <dgm:pt modelId="{97085F07-E7DD-4F25-A099-44607F29D42E}" type="parTrans" cxnId="{CC25001D-9B82-434F-B1F6-8E8A076BC900}">
      <dgm:prSet/>
      <dgm:spPr/>
      <dgm:t>
        <a:bodyPr/>
        <a:lstStyle/>
        <a:p>
          <a:endParaRPr lang="en-GB"/>
        </a:p>
      </dgm:t>
    </dgm:pt>
    <dgm:pt modelId="{2067324F-3347-493E-B02A-A3E3F50C43D6}" type="sibTrans" cxnId="{CC25001D-9B82-434F-B1F6-8E8A076BC900}">
      <dgm:prSet/>
      <dgm:spPr/>
      <dgm:t>
        <a:bodyPr/>
        <a:lstStyle/>
        <a:p>
          <a:endParaRPr lang="en-GB"/>
        </a:p>
      </dgm:t>
    </dgm:pt>
    <dgm:pt modelId="{AFAB2970-26EF-40AB-85F0-8B756DB86D77}">
      <dgm:prSet phldrT="[Text]"/>
      <dgm:spPr/>
      <dgm:t>
        <a:bodyPr/>
        <a:lstStyle/>
        <a:p>
          <a:pPr>
            <a:buFont typeface="Arial" panose="020B0604020202020204" pitchFamily="34" charset="0"/>
            <a:buChar char="•"/>
          </a:pPr>
          <a:r>
            <a:rPr lang="en-GB" dirty="0"/>
            <a:t>Mentoring new staff.</a:t>
          </a:r>
        </a:p>
      </dgm:t>
    </dgm:pt>
    <dgm:pt modelId="{A6DF4810-50D3-4C9F-8C02-1E3F65FD1544}" type="parTrans" cxnId="{05DF6CA3-CBB6-4DAF-8E27-296394A2A997}">
      <dgm:prSet/>
      <dgm:spPr/>
      <dgm:t>
        <a:bodyPr/>
        <a:lstStyle/>
        <a:p>
          <a:endParaRPr lang="en-GB"/>
        </a:p>
      </dgm:t>
    </dgm:pt>
    <dgm:pt modelId="{0D697A89-098F-4BDE-B2C9-C7771AD0B159}" type="sibTrans" cxnId="{05DF6CA3-CBB6-4DAF-8E27-296394A2A997}">
      <dgm:prSet/>
      <dgm:spPr/>
      <dgm:t>
        <a:bodyPr/>
        <a:lstStyle/>
        <a:p>
          <a:endParaRPr lang="en-GB"/>
        </a:p>
      </dgm:t>
    </dgm:pt>
    <dgm:pt modelId="{DAB19756-DD57-47EC-B854-6739134D4695}">
      <dgm:prSet phldrT="[Text]"/>
      <dgm:spPr/>
      <dgm:t>
        <a:bodyPr/>
        <a:lstStyle/>
        <a:p>
          <a:pPr>
            <a:buFont typeface="Arial" panose="020B0604020202020204" pitchFamily="34" charset="0"/>
            <a:buChar char="•"/>
          </a:pPr>
          <a:r>
            <a:rPr lang="en-GB" dirty="0"/>
            <a:t>Leading teaching initiatives.</a:t>
          </a:r>
        </a:p>
      </dgm:t>
    </dgm:pt>
    <dgm:pt modelId="{802F06E3-15AB-432B-AE60-169025E235D0}" type="parTrans" cxnId="{C8750B91-AD4D-4D44-84E0-268355A9004F}">
      <dgm:prSet/>
      <dgm:spPr/>
      <dgm:t>
        <a:bodyPr/>
        <a:lstStyle/>
        <a:p>
          <a:endParaRPr lang="en-GB"/>
        </a:p>
      </dgm:t>
    </dgm:pt>
    <dgm:pt modelId="{E73BC2B5-9418-422D-BB18-76DF57325A97}" type="sibTrans" cxnId="{C8750B91-AD4D-4D44-84E0-268355A9004F}">
      <dgm:prSet/>
      <dgm:spPr/>
      <dgm:t>
        <a:bodyPr/>
        <a:lstStyle/>
        <a:p>
          <a:endParaRPr lang="en-GB"/>
        </a:p>
      </dgm:t>
    </dgm:pt>
    <dgm:pt modelId="{83EA5544-8061-4E77-A65A-64B80D2DD5FF}">
      <dgm:prSet phldrT="[Text]"/>
      <dgm:spPr/>
      <dgm:t>
        <a:bodyPr/>
        <a:lstStyle/>
        <a:p>
          <a:pPr>
            <a:buFont typeface="Wingdings" panose="05000000000000000000" pitchFamily="2" charset="2"/>
            <a:buChar char="v"/>
          </a:pPr>
          <a:r>
            <a:rPr lang="en-GB" dirty="0"/>
            <a:t> Senior lecturers, staff-facing roles, committee members, collaborative boards.</a:t>
          </a:r>
        </a:p>
      </dgm:t>
    </dgm:pt>
    <dgm:pt modelId="{5603B62B-FD0D-431C-91B9-D42B940200AF}" type="parTrans" cxnId="{45A1D092-4FA2-46F5-A5CD-D8F8A87F918D}">
      <dgm:prSet/>
      <dgm:spPr/>
      <dgm:t>
        <a:bodyPr/>
        <a:lstStyle/>
        <a:p>
          <a:endParaRPr lang="en-GB"/>
        </a:p>
      </dgm:t>
    </dgm:pt>
    <dgm:pt modelId="{F51BCEB5-4507-464B-B382-DE19EC06F0E6}" type="sibTrans" cxnId="{45A1D092-4FA2-46F5-A5CD-D8F8A87F918D}">
      <dgm:prSet/>
      <dgm:spPr/>
      <dgm:t>
        <a:bodyPr/>
        <a:lstStyle/>
        <a:p>
          <a:endParaRPr lang="en-GB"/>
        </a:p>
      </dgm:t>
    </dgm:pt>
    <dgm:pt modelId="{55E62070-A645-4AB0-9FDD-29CA5F6A3A56}">
      <dgm:prSet phldrT="[Text]"/>
      <dgm:spPr/>
      <dgm:t>
        <a:bodyPr/>
        <a:lstStyle/>
        <a:p>
          <a:pPr>
            <a:buFont typeface="Arial" panose="020B0604020202020204" pitchFamily="34" charset="0"/>
            <a:buNone/>
          </a:pPr>
          <a:endParaRPr lang="en-GB" dirty="0"/>
        </a:p>
      </dgm:t>
    </dgm:pt>
    <dgm:pt modelId="{AF7A127A-8936-42FA-B801-D04C7F89A5A3}" type="parTrans" cxnId="{A96B712A-508C-4599-B7C2-64643A8D82AD}">
      <dgm:prSet/>
      <dgm:spPr/>
      <dgm:t>
        <a:bodyPr/>
        <a:lstStyle/>
        <a:p>
          <a:endParaRPr lang="en-GB"/>
        </a:p>
      </dgm:t>
    </dgm:pt>
    <dgm:pt modelId="{24E1C19A-1150-4DA5-9CC9-BC2533A60166}" type="sibTrans" cxnId="{A96B712A-508C-4599-B7C2-64643A8D82AD}">
      <dgm:prSet/>
      <dgm:spPr/>
      <dgm:t>
        <a:bodyPr/>
        <a:lstStyle/>
        <a:p>
          <a:endParaRPr lang="en-GB"/>
        </a:p>
      </dgm:t>
    </dgm:pt>
    <dgm:pt modelId="{2E3AD8F0-65E3-491B-A78E-EC1AAD61772E}">
      <dgm:prSet phldrT="[Text]"/>
      <dgm:spPr/>
      <dgm:t>
        <a:bodyPr/>
        <a:lstStyle/>
        <a:p>
          <a:pPr>
            <a:buFont typeface="Arial" panose="020B0604020202020204" pitchFamily="34" charset="0"/>
            <a:buNone/>
          </a:pPr>
          <a:endParaRPr lang="en-GB" dirty="0"/>
        </a:p>
      </dgm:t>
    </dgm:pt>
    <dgm:pt modelId="{C3361049-B8A2-4D6C-BF3B-D01731521797}" type="parTrans" cxnId="{CD5DB20C-1382-4CC9-9FE8-71A6CF06FE9A}">
      <dgm:prSet/>
      <dgm:spPr/>
      <dgm:t>
        <a:bodyPr/>
        <a:lstStyle/>
        <a:p>
          <a:endParaRPr lang="en-GB"/>
        </a:p>
      </dgm:t>
    </dgm:pt>
    <dgm:pt modelId="{17D67801-D9FE-4AA4-86C9-C1F2870469A0}" type="sibTrans" cxnId="{CD5DB20C-1382-4CC9-9FE8-71A6CF06FE9A}">
      <dgm:prSet/>
      <dgm:spPr/>
      <dgm:t>
        <a:bodyPr/>
        <a:lstStyle/>
        <a:p>
          <a:endParaRPr lang="en-GB"/>
        </a:p>
      </dgm:t>
    </dgm:pt>
    <dgm:pt modelId="{2CAF6F53-43D6-47F0-AD9F-6707CF1D11F5}" type="pres">
      <dgm:prSet presAssocID="{1E8A6CC2-2A97-439C-9997-6F2A6B3624B4}" presName="Name0" presStyleCnt="0">
        <dgm:presLayoutVars>
          <dgm:dir/>
          <dgm:animLvl val="lvl"/>
          <dgm:resizeHandles val="exact"/>
        </dgm:presLayoutVars>
      </dgm:prSet>
      <dgm:spPr/>
    </dgm:pt>
    <dgm:pt modelId="{88C49687-0440-4CCF-AA14-12939AF1B8E9}" type="pres">
      <dgm:prSet presAssocID="{72952635-DB20-4FD4-99A4-7DBEB66CC866}" presName="composite" presStyleCnt="0"/>
      <dgm:spPr/>
    </dgm:pt>
    <dgm:pt modelId="{9812C464-E6BA-4651-9A15-69C38CAB7E8B}" type="pres">
      <dgm:prSet presAssocID="{72952635-DB20-4FD4-99A4-7DBEB66CC866}" presName="parTx" presStyleLbl="alignNode1" presStyleIdx="0" presStyleCnt="3">
        <dgm:presLayoutVars>
          <dgm:chMax val="0"/>
          <dgm:chPref val="0"/>
          <dgm:bulletEnabled val="1"/>
        </dgm:presLayoutVars>
      </dgm:prSet>
      <dgm:spPr/>
    </dgm:pt>
    <dgm:pt modelId="{155087BC-AE36-47CA-80B5-29380F1C8DA2}" type="pres">
      <dgm:prSet presAssocID="{72952635-DB20-4FD4-99A4-7DBEB66CC866}" presName="desTx" presStyleLbl="alignAccFollowNode1" presStyleIdx="0" presStyleCnt="3">
        <dgm:presLayoutVars>
          <dgm:bulletEnabled val="1"/>
        </dgm:presLayoutVars>
      </dgm:prSet>
      <dgm:spPr/>
    </dgm:pt>
    <dgm:pt modelId="{D68D8034-2946-49B1-AE16-04096EFF2BCE}" type="pres">
      <dgm:prSet presAssocID="{C3F1685B-A069-4ABF-BCB4-5A36F7BCD23D}" presName="space" presStyleCnt="0"/>
      <dgm:spPr/>
    </dgm:pt>
    <dgm:pt modelId="{5B3F9063-4D3C-410A-950B-6370A442B111}" type="pres">
      <dgm:prSet presAssocID="{13DD93E8-2097-4739-BC74-629CF4438E5F}" presName="composite" presStyleCnt="0"/>
      <dgm:spPr/>
    </dgm:pt>
    <dgm:pt modelId="{C3837F21-144C-4AEF-B7A9-1EFF477E6A78}" type="pres">
      <dgm:prSet presAssocID="{13DD93E8-2097-4739-BC74-629CF4438E5F}" presName="parTx" presStyleLbl="alignNode1" presStyleIdx="1" presStyleCnt="3">
        <dgm:presLayoutVars>
          <dgm:chMax val="0"/>
          <dgm:chPref val="0"/>
          <dgm:bulletEnabled val="1"/>
        </dgm:presLayoutVars>
      </dgm:prSet>
      <dgm:spPr/>
    </dgm:pt>
    <dgm:pt modelId="{FB170121-BEA2-4012-A2CB-C53C42AA2F04}" type="pres">
      <dgm:prSet presAssocID="{13DD93E8-2097-4739-BC74-629CF4438E5F}" presName="desTx" presStyleLbl="alignAccFollowNode1" presStyleIdx="1" presStyleCnt="3">
        <dgm:presLayoutVars>
          <dgm:bulletEnabled val="1"/>
        </dgm:presLayoutVars>
      </dgm:prSet>
      <dgm:spPr/>
    </dgm:pt>
    <dgm:pt modelId="{EAEE2A8B-0B2B-4CEA-A82E-36CB899297CF}" type="pres">
      <dgm:prSet presAssocID="{48051278-711B-4D7A-B74F-75C53640F42E}" presName="space" presStyleCnt="0"/>
      <dgm:spPr/>
    </dgm:pt>
    <dgm:pt modelId="{48F7C4B8-AC3D-4E40-BA48-5E15E22FDC61}" type="pres">
      <dgm:prSet presAssocID="{5D7BA0E9-27A9-49C7-9B0E-A739B63CEB24}" presName="composite" presStyleCnt="0"/>
      <dgm:spPr/>
    </dgm:pt>
    <dgm:pt modelId="{C225DA14-DAFE-4F8F-9DA9-B0F91239A1FC}" type="pres">
      <dgm:prSet presAssocID="{5D7BA0E9-27A9-49C7-9B0E-A739B63CEB24}" presName="parTx" presStyleLbl="alignNode1" presStyleIdx="2" presStyleCnt="3">
        <dgm:presLayoutVars>
          <dgm:chMax val="0"/>
          <dgm:chPref val="0"/>
          <dgm:bulletEnabled val="1"/>
        </dgm:presLayoutVars>
      </dgm:prSet>
      <dgm:spPr/>
    </dgm:pt>
    <dgm:pt modelId="{6BD0F0B6-6422-4FBE-940F-D8428FA33467}" type="pres">
      <dgm:prSet presAssocID="{5D7BA0E9-27A9-49C7-9B0E-A739B63CEB24}" presName="desTx" presStyleLbl="alignAccFollowNode1" presStyleIdx="2" presStyleCnt="3">
        <dgm:presLayoutVars>
          <dgm:bulletEnabled val="1"/>
        </dgm:presLayoutVars>
      </dgm:prSet>
      <dgm:spPr/>
    </dgm:pt>
  </dgm:ptLst>
  <dgm:cxnLst>
    <dgm:cxn modelId="{03767205-8DE2-46F7-91C1-C72E20BAAC77}" type="presOf" srcId="{8C06F998-C1F4-433D-B8BA-1F11BE27B669}" destId="{6BD0F0B6-6422-4FBE-940F-D8428FA33467}" srcOrd="0" destOrd="0" presId="urn:microsoft.com/office/officeart/2005/8/layout/hList1"/>
    <dgm:cxn modelId="{CD5DB20C-1382-4CC9-9FE8-71A6CF06FE9A}" srcId="{13DD93E8-2097-4739-BC74-629CF4438E5F}" destId="{2E3AD8F0-65E3-491B-A78E-EC1AAD61772E}" srcOrd="3" destOrd="0" parTransId="{C3361049-B8A2-4D6C-BF3B-D01731521797}" sibTransId="{17D67801-D9FE-4AA4-86C9-C1F2870469A0}"/>
    <dgm:cxn modelId="{CC25001D-9B82-434F-B1F6-8E8A076BC900}" srcId="{13DD93E8-2097-4739-BC74-629CF4438E5F}" destId="{2D11F561-A93B-474A-B363-FC382FA08AC7}" srcOrd="4" destOrd="0" parTransId="{97085F07-E7DD-4F25-A099-44607F29D42E}" sibTransId="{2067324F-3347-493E-B02A-A3E3F50C43D6}"/>
    <dgm:cxn modelId="{013FCF29-4508-45B5-9E9C-BADD71CF22C0}" srcId="{5D7BA0E9-27A9-49C7-9B0E-A739B63CEB24}" destId="{8C06F998-C1F4-433D-B8BA-1F11BE27B669}" srcOrd="0" destOrd="0" parTransId="{E11FBB81-7B1E-482E-8B6B-502C6110D7BF}" sibTransId="{AA0E00BF-3CF9-4075-8004-20A402A18FAF}"/>
    <dgm:cxn modelId="{A96B712A-508C-4599-B7C2-64643A8D82AD}" srcId="{72952635-DB20-4FD4-99A4-7DBEB66CC866}" destId="{55E62070-A645-4AB0-9FDD-29CA5F6A3A56}" srcOrd="2" destOrd="0" parTransId="{AF7A127A-8936-42FA-B801-D04C7F89A5A3}" sibTransId="{24E1C19A-1150-4DA5-9CC9-BC2533A60166}"/>
    <dgm:cxn modelId="{298FFA36-EC34-4963-B3A2-FF6A1EE60C6D}" srcId="{1E8A6CC2-2A97-439C-9997-6F2A6B3624B4}" destId="{72952635-DB20-4FD4-99A4-7DBEB66CC866}" srcOrd="0" destOrd="0" parTransId="{AF18FE8A-B03B-4F80-9000-434561AF9ED2}" sibTransId="{C3F1685B-A069-4ABF-BCB4-5A36F7BCD23D}"/>
    <dgm:cxn modelId="{DBE3B63B-89BA-4D71-BDAB-45F319B59E09}" type="presOf" srcId="{6243CDDA-8AB4-4556-B8DC-EB402410525E}" destId="{6BD0F0B6-6422-4FBE-940F-D8428FA33467}" srcOrd="0" destOrd="1" presId="urn:microsoft.com/office/officeart/2005/8/layout/hList1"/>
    <dgm:cxn modelId="{84A1A93E-8F33-4CF5-BC06-02B858E983B7}" type="presOf" srcId="{2E3AD8F0-65E3-491B-A78E-EC1AAD61772E}" destId="{FB170121-BEA2-4012-A2CB-C53C42AA2F04}" srcOrd="0" destOrd="3" presId="urn:microsoft.com/office/officeart/2005/8/layout/hList1"/>
    <dgm:cxn modelId="{A7120840-C723-4DB0-BA4B-62E41CF460C3}" type="presOf" srcId="{814531B5-F86F-49F4-946A-CB7F370F8C5B}" destId="{155087BC-AE36-47CA-80B5-29380F1C8DA2}" srcOrd="0" destOrd="1" presId="urn:microsoft.com/office/officeart/2005/8/layout/hList1"/>
    <dgm:cxn modelId="{84414D40-4938-4E58-A28E-B8CA005DFCAC}" srcId="{72952635-DB20-4FD4-99A4-7DBEB66CC866}" destId="{3012E22E-81C2-4023-8FFE-593CDE59B858}" srcOrd="0" destOrd="0" parTransId="{1E4A21A6-3A03-4426-92D7-525828D48D1C}" sibTransId="{8F569E65-B49B-4F3A-B47C-F9744D730CC0}"/>
    <dgm:cxn modelId="{CE85285C-493B-41FD-A8A3-6D2FFF1AB61B}" type="presOf" srcId="{2CD19336-9F53-4DA1-913A-8DA76EFCB0A0}" destId="{FB170121-BEA2-4012-A2CB-C53C42AA2F04}" srcOrd="0" destOrd="0" presId="urn:microsoft.com/office/officeart/2005/8/layout/hList1"/>
    <dgm:cxn modelId="{1CB3E945-7262-4A79-96B4-2B00BAE24697}" type="presOf" srcId="{DAB19756-DD57-47EC-B854-6739134D4695}" destId="{6BD0F0B6-6422-4FBE-940F-D8428FA33467}" srcOrd="0" destOrd="3" presId="urn:microsoft.com/office/officeart/2005/8/layout/hList1"/>
    <dgm:cxn modelId="{050C026A-0C30-4417-8698-D798C8F7C056}" type="presOf" srcId="{AFAB2970-26EF-40AB-85F0-8B756DB86D77}" destId="{6BD0F0B6-6422-4FBE-940F-D8428FA33467}" srcOrd="0" destOrd="2" presId="urn:microsoft.com/office/officeart/2005/8/layout/hList1"/>
    <dgm:cxn modelId="{C0700C50-446A-42BC-AE2E-EB5D317DF29D}" srcId="{1E8A6CC2-2A97-439C-9997-6F2A6B3624B4}" destId="{5D7BA0E9-27A9-49C7-9B0E-A739B63CEB24}" srcOrd="2" destOrd="0" parTransId="{070BEBBA-1655-4C7F-A5F6-83A6102AE8AA}" sibTransId="{538CAB7F-2445-4982-8BB8-A06280EC7402}"/>
    <dgm:cxn modelId="{1B322571-BA14-4F3B-9973-56FFD442815E}" srcId="{5D7BA0E9-27A9-49C7-9B0E-A739B63CEB24}" destId="{6243CDDA-8AB4-4556-B8DC-EB402410525E}" srcOrd="1" destOrd="0" parTransId="{B59AAFF7-5599-4F6E-B763-8ED5EF3A7BB6}" sibTransId="{F19BE2FC-27AE-4D75-B896-C39F2803B0B2}"/>
    <dgm:cxn modelId="{C3C35B74-41EC-4D1C-A31A-B7E1146FAE66}" type="presOf" srcId="{55E62070-A645-4AB0-9FDD-29CA5F6A3A56}" destId="{155087BC-AE36-47CA-80B5-29380F1C8DA2}" srcOrd="0" destOrd="2" presId="urn:microsoft.com/office/officeart/2005/8/layout/hList1"/>
    <dgm:cxn modelId="{0E89D182-1BC4-4F40-A164-245820A88C9B}" srcId="{13DD93E8-2097-4739-BC74-629CF4438E5F}" destId="{2CD19336-9F53-4DA1-913A-8DA76EFCB0A0}" srcOrd="0" destOrd="0" parTransId="{2FAC361A-A842-4227-9C3D-434FC45FAC0B}" sibTransId="{8FD6B684-582E-47C5-BE01-8847A82C7215}"/>
    <dgm:cxn modelId="{4692C088-3813-4887-AA7B-F0A306338828}" type="presOf" srcId="{3012E22E-81C2-4023-8FFE-593CDE59B858}" destId="{155087BC-AE36-47CA-80B5-29380F1C8DA2}" srcOrd="0" destOrd="0" presId="urn:microsoft.com/office/officeart/2005/8/layout/hList1"/>
    <dgm:cxn modelId="{C8750B91-AD4D-4D44-84E0-268355A9004F}" srcId="{5D7BA0E9-27A9-49C7-9B0E-A739B63CEB24}" destId="{DAB19756-DD57-47EC-B854-6739134D4695}" srcOrd="3" destOrd="0" parTransId="{802F06E3-15AB-432B-AE60-169025E235D0}" sibTransId="{E73BC2B5-9418-422D-BB18-76DF57325A97}"/>
    <dgm:cxn modelId="{45A1D092-4FA2-46F5-A5CD-D8F8A87F918D}" srcId="{5D7BA0E9-27A9-49C7-9B0E-A739B63CEB24}" destId="{83EA5544-8061-4E77-A65A-64B80D2DD5FF}" srcOrd="4" destOrd="0" parTransId="{5603B62B-FD0D-431C-91B9-D42B940200AF}" sibTransId="{F51BCEB5-4507-464B-B382-DE19EC06F0E6}"/>
    <dgm:cxn modelId="{1440A997-2153-43A5-BBCC-8E824CD43710}" srcId="{1E8A6CC2-2A97-439C-9997-6F2A6B3624B4}" destId="{13DD93E8-2097-4739-BC74-629CF4438E5F}" srcOrd="1" destOrd="0" parTransId="{8E6760EB-E024-401A-8528-E6E9EB033BF9}" sibTransId="{48051278-711B-4D7A-B74F-75C53640F42E}"/>
    <dgm:cxn modelId="{F594409C-03C8-4A59-B3F2-E2328B05892A}" type="presOf" srcId="{72952635-DB20-4FD4-99A4-7DBEB66CC866}" destId="{9812C464-E6BA-4651-9A15-69C38CAB7E8B}" srcOrd="0" destOrd="0" presId="urn:microsoft.com/office/officeart/2005/8/layout/hList1"/>
    <dgm:cxn modelId="{8A3F249D-B127-4237-866D-8CFDDC16C2B0}" type="presOf" srcId="{2D11F561-A93B-474A-B363-FC382FA08AC7}" destId="{FB170121-BEA2-4012-A2CB-C53C42AA2F04}" srcOrd="0" destOrd="4" presId="urn:microsoft.com/office/officeart/2005/8/layout/hList1"/>
    <dgm:cxn modelId="{05DF6CA3-CBB6-4DAF-8E27-296394A2A997}" srcId="{5D7BA0E9-27A9-49C7-9B0E-A739B63CEB24}" destId="{AFAB2970-26EF-40AB-85F0-8B756DB86D77}" srcOrd="2" destOrd="0" parTransId="{A6DF4810-50D3-4C9F-8C02-1E3F65FD1544}" sibTransId="{0D697A89-098F-4BDE-B2C9-C7771AD0B159}"/>
    <dgm:cxn modelId="{FAA930A8-A52D-4854-826E-2DF70AECC964}" type="presOf" srcId="{C65C989F-0D0A-4465-B472-0C6948EFAB14}" destId="{FB170121-BEA2-4012-A2CB-C53C42AA2F04}" srcOrd="0" destOrd="1" presId="urn:microsoft.com/office/officeart/2005/8/layout/hList1"/>
    <dgm:cxn modelId="{2A1EB2A9-1A07-457D-B546-27B94EC27ACD}" type="presOf" srcId="{1E8A6CC2-2A97-439C-9997-6F2A6B3624B4}" destId="{2CAF6F53-43D6-47F0-AD9F-6707CF1D11F5}" srcOrd="0" destOrd="0" presId="urn:microsoft.com/office/officeart/2005/8/layout/hList1"/>
    <dgm:cxn modelId="{D74B3CB6-6EA1-4D07-A1D6-2882A63DA342}" type="presOf" srcId="{6BB06E04-775B-4792-B982-089C7129AF96}" destId="{FB170121-BEA2-4012-A2CB-C53C42AA2F04}" srcOrd="0" destOrd="2" presId="urn:microsoft.com/office/officeart/2005/8/layout/hList1"/>
    <dgm:cxn modelId="{FF5468BF-5EE8-4DC0-B171-1E7F04586D8C}" srcId="{72952635-DB20-4FD4-99A4-7DBEB66CC866}" destId="{814531B5-F86F-49F4-946A-CB7F370F8C5B}" srcOrd="1" destOrd="0" parTransId="{2341ED23-58E9-40AA-B769-0C774060BC0F}" sibTransId="{93908151-63AC-4E60-A3C2-0A745967E9B4}"/>
    <dgm:cxn modelId="{791B8DC6-570B-4AE1-AED2-E9A35FE283A1}" type="presOf" srcId="{5D7BA0E9-27A9-49C7-9B0E-A739B63CEB24}" destId="{C225DA14-DAFE-4F8F-9DA9-B0F91239A1FC}" srcOrd="0" destOrd="0" presId="urn:microsoft.com/office/officeart/2005/8/layout/hList1"/>
    <dgm:cxn modelId="{4CAA35D3-5062-4487-BE5C-8EB8EDE56A44}" type="presOf" srcId="{83EA5544-8061-4E77-A65A-64B80D2DD5FF}" destId="{6BD0F0B6-6422-4FBE-940F-D8428FA33467}" srcOrd="0" destOrd="4" presId="urn:microsoft.com/office/officeart/2005/8/layout/hList1"/>
    <dgm:cxn modelId="{8CA89AD7-043C-4C6F-9186-C63DD63DD968}" srcId="{72952635-DB20-4FD4-99A4-7DBEB66CC866}" destId="{2B2729BF-181F-4021-9ADD-C563999AEFFE}" srcOrd="3" destOrd="0" parTransId="{424D0061-6889-4E0D-A5FD-4737781B1F57}" sibTransId="{C83F680B-AC18-4F7D-9DEB-78C0B5F72CA9}"/>
    <dgm:cxn modelId="{C92B62D8-9A51-4214-B11E-8DC300E16850}" srcId="{13DD93E8-2097-4739-BC74-629CF4438E5F}" destId="{6BB06E04-775B-4792-B982-089C7129AF96}" srcOrd="2" destOrd="0" parTransId="{01336346-E268-4EBC-A68A-E035AB3A9720}" sibTransId="{E2364487-FFFE-47CE-9CB6-DA00A146E0AA}"/>
    <dgm:cxn modelId="{57CF7BDA-EEEE-4D96-8AFB-C7ED9590209C}" type="presOf" srcId="{13DD93E8-2097-4739-BC74-629CF4438E5F}" destId="{C3837F21-144C-4AEF-B7A9-1EFF477E6A78}" srcOrd="0" destOrd="0" presId="urn:microsoft.com/office/officeart/2005/8/layout/hList1"/>
    <dgm:cxn modelId="{261881E1-84BB-4538-9D24-06D20DF1C713}" srcId="{13DD93E8-2097-4739-BC74-629CF4438E5F}" destId="{C65C989F-0D0A-4465-B472-0C6948EFAB14}" srcOrd="1" destOrd="0" parTransId="{4E1F54F3-7E1E-4798-A365-AF83696C416E}" sibTransId="{B096EB36-AEF0-41F1-AE84-E9B09F6903F9}"/>
    <dgm:cxn modelId="{85C0F9FB-5D5F-431A-A997-C7FF02CB94B1}" type="presOf" srcId="{2B2729BF-181F-4021-9ADD-C563999AEFFE}" destId="{155087BC-AE36-47CA-80B5-29380F1C8DA2}" srcOrd="0" destOrd="3" presId="urn:microsoft.com/office/officeart/2005/8/layout/hList1"/>
    <dgm:cxn modelId="{C3697993-22C2-4F60-977E-362C4F3C268C}" type="presParOf" srcId="{2CAF6F53-43D6-47F0-AD9F-6707CF1D11F5}" destId="{88C49687-0440-4CCF-AA14-12939AF1B8E9}" srcOrd="0" destOrd="0" presId="urn:microsoft.com/office/officeart/2005/8/layout/hList1"/>
    <dgm:cxn modelId="{A638883F-FAF4-4220-95CD-D586222C4A78}" type="presParOf" srcId="{88C49687-0440-4CCF-AA14-12939AF1B8E9}" destId="{9812C464-E6BA-4651-9A15-69C38CAB7E8B}" srcOrd="0" destOrd="0" presId="urn:microsoft.com/office/officeart/2005/8/layout/hList1"/>
    <dgm:cxn modelId="{D65C7561-5409-45D6-998C-0CD88FC70577}" type="presParOf" srcId="{88C49687-0440-4CCF-AA14-12939AF1B8E9}" destId="{155087BC-AE36-47CA-80B5-29380F1C8DA2}" srcOrd="1" destOrd="0" presId="urn:microsoft.com/office/officeart/2005/8/layout/hList1"/>
    <dgm:cxn modelId="{A95A3D35-B095-40FF-909D-34CA86EBBA30}" type="presParOf" srcId="{2CAF6F53-43D6-47F0-AD9F-6707CF1D11F5}" destId="{D68D8034-2946-49B1-AE16-04096EFF2BCE}" srcOrd="1" destOrd="0" presId="urn:microsoft.com/office/officeart/2005/8/layout/hList1"/>
    <dgm:cxn modelId="{B9E7276C-CE70-467E-ADF1-55944540547B}" type="presParOf" srcId="{2CAF6F53-43D6-47F0-AD9F-6707CF1D11F5}" destId="{5B3F9063-4D3C-410A-950B-6370A442B111}" srcOrd="2" destOrd="0" presId="urn:microsoft.com/office/officeart/2005/8/layout/hList1"/>
    <dgm:cxn modelId="{EF6A4ABF-50AA-47AD-B25E-7B84EF5A0861}" type="presParOf" srcId="{5B3F9063-4D3C-410A-950B-6370A442B111}" destId="{C3837F21-144C-4AEF-B7A9-1EFF477E6A78}" srcOrd="0" destOrd="0" presId="urn:microsoft.com/office/officeart/2005/8/layout/hList1"/>
    <dgm:cxn modelId="{629E29C0-06CE-47E5-BE19-F73053919DAC}" type="presParOf" srcId="{5B3F9063-4D3C-410A-950B-6370A442B111}" destId="{FB170121-BEA2-4012-A2CB-C53C42AA2F04}" srcOrd="1" destOrd="0" presId="urn:microsoft.com/office/officeart/2005/8/layout/hList1"/>
    <dgm:cxn modelId="{519CDA33-9F9E-4C8F-A6A4-AC0F1D118381}" type="presParOf" srcId="{2CAF6F53-43D6-47F0-AD9F-6707CF1D11F5}" destId="{EAEE2A8B-0B2B-4CEA-A82E-36CB899297CF}" srcOrd="3" destOrd="0" presId="urn:microsoft.com/office/officeart/2005/8/layout/hList1"/>
    <dgm:cxn modelId="{71352638-8CCC-4352-867A-2B57E88EB31F}" type="presParOf" srcId="{2CAF6F53-43D6-47F0-AD9F-6707CF1D11F5}" destId="{48F7C4B8-AC3D-4E40-BA48-5E15E22FDC61}" srcOrd="4" destOrd="0" presId="urn:microsoft.com/office/officeart/2005/8/layout/hList1"/>
    <dgm:cxn modelId="{A3021BB4-E1FC-4A21-A189-3ED2F833502D}" type="presParOf" srcId="{48F7C4B8-AC3D-4E40-BA48-5E15E22FDC61}" destId="{C225DA14-DAFE-4F8F-9DA9-B0F91239A1FC}" srcOrd="0" destOrd="0" presId="urn:microsoft.com/office/officeart/2005/8/layout/hList1"/>
    <dgm:cxn modelId="{58838868-7667-4BF6-8975-4CC073679D12}" type="presParOf" srcId="{48F7C4B8-AC3D-4E40-BA48-5E15E22FDC61}" destId="{6BD0F0B6-6422-4FBE-940F-D8428FA3346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292619-545C-4A39-A481-575F08CA94C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807F2CB4-5AC9-4B97-9653-971F3B51C36A}">
      <dgm:prSet phldrT="[Text]" custT="1"/>
      <dgm:spPr>
        <a:solidFill>
          <a:srgbClr val="AC3B52"/>
        </a:solidFill>
        <a:ln>
          <a:noFill/>
        </a:ln>
      </dgm:spPr>
      <dgm:t>
        <a:bodyPr/>
        <a:lstStyle/>
        <a:p>
          <a:r>
            <a:rPr lang="en-GB" sz="4000" b="1" dirty="0"/>
            <a:t>D1:  </a:t>
          </a:r>
          <a:r>
            <a:rPr lang="en-GB" sz="4000" b="1" dirty="0" err="1"/>
            <a:t>AFHEA</a:t>
          </a:r>
          <a:endParaRPr lang="en-GB" sz="4000" b="1" dirty="0"/>
        </a:p>
      </dgm:t>
    </dgm:pt>
    <dgm:pt modelId="{5D33CB07-1CC6-4DD5-B379-C26E797F7FB9}" type="parTrans" cxnId="{09F5C4CC-79B1-4B34-B810-78EDA26C2E6B}">
      <dgm:prSet/>
      <dgm:spPr/>
      <dgm:t>
        <a:bodyPr/>
        <a:lstStyle/>
        <a:p>
          <a:endParaRPr lang="en-GB"/>
        </a:p>
      </dgm:t>
    </dgm:pt>
    <dgm:pt modelId="{47B98405-C3E8-4819-884C-31278BD6D9EB}" type="sibTrans" cxnId="{09F5C4CC-79B1-4B34-B810-78EDA26C2E6B}">
      <dgm:prSet/>
      <dgm:spPr/>
      <dgm:t>
        <a:bodyPr/>
        <a:lstStyle/>
        <a:p>
          <a:endParaRPr lang="en-GB"/>
        </a:p>
      </dgm:t>
    </dgm:pt>
    <dgm:pt modelId="{490AF088-7355-4638-BF07-67497D799326}">
      <dgm:prSet phldrT="[Text]" custT="1"/>
      <dgm:spPr/>
      <dgm:t>
        <a:bodyPr/>
        <a:lstStyle/>
        <a:p>
          <a:pPr>
            <a:buFont typeface="Arial" panose="020B0604020202020204" pitchFamily="34" charset="0"/>
            <a:buChar char="•"/>
          </a:pPr>
          <a:r>
            <a:rPr lang="en-GB" sz="3000" dirty="0"/>
            <a:t>Your teaching.</a:t>
          </a:r>
        </a:p>
      </dgm:t>
    </dgm:pt>
    <dgm:pt modelId="{DD175DF2-2D3E-479E-BF4C-9E46BB7EC7D0}" type="parTrans" cxnId="{497AE2A6-BF61-4B35-8661-593DEA6F1600}">
      <dgm:prSet/>
      <dgm:spPr/>
      <dgm:t>
        <a:bodyPr/>
        <a:lstStyle/>
        <a:p>
          <a:endParaRPr lang="en-GB"/>
        </a:p>
      </dgm:t>
    </dgm:pt>
    <dgm:pt modelId="{C77F2882-0D5F-4E4A-A7AA-64125CDD5B94}" type="sibTrans" cxnId="{497AE2A6-BF61-4B35-8661-593DEA6F1600}">
      <dgm:prSet/>
      <dgm:spPr/>
      <dgm:t>
        <a:bodyPr/>
        <a:lstStyle/>
        <a:p>
          <a:endParaRPr lang="en-GB"/>
        </a:p>
      </dgm:t>
    </dgm:pt>
    <dgm:pt modelId="{CFD32BA2-292B-4C9D-8898-8529A207490B}">
      <dgm:prSet phldrT="[Text]" custT="1"/>
      <dgm:spPr/>
      <dgm:t>
        <a:bodyPr/>
        <a:lstStyle/>
        <a:p>
          <a:pPr>
            <a:buFont typeface="Arial" panose="020B0604020202020204" pitchFamily="34" charset="0"/>
            <a:buChar char="•"/>
          </a:pPr>
          <a:r>
            <a:rPr lang="en-GB" sz="3000" dirty="0"/>
            <a:t>Your teaching.</a:t>
          </a:r>
        </a:p>
      </dgm:t>
    </dgm:pt>
    <dgm:pt modelId="{10D1E38A-3FDE-4C4F-B970-9738528DC592}" type="parTrans" cxnId="{A8F0EB46-1F26-466F-BE46-FC53D6B00A37}">
      <dgm:prSet/>
      <dgm:spPr/>
      <dgm:t>
        <a:bodyPr/>
        <a:lstStyle/>
        <a:p>
          <a:endParaRPr lang="en-GB"/>
        </a:p>
      </dgm:t>
    </dgm:pt>
    <dgm:pt modelId="{6583D4CC-FFCE-4093-A912-C4ED234C9FA8}" type="sibTrans" cxnId="{A8F0EB46-1F26-466F-BE46-FC53D6B00A37}">
      <dgm:prSet/>
      <dgm:spPr/>
      <dgm:t>
        <a:bodyPr/>
        <a:lstStyle/>
        <a:p>
          <a:endParaRPr lang="en-GB"/>
        </a:p>
      </dgm:t>
    </dgm:pt>
    <dgm:pt modelId="{49BBEC30-3BD6-4462-A079-EFDF4A0521BB}">
      <dgm:prSet custT="1"/>
      <dgm:spPr>
        <a:solidFill>
          <a:srgbClr val="AC3B52"/>
        </a:solidFill>
        <a:ln>
          <a:noFill/>
        </a:ln>
      </dgm:spPr>
      <dgm:t>
        <a:bodyPr/>
        <a:lstStyle/>
        <a:p>
          <a:r>
            <a:rPr lang="en-GB" sz="4000" b="1" dirty="0"/>
            <a:t>D2:  </a:t>
          </a:r>
          <a:r>
            <a:rPr lang="en-GB" sz="4000" b="1" dirty="0" err="1"/>
            <a:t>FHEA</a:t>
          </a:r>
          <a:endParaRPr lang="en-GB" sz="4000" b="1" dirty="0"/>
        </a:p>
      </dgm:t>
    </dgm:pt>
    <dgm:pt modelId="{3159A373-5E8E-41DC-B79A-37CA392D2C9D}" type="parTrans" cxnId="{2283B7FC-E836-4ECC-86D2-575DACCEA2A2}">
      <dgm:prSet/>
      <dgm:spPr/>
      <dgm:t>
        <a:bodyPr/>
        <a:lstStyle/>
        <a:p>
          <a:endParaRPr lang="en-GB"/>
        </a:p>
      </dgm:t>
    </dgm:pt>
    <dgm:pt modelId="{C153B1BE-71D1-4356-A768-CF71CD2F619E}" type="sibTrans" cxnId="{2283B7FC-E836-4ECC-86D2-575DACCEA2A2}">
      <dgm:prSet/>
      <dgm:spPr/>
      <dgm:t>
        <a:bodyPr/>
        <a:lstStyle/>
        <a:p>
          <a:endParaRPr lang="en-GB"/>
        </a:p>
      </dgm:t>
    </dgm:pt>
    <dgm:pt modelId="{6BA46E25-FD8B-48CD-9DF2-D01EE622AB6F}">
      <dgm:prSet phldrT="[Text]" custT="1"/>
      <dgm:spPr/>
      <dgm:t>
        <a:bodyPr/>
        <a:lstStyle/>
        <a:p>
          <a:pPr>
            <a:buFont typeface="Arial" panose="020B0604020202020204" pitchFamily="34" charset="0"/>
            <a:buChar char="•"/>
          </a:pPr>
          <a:r>
            <a:rPr lang="en-GB" sz="3000" dirty="0"/>
            <a:t>Your practice.</a:t>
          </a:r>
        </a:p>
      </dgm:t>
    </dgm:pt>
    <dgm:pt modelId="{C171DC30-3E39-4BFC-B508-A27173286AD7}" type="parTrans" cxnId="{57A5E205-4B32-4A4D-90B4-7384ECE124D2}">
      <dgm:prSet/>
      <dgm:spPr/>
      <dgm:t>
        <a:bodyPr/>
        <a:lstStyle/>
        <a:p>
          <a:endParaRPr lang="en-GB"/>
        </a:p>
      </dgm:t>
    </dgm:pt>
    <dgm:pt modelId="{F38FAC53-41E0-49DF-BC28-00ADC3975CF3}" type="sibTrans" cxnId="{57A5E205-4B32-4A4D-90B4-7384ECE124D2}">
      <dgm:prSet/>
      <dgm:spPr/>
      <dgm:t>
        <a:bodyPr/>
        <a:lstStyle/>
        <a:p>
          <a:endParaRPr lang="en-GB"/>
        </a:p>
      </dgm:t>
    </dgm:pt>
    <dgm:pt modelId="{DB479C99-7053-49B0-8324-54C1E26F2506}">
      <dgm:prSet phldrT="[Text]" custT="1"/>
      <dgm:spPr/>
      <dgm:t>
        <a:bodyPr/>
        <a:lstStyle/>
        <a:p>
          <a:pPr>
            <a:buFont typeface="Arial" panose="020B0604020202020204" pitchFamily="34" charset="0"/>
            <a:buChar char="•"/>
          </a:pPr>
          <a:r>
            <a:rPr lang="en-GB" sz="3000" dirty="0"/>
            <a:t>Your general conduct.</a:t>
          </a:r>
        </a:p>
      </dgm:t>
    </dgm:pt>
    <dgm:pt modelId="{D5107DEB-3D8F-449F-812B-C9F717979A39}" type="parTrans" cxnId="{B7D9972E-6492-4D6C-9638-05FBD5783757}">
      <dgm:prSet/>
      <dgm:spPr/>
      <dgm:t>
        <a:bodyPr/>
        <a:lstStyle/>
        <a:p>
          <a:endParaRPr lang="en-GB"/>
        </a:p>
      </dgm:t>
    </dgm:pt>
    <dgm:pt modelId="{5DF35231-D807-43BE-BB37-F4BA4F3F5328}" type="sibTrans" cxnId="{B7D9972E-6492-4D6C-9638-05FBD5783757}">
      <dgm:prSet/>
      <dgm:spPr/>
      <dgm:t>
        <a:bodyPr/>
        <a:lstStyle/>
        <a:p>
          <a:endParaRPr lang="en-GB"/>
        </a:p>
      </dgm:t>
    </dgm:pt>
    <dgm:pt modelId="{E6DFFC43-1C25-48BB-8CB6-D2CD836D9B98}">
      <dgm:prSet phldrT="[Text]" custT="1"/>
      <dgm:spPr/>
      <dgm:t>
        <a:bodyPr/>
        <a:lstStyle/>
        <a:p>
          <a:pPr>
            <a:buFont typeface="Arial" panose="020B0604020202020204" pitchFamily="34" charset="0"/>
            <a:buChar char="•"/>
          </a:pPr>
          <a:r>
            <a:rPr lang="en-GB" sz="3000" dirty="0"/>
            <a:t>Your ethos.</a:t>
          </a:r>
        </a:p>
      </dgm:t>
    </dgm:pt>
    <dgm:pt modelId="{437F79D4-3381-471C-AEFF-9FAFB6CE71C0}" type="parTrans" cxnId="{AE9DE222-792B-41FD-A6E6-43B7FEF36954}">
      <dgm:prSet/>
      <dgm:spPr/>
      <dgm:t>
        <a:bodyPr/>
        <a:lstStyle/>
        <a:p>
          <a:endParaRPr lang="en-GB"/>
        </a:p>
      </dgm:t>
    </dgm:pt>
    <dgm:pt modelId="{45656A63-8DB0-4C94-9DB9-3C1175F9925B}" type="sibTrans" cxnId="{AE9DE222-792B-41FD-A6E6-43B7FEF36954}">
      <dgm:prSet/>
      <dgm:spPr/>
      <dgm:t>
        <a:bodyPr/>
        <a:lstStyle/>
        <a:p>
          <a:endParaRPr lang="en-GB"/>
        </a:p>
      </dgm:t>
    </dgm:pt>
    <dgm:pt modelId="{F75EDB4C-3093-4CAA-9C78-71CDA5129360}">
      <dgm:prSet phldrT="[Text]" custT="1"/>
      <dgm:spPr/>
      <dgm:t>
        <a:bodyPr/>
        <a:lstStyle/>
        <a:p>
          <a:pPr>
            <a:buFont typeface="Arial" panose="020B0604020202020204" pitchFamily="34" charset="0"/>
            <a:buChar char="•"/>
          </a:pPr>
          <a:r>
            <a:rPr lang="en-GB" sz="3000" dirty="0"/>
            <a:t>Your experience.</a:t>
          </a:r>
        </a:p>
      </dgm:t>
    </dgm:pt>
    <dgm:pt modelId="{93CC60CD-7A1C-45A6-84A8-8F3C4F99116A}" type="parTrans" cxnId="{7A979711-15C5-4A01-B85F-67E06F7B89B4}">
      <dgm:prSet/>
      <dgm:spPr/>
      <dgm:t>
        <a:bodyPr/>
        <a:lstStyle/>
        <a:p>
          <a:endParaRPr lang="en-GB"/>
        </a:p>
      </dgm:t>
    </dgm:pt>
    <dgm:pt modelId="{3AC8E7B2-70FD-47F2-B9EC-022BA5446717}" type="sibTrans" cxnId="{7A979711-15C5-4A01-B85F-67E06F7B89B4}">
      <dgm:prSet/>
      <dgm:spPr/>
      <dgm:t>
        <a:bodyPr/>
        <a:lstStyle/>
        <a:p>
          <a:endParaRPr lang="en-GB"/>
        </a:p>
      </dgm:t>
    </dgm:pt>
    <dgm:pt modelId="{2D3EFB99-28C5-4030-9BBF-F6CDB4826BC5}">
      <dgm:prSet phldrT="[Text]" custT="1"/>
      <dgm:spPr/>
      <dgm:t>
        <a:bodyPr/>
        <a:lstStyle/>
        <a:p>
          <a:pPr>
            <a:buFont typeface="Arial" panose="020B0604020202020204" pitchFamily="34" charset="0"/>
            <a:buChar char="•"/>
          </a:pPr>
          <a:r>
            <a:rPr lang="en-GB" sz="3000" dirty="0"/>
            <a:t>Your alignment.</a:t>
          </a:r>
        </a:p>
      </dgm:t>
    </dgm:pt>
    <dgm:pt modelId="{49ED295A-248A-4538-ADD0-0EF33BFA47C0}" type="parTrans" cxnId="{5E5A01C3-074B-462E-BA6C-D053865DFF46}">
      <dgm:prSet/>
      <dgm:spPr/>
      <dgm:t>
        <a:bodyPr/>
        <a:lstStyle/>
        <a:p>
          <a:endParaRPr lang="en-GB"/>
        </a:p>
      </dgm:t>
    </dgm:pt>
    <dgm:pt modelId="{B373AF0C-A86D-4B47-B170-4AA5FD63EB3D}" type="sibTrans" cxnId="{5E5A01C3-074B-462E-BA6C-D053865DFF46}">
      <dgm:prSet/>
      <dgm:spPr/>
      <dgm:t>
        <a:bodyPr/>
        <a:lstStyle/>
        <a:p>
          <a:endParaRPr lang="en-GB"/>
        </a:p>
      </dgm:t>
    </dgm:pt>
    <dgm:pt modelId="{21FB52CA-BB74-4864-805E-56089263ADC8}">
      <dgm:prSet phldrT="[Text]" custT="1"/>
      <dgm:spPr/>
      <dgm:t>
        <a:bodyPr/>
        <a:lstStyle/>
        <a:p>
          <a:pPr>
            <a:buFont typeface="Arial" panose="020B0604020202020204" pitchFamily="34" charset="0"/>
            <a:buChar char="•"/>
          </a:pPr>
          <a:r>
            <a:rPr lang="en-GB" sz="3000" dirty="0"/>
            <a:t>Your assessment practices.</a:t>
          </a:r>
        </a:p>
      </dgm:t>
    </dgm:pt>
    <dgm:pt modelId="{DABC33F3-531F-49AC-B87A-390C4359CF6D}" type="parTrans" cxnId="{0D13A1CC-A636-4997-A645-2224C09EA736}">
      <dgm:prSet/>
      <dgm:spPr/>
    </dgm:pt>
    <dgm:pt modelId="{3564DAD1-81A7-4B81-AA12-3F36119C210B}" type="sibTrans" cxnId="{0D13A1CC-A636-4997-A645-2224C09EA736}">
      <dgm:prSet/>
      <dgm:spPr/>
    </dgm:pt>
    <dgm:pt modelId="{A3AC14F6-D156-4DCF-A7F5-FB297EDEE518}" type="pres">
      <dgm:prSet presAssocID="{4E292619-545C-4A39-A481-575F08CA94CB}" presName="Name0" presStyleCnt="0">
        <dgm:presLayoutVars>
          <dgm:dir/>
          <dgm:animLvl val="lvl"/>
          <dgm:resizeHandles val="exact"/>
        </dgm:presLayoutVars>
      </dgm:prSet>
      <dgm:spPr/>
    </dgm:pt>
    <dgm:pt modelId="{53525CDF-EAA2-47AF-94C2-6B69743DF46C}" type="pres">
      <dgm:prSet presAssocID="{807F2CB4-5AC9-4B97-9653-971F3B51C36A}" presName="composite" presStyleCnt="0"/>
      <dgm:spPr/>
    </dgm:pt>
    <dgm:pt modelId="{90DF3EFF-EF89-4AE6-AED4-554E6B23FB16}" type="pres">
      <dgm:prSet presAssocID="{807F2CB4-5AC9-4B97-9653-971F3B51C36A}" presName="parTx" presStyleLbl="alignNode1" presStyleIdx="0" presStyleCnt="2">
        <dgm:presLayoutVars>
          <dgm:chMax val="0"/>
          <dgm:chPref val="0"/>
          <dgm:bulletEnabled val="1"/>
        </dgm:presLayoutVars>
      </dgm:prSet>
      <dgm:spPr/>
    </dgm:pt>
    <dgm:pt modelId="{F9E01F51-4690-4CC6-A392-CB4C073E74EF}" type="pres">
      <dgm:prSet presAssocID="{807F2CB4-5AC9-4B97-9653-971F3B51C36A}" presName="desTx" presStyleLbl="alignAccFollowNode1" presStyleIdx="0" presStyleCnt="2">
        <dgm:presLayoutVars>
          <dgm:bulletEnabled val="1"/>
        </dgm:presLayoutVars>
      </dgm:prSet>
      <dgm:spPr/>
    </dgm:pt>
    <dgm:pt modelId="{5D592770-2020-4E13-85CE-4F3C065F70FF}" type="pres">
      <dgm:prSet presAssocID="{47B98405-C3E8-4819-884C-31278BD6D9EB}" presName="space" presStyleCnt="0"/>
      <dgm:spPr/>
    </dgm:pt>
    <dgm:pt modelId="{4C0BD4B6-9626-49BB-8FC2-95CE05DA8955}" type="pres">
      <dgm:prSet presAssocID="{49BBEC30-3BD6-4462-A079-EFDF4A0521BB}" presName="composite" presStyleCnt="0"/>
      <dgm:spPr/>
    </dgm:pt>
    <dgm:pt modelId="{CB93A774-DA2D-4AAF-BC0A-DED496C8432E}" type="pres">
      <dgm:prSet presAssocID="{49BBEC30-3BD6-4462-A079-EFDF4A0521BB}" presName="parTx" presStyleLbl="alignNode1" presStyleIdx="1" presStyleCnt="2">
        <dgm:presLayoutVars>
          <dgm:chMax val="0"/>
          <dgm:chPref val="0"/>
          <dgm:bulletEnabled val="1"/>
        </dgm:presLayoutVars>
      </dgm:prSet>
      <dgm:spPr/>
    </dgm:pt>
    <dgm:pt modelId="{56A4971E-FCF9-4B7B-A165-D52CE7A54AB0}" type="pres">
      <dgm:prSet presAssocID="{49BBEC30-3BD6-4462-A079-EFDF4A0521BB}" presName="desTx" presStyleLbl="alignAccFollowNode1" presStyleIdx="1" presStyleCnt="2">
        <dgm:presLayoutVars>
          <dgm:bulletEnabled val="1"/>
        </dgm:presLayoutVars>
      </dgm:prSet>
      <dgm:spPr/>
    </dgm:pt>
  </dgm:ptLst>
  <dgm:cxnLst>
    <dgm:cxn modelId="{0CC44204-12CC-451F-BF35-2D52DD33D907}" type="presOf" srcId="{CFD32BA2-292B-4C9D-8898-8529A207490B}" destId="{56A4971E-FCF9-4B7B-A165-D52CE7A54AB0}" srcOrd="0" destOrd="0" presId="urn:microsoft.com/office/officeart/2005/8/layout/hList1"/>
    <dgm:cxn modelId="{57A5E205-4B32-4A4D-90B4-7384ECE124D2}" srcId="{807F2CB4-5AC9-4B97-9653-971F3B51C36A}" destId="{6BA46E25-FD8B-48CD-9DF2-D01EE622AB6F}" srcOrd="1" destOrd="0" parTransId="{C171DC30-3E39-4BFC-B508-A27173286AD7}" sibTransId="{F38FAC53-41E0-49DF-BC28-00ADC3975CF3}"/>
    <dgm:cxn modelId="{7A979711-15C5-4A01-B85F-67E06F7B89B4}" srcId="{807F2CB4-5AC9-4B97-9653-971F3B51C36A}" destId="{F75EDB4C-3093-4CAA-9C78-71CDA5129360}" srcOrd="2" destOrd="0" parTransId="{93CC60CD-7A1C-45A6-84A8-8F3C4F99116A}" sibTransId="{3AC8E7B2-70FD-47F2-B9EC-022BA5446717}"/>
    <dgm:cxn modelId="{AE9DE222-792B-41FD-A6E6-43B7FEF36954}" srcId="{49BBEC30-3BD6-4462-A079-EFDF4A0521BB}" destId="{E6DFFC43-1C25-48BB-8CB6-D2CD836D9B98}" srcOrd="2" destOrd="0" parTransId="{437F79D4-3381-471C-AEFF-9FAFB6CE71C0}" sibTransId="{45656A63-8DB0-4C94-9DB9-3C1175F9925B}"/>
    <dgm:cxn modelId="{A8862B29-DCE2-4E29-8ABB-2D62118E896C}" type="presOf" srcId="{6BA46E25-FD8B-48CD-9DF2-D01EE622AB6F}" destId="{F9E01F51-4690-4CC6-A392-CB4C073E74EF}" srcOrd="0" destOrd="1" presId="urn:microsoft.com/office/officeart/2005/8/layout/hList1"/>
    <dgm:cxn modelId="{B7D9972E-6492-4D6C-9638-05FBD5783757}" srcId="{49BBEC30-3BD6-4462-A079-EFDF4A0521BB}" destId="{DB479C99-7053-49B0-8324-54C1E26F2506}" srcOrd="1" destOrd="0" parTransId="{D5107DEB-3D8F-449F-812B-C9F717979A39}" sibTransId="{5DF35231-D807-43BE-BB37-F4BA4F3F5328}"/>
    <dgm:cxn modelId="{5344333E-7FA6-4DB6-8C1F-369256F82E18}" type="presOf" srcId="{807F2CB4-5AC9-4B97-9653-971F3B51C36A}" destId="{90DF3EFF-EF89-4AE6-AED4-554E6B23FB16}" srcOrd="0" destOrd="0" presId="urn:microsoft.com/office/officeart/2005/8/layout/hList1"/>
    <dgm:cxn modelId="{E7533D40-80F5-4BA5-A5E2-041148C8D90F}" type="presOf" srcId="{2D3EFB99-28C5-4030-9BBF-F6CDB4826BC5}" destId="{56A4971E-FCF9-4B7B-A165-D52CE7A54AB0}" srcOrd="0" destOrd="3" presId="urn:microsoft.com/office/officeart/2005/8/layout/hList1"/>
    <dgm:cxn modelId="{A8F0EB46-1F26-466F-BE46-FC53D6B00A37}" srcId="{49BBEC30-3BD6-4462-A079-EFDF4A0521BB}" destId="{CFD32BA2-292B-4C9D-8898-8529A207490B}" srcOrd="0" destOrd="0" parTransId="{10D1E38A-3FDE-4C4F-B970-9738528DC592}" sibTransId="{6583D4CC-FFCE-4093-A912-C4ED234C9FA8}"/>
    <dgm:cxn modelId="{583DB547-9669-46ED-9CEF-669DB7C09BD4}" type="presOf" srcId="{49BBEC30-3BD6-4462-A079-EFDF4A0521BB}" destId="{CB93A774-DA2D-4AAF-BC0A-DED496C8432E}" srcOrd="0" destOrd="0" presId="urn:microsoft.com/office/officeart/2005/8/layout/hList1"/>
    <dgm:cxn modelId="{9DC7B969-BA03-4F2D-8E14-A3613DAFFB36}" type="presOf" srcId="{490AF088-7355-4638-BF07-67497D799326}" destId="{F9E01F51-4690-4CC6-A392-CB4C073E74EF}" srcOrd="0" destOrd="0" presId="urn:microsoft.com/office/officeart/2005/8/layout/hList1"/>
    <dgm:cxn modelId="{6A9F4352-8D09-4FB8-92C8-1C7DAE3D2BBF}" type="presOf" srcId="{E6DFFC43-1C25-48BB-8CB6-D2CD836D9B98}" destId="{56A4971E-FCF9-4B7B-A165-D52CE7A54AB0}" srcOrd="0" destOrd="2" presId="urn:microsoft.com/office/officeart/2005/8/layout/hList1"/>
    <dgm:cxn modelId="{CE42AC78-5EA2-49B4-B79A-CE3770D2F6AD}" type="presOf" srcId="{DB479C99-7053-49B0-8324-54C1E26F2506}" destId="{56A4971E-FCF9-4B7B-A165-D52CE7A54AB0}" srcOrd="0" destOrd="1" presId="urn:microsoft.com/office/officeart/2005/8/layout/hList1"/>
    <dgm:cxn modelId="{2DEB9C83-5A3D-4A43-BA71-2ADEE56FBE88}" type="presOf" srcId="{F75EDB4C-3093-4CAA-9C78-71CDA5129360}" destId="{F9E01F51-4690-4CC6-A392-CB4C073E74EF}" srcOrd="0" destOrd="2" presId="urn:microsoft.com/office/officeart/2005/8/layout/hList1"/>
    <dgm:cxn modelId="{497AE2A6-BF61-4B35-8661-593DEA6F1600}" srcId="{807F2CB4-5AC9-4B97-9653-971F3B51C36A}" destId="{490AF088-7355-4638-BF07-67497D799326}" srcOrd="0" destOrd="0" parTransId="{DD175DF2-2D3E-479E-BF4C-9E46BB7EC7D0}" sibTransId="{C77F2882-0D5F-4E4A-A7AA-64125CDD5B94}"/>
    <dgm:cxn modelId="{B0A938B2-E006-4182-BC81-E93E0728DD91}" type="presOf" srcId="{4E292619-545C-4A39-A481-575F08CA94CB}" destId="{A3AC14F6-D156-4DCF-A7F5-FB297EDEE518}" srcOrd="0" destOrd="0" presId="urn:microsoft.com/office/officeart/2005/8/layout/hList1"/>
    <dgm:cxn modelId="{5E5A01C3-074B-462E-BA6C-D053865DFF46}" srcId="{49BBEC30-3BD6-4462-A079-EFDF4A0521BB}" destId="{2D3EFB99-28C5-4030-9BBF-F6CDB4826BC5}" srcOrd="3" destOrd="0" parTransId="{49ED295A-248A-4538-ADD0-0EF33BFA47C0}" sibTransId="{B373AF0C-A86D-4B47-B170-4AA5FD63EB3D}"/>
    <dgm:cxn modelId="{798A03CC-247C-4D27-A4D9-A76E28925D0C}" type="presOf" srcId="{21FB52CA-BB74-4864-805E-56089263ADC8}" destId="{56A4971E-FCF9-4B7B-A165-D52CE7A54AB0}" srcOrd="0" destOrd="4" presId="urn:microsoft.com/office/officeart/2005/8/layout/hList1"/>
    <dgm:cxn modelId="{0D13A1CC-A636-4997-A645-2224C09EA736}" srcId="{49BBEC30-3BD6-4462-A079-EFDF4A0521BB}" destId="{21FB52CA-BB74-4864-805E-56089263ADC8}" srcOrd="4" destOrd="0" parTransId="{DABC33F3-531F-49AC-B87A-390C4359CF6D}" sibTransId="{3564DAD1-81A7-4B81-AA12-3F36119C210B}"/>
    <dgm:cxn modelId="{09F5C4CC-79B1-4B34-B810-78EDA26C2E6B}" srcId="{4E292619-545C-4A39-A481-575F08CA94CB}" destId="{807F2CB4-5AC9-4B97-9653-971F3B51C36A}" srcOrd="0" destOrd="0" parTransId="{5D33CB07-1CC6-4DD5-B379-C26E797F7FB9}" sibTransId="{47B98405-C3E8-4819-884C-31278BD6D9EB}"/>
    <dgm:cxn modelId="{2283B7FC-E836-4ECC-86D2-575DACCEA2A2}" srcId="{4E292619-545C-4A39-A481-575F08CA94CB}" destId="{49BBEC30-3BD6-4462-A079-EFDF4A0521BB}" srcOrd="1" destOrd="0" parTransId="{3159A373-5E8E-41DC-B79A-37CA392D2C9D}" sibTransId="{C153B1BE-71D1-4356-A768-CF71CD2F619E}"/>
    <dgm:cxn modelId="{F710838B-E984-4E90-AA03-BED272EA9681}" type="presParOf" srcId="{A3AC14F6-D156-4DCF-A7F5-FB297EDEE518}" destId="{53525CDF-EAA2-47AF-94C2-6B69743DF46C}" srcOrd="0" destOrd="0" presId="urn:microsoft.com/office/officeart/2005/8/layout/hList1"/>
    <dgm:cxn modelId="{6E3D0A44-E923-4E4D-9EA9-6572CB992094}" type="presParOf" srcId="{53525CDF-EAA2-47AF-94C2-6B69743DF46C}" destId="{90DF3EFF-EF89-4AE6-AED4-554E6B23FB16}" srcOrd="0" destOrd="0" presId="urn:microsoft.com/office/officeart/2005/8/layout/hList1"/>
    <dgm:cxn modelId="{60CC46F0-670F-41A2-95E6-ACA2959A31D6}" type="presParOf" srcId="{53525CDF-EAA2-47AF-94C2-6B69743DF46C}" destId="{F9E01F51-4690-4CC6-A392-CB4C073E74EF}" srcOrd="1" destOrd="0" presId="urn:microsoft.com/office/officeart/2005/8/layout/hList1"/>
    <dgm:cxn modelId="{DF4C92D0-6648-4929-8581-722F2E3D6799}" type="presParOf" srcId="{A3AC14F6-D156-4DCF-A7F5-FB297EDEE518}" destId="{5D592770-2020-4E13-85CE-4F3C065F70FF}" srcOrd="1" destOrd="0" presId="urn:microsoft.com/office/officeart/2005/8/layout/hList1"/>
    <dgm:cxn modelId="{10905BEB-D84A-44B0-B305-1F4C4054E595}" type="presParOf" srcId="{A3AC14F6-D156-4DCF-A7F5-FB297EDEE518}" destId="{4C0BD4B6-9626-49BB-8FC2-95CE05DA8955}" srcOrd="2" destOrd="0" presId="urn:microsoft.com/office/officeart/2005/8/layout/hList1"/>
    <dgm:cxn modelId="{AE7D47DE-61ED-4961-A3FE-84DC4F2C40AA}" type="presParOf" srcId="{4C0BD4B6-9626-49BB-8FC2-95CE05DA8955}" destId="{CB93A774-DA2D-4AAF-BC0A-DED496C8432E}" srcOrd="0" destOrd="0" presId="urn:microsoft.com/office/officeart/2005/8/layout/hList1"/>
    <dgm:cxn modelId="{B7E9C544-F2A2-467B-B5D3-A04D31C8EE2B}" type="presParOf" srcId="{4C0BD4B6-9626-49BB-8FC2-95CE05DA8955}" destId="{56A4971E-FCF9-4B7B-A165-D52CE7A54AB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292619-545C-4A39-A481-575F08CA94C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807F2CB4-5AC9-4B97-9653-971F3B51C36A}">
      <dgm:prSet phldrT="[Text]" custT="1"/>
      <dgm:spPr>
        <a:solidFill>
          <a:srgbClr val="AC3B52"/>
        </a:solidFill>
        <a:ln>
          <a:noFill/>
        </a:ln>
      </dgm:spPr>
      <dgm:t>
        <a:bodyPr/>
        <a:lstStyle/>
        <a:p>
          <a:r>
            <a:rPr lang="en-GB" sz="4000" b="1"/>
            <a:t>D3:  SFHEA</a:t>
          </a:r>
          <a:endParaRPr lang="en-GB" sz="4000" b="1" dirty="0"/>
        </a:p>
      </dgm:t>
    </dgm:pt>
    <dgm:pt modelId="{5D33CB07-1CC6-4DD5-B379-C26E797F7FB9}" type="parTrans" cxnId="{09F5C4CC-79B1-4B34-B810-78EDA26C2E6B}">
      <dgm:prSet/>
      <dgm:spPr/>
      <dgm:t>
        <a:bodyPr/>
        <a:lstStyle/>
        <a:p>
          <a:endParaRPr lang="en-GB"/>
        </a:p>
      </dgm:t>
    </dgm:pt>
    <dgm:pt modelId="{47B98405-C3E8-4819-884C-31278BD6D9EB}" type="sibTrans" cxnId="{09F5C4CC-79B1-4B34-B810-78EDA26C2E6B}">
      <dgm:prSet/>
      <dgm:spPr/>
      <dgm:t>
        <a:bodyPr/>
        <a:lstStyle/>
        <a:p>
          <a:endParaRPr lang="en-GB"/>
        </a:p>
      </dgm:t>
    </dgm:pt>
    <dgm:pt modelId="{35463E54-C69E-4207-A910-4562A99F4971}">
      <dgm:prSet phldrT="[Text]" custT="1"/>
      <dgm:spPr/>
      <dgm:t>
        <a:bodyPr/>
        <a:lstStyle/>
        <a:p>
          <a:pPr>
            <a:buFont typeface="Arial" panose="020B0604020202020204" pitchFamily="34" charset="0"/>
            <a:buChar char="•"/>
          </a:pPr>
          <a:r>
            <a:rPr lang="en-GB" sz="3000" dirty="0"/>
            <a:t>Your influence on others through mentoring (including </a:t>
          </a:r>
          <a:r>
            <a:rPr lang="en-GB" sz="3000" dirty="0" err="1"/>
            <a:t>GTAs</a:t>
          </a:r>
          <a:r>
            <a:rPr lang="en-GB" sz="3000" dirty="0"/>
            <a:t>).</a:t>
          </a:r>
        </a:p>
      </dgm:t>
    </dgm:pt>
    <dgm:pt modelId="{4E85E04A-7C42-4A52-9060-9B6FB3298C62}" type="parTrans" cxnId="{4ECED864-2F21-41BF-A266-1BA68CACD3DD}">
      <dgm:prSet/>
      <dgm:spPr/>
      <dgm:t>
        <a:bodyPr/>
        <a:lstStyle/>
        <a:p>
          <a:endParaRPr lang="en-GB"/>
        </a:p>
      </dgm:t>
    </dgm:pt>
    <dgm:pt modelId="{E03AFEB8-4987-40B4-8878-69F93FF6A561}" type="sibTrans" cxnId="{4ECED864-2F21-41BF-A266-1BA68CACD3DD}">
      <dgm:prSet/>
      <dgm:spPr/>
      <dgm:t>
        <a:bodyPr/>
        <a:lstStyle/>
        <a:p>
          <a:endParaRPr lang="en-GB"/>
        </a:p>
      </dgm:t>
    </dgm:pt>
    <dgm:pt modelId="{7B22122A-0CC2-4CB9-9307-56C20B582795}">
      <dgm:prSet phldrT="[Text]" custT="1"/>
      <dgm:spPr/>
      <dgm:t>
        <a:bodyPr/>
        <a:lstStyle/>
        <a:p>
          <a:pPr>
            <a:buFont typeface="Arial" panose="020B0604020202020204" pitchFamily="34" charset="0"/>
            <a:buChar char="•"/>
          </a:pPr>
          <a:r>
            <a:rPr lang="en-GB" sz="3000" dirty="0"/>
            <a:t>Your leadership role.</a:t>
          </a:r>
        </a:p>
      </dgm:t>
    </dgm:pt>
    <dgm:pt modelId="{06BC39E2-B429-4676-A2A7-3073F0AF5ED2}" type="parTrans" cxnId="{63824C91-1CFA-483D-9FF2-2C6146B1F573}">
      <dgm:prSet/>
      <dgm:spPr/>
      <dgm:t>
        <a:bodyPr/>
        <a:lstStyle/>
        <a:p>
          <a:endParaRPr lang="en-GB"/>
        </a:p>
      </dgm:t>
    </dgm:pt>
    <dgm:pt modelId="{A32B369B-5865-448F-A8C6-415DE052BAC8}" type="sibTrans" cxnId="{63824C91-1CFA-483D-9FF2-2C6146B1F573}">
      <dgm:prSet/>
      <dgm:spPr/>
      <dgm:t>
        <a:bodyPr/>
        <a:lstStyle/>
        <a:p>
          <a:endParaRPr lang="en-GB"/>
        </a:p>
      </dgm:t>
    </dgm:pt>
    <dgm:pt modelId="{6EE60F2C-B62F-4AE3-967E-88FA5A65C0D5}">
      <dgm:prSet phldrT="[Text]" custT="1"/>
      <dgm:spPr/>
      <dgm:t>
        <a:bodyPr/>
        <a:lstStyle/>
        <a:p>
          <a:pPr>
            <a:buFont typeface="Arial" panose="020B0604020202020204" pitchFamily="34" charset="0"/>
            <a:buChar char="•"/>
          </a:pPr>
          <a:r>
            <a:rPr lang="en-GB" sz="3000" dirty="0"/>
            <a:t>Your effect on the teaching and conduct of others.</a:t>
          </a:r>
        </a:p>
      </dgm:t>
    </dgm:pt>
    <dgm:pt modelId="{87FBF94F-A371-4414-B5AF-FBD358467038}" type="parTrans" cxnId="{476870B2-51D1-466D-9A15-EADF5837AE3C}">
      <dgm:prSet/>
      <dgm:spPr/>
      <dgm:t>
        <a:bodyPr/>
        <a:lstStyle/>
        <a:p>
          <a:endParaRPr lang="en-GB"/>
        </a:p>
      </dgm:t>
    </dgm:pt>
    <dgm:pt modelId="{3C9E2203-B699-4CF0-A225-C0D4A0AD3723}" type="sibTrans" cxnId="{476870B2-51D1-466D-9A15-EADF5837AE3C}">
      <dgm:prSet/>
      <dgm:spPr/>
      <dgm:t>
        <a:bodyPr/>
        <a:lstStyle/>
        <a:p>
          <a:endParaRPr lang="en-GB"/>
        </a:p>
      </dgm:t>
    </dgm:pt>
    <dgm:pt modelId="{EC9BAA3B-4AC2-448D-80CC-74289CF523A4}">
      <dgm:prSet phldrT="[Text]" custT="1"/>
      <dgm:spPr/>
      <dgm:t>
        <a:bodyPr/>
        <a:lstStyle/>
        <a:p>
          <a:pPr>
            <a:buFont typeface="Arial" panose="020B0604020202020204" pitchFamily="34" charset="0"/>
            <a:buChar char="•"/>
          </a:pPr>
          <a:r>
            <a:rPr lang="en-GB" sz="3000" dirty="0"/>
            <a:t>How your learners get their learners to learn.</a:t>
          </a:r>
        </a:p>
      </dgm:t>
    </dgm:pt>
    <dgm:pt modelId="{58ADE8CA-062D-4225-8938-C0E82634BC0D}" type="parTrans" cxnId="{D0CED140-2097-4D58-8EC3-7B04EDE2A988}">
      <dgm:prSet/>
      <dgm:spPr/>
      <dgm:t>
        <a:bodyPr/>
        <a:lstStyle/>
        <a:p>
          <a:endParaRPr lang="en-GB"/>
        </a:p>
      </dgm:t>
    </dgm:pt>
    <dgm:pt modelId="{C87E84A0-909F-417D-B7D8-74026A168E67}" type="sibTrans" cxnId="{D0CED140-2097-4D58-8EC3-7B04EDE2A988}">
      <dgm:prSet/>
      <dgm:spPr/>
      <dgm:t>
        <a:bodyPr/>
        <a:lstStyle/>
        <a:p>
          <a:endParaRPr lang="en-GB"/>
        </a:p>
      </dgm:t>
    </dgm:pt>
    <dgm:pt modelId="{3C01239C-9FAC-4225-937A-35EB330321B9}">
      <dgm:prSet phldrT="[Text]" custT="1"/>
      <dgm:spPr/>
      <dgm:t>
        <a:bodyPr/>
        <a:lstStyle/>
        <a:p>
          <a:pPr>
            <a:buFont typeface="Arial" panose="020B0604020202020204" pitchFamily="34" charset="0"/>
            <a:buChar char="•"/>
          </a:pPr>
          <a:r>
            <a:rPr lang="en-GB" sz="3000" dirty="0"/>
            <a:t>Coordination of </a:t>
          </a:r>
          <a:r>
            <a:rPr lang="en-GB" sz="3000" dirty="0" err="1"/>
            <a:t>L&amp;T</a:t>
          </a:r>
          <a:r>
            <a:rPr lang="en-GB" sz="3000" dirty="0"/>
            <a:t> committees, initiatives and projects.</a:t>
          </a:r>
        </a:p>
      </dgm:t>
    </dgm:pt>
    <dgm:pt modelId="{EB123F2B-5E7B-4E25-B580-425D53CDF0A4}" type="parTrans" cxnId="{181BF235-81D9-48B5-AB6D-54AE526217BC}">
      <dgm:prSet/>
      <dgm:spPr/>
      <dgm:t>
        <a:bodyPr/>
        <a:lstStyle/>
        <a:p>
          <a:endParaRPr lang="en-GB"/>
        </a:p>
      </dgm:t>
    </dgm:pt>
    <dgm:pt modelId="{1A72B7E8-F034-4A88-8172-1C1EBB4221A2}" type="sibTrans" cxnId="{181BF235-81D9-48B5-AB6D-54AE526217BC}">
      <dgm:prSet/>
      <dgm:spPr/>
      <dgm:t>
        <a:bodyPr/>
        <a:lstStyle/>
        <a:p>
          <a:endParaRPr lang="en-GB"/>
        </a:p>
      </dgm:t>
    </dgm:pt>
    <dgm:pt modelId="{05E68AC0-EF75-4B76-95E8-DD8E8ACFE487}">
      <dgm:prSet phldrT="[Text]" custT="1"/>
      <dgm:spPr/>
      <dgm:t>
        <a:bodyPr/>
        <a:lstStyle/>
        <a:p>
          <a:pPr>
            <a:buFont typeface="Arial" panose="020B0604020202020204" pitchFamily="34" charset="0"/>
            <a:buChar char="•"/>
          </a:pPr>
          <a:r>
            <a:rPr lang="en-GB" sz="3000" dirty="0"/>
            <a:t>Develop </a:t>
          </a:r>
          <a:r>
            <a:rPr lang="en-GB" sz="3000" dirty="0" err="1"/>
            <a:t>L&amp;T</a:t>
          </a:r>
          <a:r>
            <a:rPr lang="en-GB" sz="3000" dirty="0"/>
            <a:t> resources used by others.</a:t>
          </a:r>
        </a:p>
      </dgm:t>
    </dgm:pt>
    <dgm:pt modelId="{F4A95348-2FFA-43DB-B03D-AA47D24B7F83}" type="parTrans" cxnId="{8D8060FD-C192-4924-A7AF-79B13D566346}">
      <dgm:prSet/>
      <dgm:spPr/>
    </dgm:pt>
    <dgm:pt modelId="{5E40A67D-85C9-4E33-9528-4613E191E324}" type="sibTrans" cxnId="{8D8060FD-C192-4924-A7AF-79B13D566346}">
      <dgm:prSet/>
      <dgm:spPr/>
    </dgm:pt>
    <dgm:pt modelId="{4AD486FB-789D-4BBF-84BE-1A7F5FE72157}">
      <dgm:prSet phldrT="[Text]" custT="1"/>
      <dgm:spPr/>
      <dgm:t>
        <a:bodyPr/>
        <a:lstStyle/>
        <a:p>
          <a:pPr>
            <a:buFont typeface="Arial" panose="020B0604020202020204" pitchFamily="34" charset="0"/>
            <a:buChar char="•"/>
          </a:pPr>
          <a:r>
            <a:rPr lang="en-GB" sz="3000" dirty="0"/>
            <a:t>Peer review of colleagues.</a:t>
          </a:r>
        </a:p>
      </dgm:t>
    </dgm:pt>
    <dgm:pt modelId="{F1CB4EA1-06BB-4F36-ACA2-E350E063E0C9}" type="parTrans" cxnId="{7E8A19E1-B876-4429-9C63-0A24C3E35DA1}">
      <dgm:prSet/>
      <dgm:spPr/>
    </dgm:pt>
    <dgm:pt modelId="{A0305B96-6279-4B92-8240-C6FF5C1E2364}" type="sibTrans" cxnId="{7E8A19E1-B876-4429-9C63-0A24C3E35DA1}">
      <dgm:prSet/>
      <dgm:spPr/>
    </dgm:pt>
    <dgm:pt modelId="{E128661E-DA6A-48F5-A708-4E9E10F14122}">
      <dgm:prSet phldrT="[Text]" custT="1"/>
      <dgm:spPr/>
      <dgm:t>
        <a:bodyPr/>
        <a:lstStyle/>
        <a:p>
          <a:pPr>
            <a:buFont typeface="Arial" panose="020B0604020202020204" pitchFamily="34" charset="0"/>
            <a:buChar char="•"/>
          </a:pPr>
          <a:r>
            <a:rPr lang="en-GB" sz="3000" dirty="0"/>
            <a:t>Contribution to </a:t>
          </a:r>
          <a:r>
            <a:rPr lang="en-GB" sz="3000" dirty="0" err="1"/>
            <a:t>L&amp;T</a:t>
          </a:r>
          <a:r>
            <a:rPr lang="en-GB" sz="3000" dirty="0"/>
            <a:t> accreditations.</a:t>
          </a:r>
        </a:p>
      </dgm:t>
    </dgm:pt>
    <dgm:pt modelId="{BE113707-0B5C-402E-A9B3-082B1230A732}" type="parTrans" cxnId="{8D941D3B-B9D8-4349-A6CC-7CBCA6BAA17E}">
      <dgm:prSet/>
      <dgm:spPr/>
    </dgm:pt>
    <dgm:pt modelId="{8CBDEB73-4F03-41A8-8115-1F9985C41227}" type="sibTrans" cxnId="{8D941D3B-B9D8-4349-A6CC-7CBCA6BAA17E}">
      <dgm:prSet/>
      <dgm:spPr/>
    </dgm:pt>
    <dgm:pt modelId="{A3AC14F6-D156-4DCF-A7F5-FB297EDEE518}" type="pres">
      <dgm:prSet presAssocID="{4E292619-545C-4A39-A481-575F08CA94CB}" presName="Name0" presStyleCnt="0">
        <dgm:presLayoutVars>
          <dgm:dir/>
          <dgm:animLvl val="lvl"/>
          <dgm:resizeHandles val="exact"/>
        </dgm:presLayoutVars>
      </dgm:prSet>
      <dgm:spPr/>
    </dgm:pt>
    <dgm:pt modelId="{53525CDF-EAA2-47AF-94C2-6B69743DF46C}" type="pres">
      <dgm:prSet presAssocID="{807F2CB4-5AC9-4B97-9653-971F3B51C36A}" presName="composite" presStyleCnt="0"/>
      <dgm:spPr/>
    </dgm:pt>
    <dgm:pt modelId="{90DF3EFF-EF89-4AE6-AED4-554E6B23FB16}" type="pres">
      <dgm:prSet presAssocID="{807F2CB4-5AC9-4B97-9653-971F3B51C36A}" presName="parTx" presStyleLbl="alignNode1" presStyleIdx="0" presStyleCnt="1">
        <dgm:presLayoutVars>
          <dgm:chMax val="0"/>
          <dgm:chPref val="0"/>
          <dgm:bulletEnabled val="1"/>
        </dgm:presLayoutVars>
      </dgm:prSet>
      <dgm:spPr/>
    </dgm:pt>
    <dgm:pt modelId="{F9E01F51-4690-4CC6-A392-CB4C073E74EF}" type="pres">
      <dgm:prSet presAssocID="{807F2CB4-5AC9-4B97-9653-971F3B51C36A}" presName="desTx" presStyleLbl="alignAccFollowNode1" presStyleIdx="0" presStyleCnt="1">
        <dgm:presLayoutVars>
          <dgm:bulletEnabled val="1"/>
        </dgm:presLayoutVars>
      </dgm:prSet>
      <dgm:spPr/>
    </dgm:pt>
  </dgm:ptLst>
  <dgm:cxnLst>
    <dgm:cxn modelId="{C4D14D2C-2F4C-4A61-881D-7C56164B7854}" type="presOf" srcId="{35463E54-C69E-4207-A910-4562A99F4971}" destId="{F9E01F51-4690-4CC6-A392-CB4C073E74EF}" srcOrd="0" destOrd="0" presId="urn:microsoft.com/office/officeart/2005/8/layout/hList1"/>
    <dgm:cxn modelId="{181BF235-81D9-48B5-AB6D-54AE526217BC}" srcId="{807F2CB4-5AC9-4B97-9653-971F3B51C36A}" destId="{3C01239C-9FAC-4225-937A-35EB330321B9}" srcOrd="4" destOrd="0" parTransId="{EB123F2B-5E7B-4E25-B580-425D53CDF0A4}" sibTransId="{1A72B7E8-F034-4A88-8172-1C1EBB4221A2}"/>
    <dgm:cxn modelId="{F956D736-317B-40BE-AF72-4391E8052E15}" type="presOf" srcId="{4AD486FB-789D-4BBF-84BE-1A7F5FE72157}" destId="{F9E01F51-4690-4CC6-A392-CB4C073E74EF}" srcOrd="0" destOrd="6" presId="urn:microsoft.com/office/officeart/2005/8/layout/hList1"/>
    <dgm:cxn modelId="{46527339-8D73-4E85-BBA2-9FE5F58FF326}" type="presOf" srcId="{E128661E-DA6A-48F5-A708-4E9E10F14122}" destId="{F9E01F51-4690-4CC6-A392-CB4C073E74EF}" srcOrd="0" destOrd="7" presId="urn:microsoft.com/office/officeart/2005/8/layout/hList1"/>
    <dgm:cxn modelId="{8D941D3B-B9D8-4349-A6CC-7CBCA6BAA17E}" srcId="{807F2CB4-5AC9-4B97-9653-971F3B51C36A}" destId="{E128661E-DA6A-48F5-A708-4E9E10F14122}" srcOrd="7" destOrd="0" parTransId="{BE113707-0B5C-402E-A9B3-082B1230A732}" sibTransId="{8CBDEB73-4F03-41A8-8115-1F9985C41227}"/>
    <dgm:cxn modelId="{5344333E-7FA6-4DB6-8C1F-369256F82E18}" type="presOf" srcId="{807F2CB4-5AC9-4B97-9653-971F3B51C36A}" destId="{90DF3EFF-EF89-4AE6-AED4-554E6B23FB16}" srcOrd="0" destOrd="0" presId="urn:microsoft.com/office/officeart/2005/8/layout/hList1"/>
    <dgm:cxn modelId="{D0CED140-2097-4D58-8EC3-7B04EDE2A988}" srcId="{807F2CB4-5AC9-4B97-9653-971F3B51C36A}" destId="{EC9BAA3B-4AC2-448D-80CC-74289CF523A4}" srcOrd="3" destOrd="0" parTransId="{58ADE8CA-062D-4225-8938-C0E82634BC0D}" sibTransId="{C87E84A0-909F-417D-B7D8-74026A168E67}"/>
    <dgm:cxn modelId="{4ECED864-2F21-41BF-A266-1BA68CACD3DD}" srcId="{807F2CB4-5AC9-4B97-9653-971F3B51C36A}" destId="{35463E54-C69E-4207-A910-4562A99F4971}" srcOrd="0" destOrd="0" parTransId="{4E85E04A-7C42-4A52-9060-9B6FB3298C62}" sibTransId="{E03AFEB8-4987-40B4-8878-69F93FF6A561}"/>
    <dgm:cxn modelId="{D8AF7D65-355D-4084-846E-49C076D64E12}" type="presOf" srcId="{7B22122A-0CC2-4CB9-9307-56C20B582795}" destId="{F9E01F51-4690-4CC6-A392-CB4C073E74EF}" srcOrd="0" destOrd="1" presId="urn:microsoft.com/office/officeart/2005/8/layout/hList1"/>
    <dgm:cxn modelId="{D3B9CB56-120A-4C33-BA64-EAEF41A99B5A}" type="presOf" srcId="{3C01239C-9FAC-4225-937A-35EB330321B9}" destId="{F9E01F51-4690-4CC6-A392-CB4C073E74EF}" srcOrd="0" destOrd="4" presId="urn:microsoft.com/office/officeart/2005/8/layout/hList1"/>
    <dgm:cxn modelId="{BD55E757-D41B-41A6-A878-FDFD7F7A4363}" type="presOf" srcId="{EC9BAA3B-4AC2-448D-80CC-74289CF523A4}" destId="{F9E01F51-4690-4CC6-A392-CB4C073E74EF}" srcOrd="0" destOrd="3" presId="urn:microsoft.com/office/officeart/2005/8/layout/hList1"/>
    <dgm:cxn modelId="{63824C91-1CFA-483D-9FF2-2C6146B1F573}" srcId="{807F2CB4-5AC9-4B97-9653-971F3B51C36A}" destId="{7B22122A-0CC2-4CB9-9307-56C20B582795}" srcOrd="1" destOrd="0" parTransId="{06BC39E2-B429-4676-A2A7-3073F0AF5ED2}" sibTransId="{A32B369B-5865-448F-A8C6-415DE052BAC8}"/>
    <dgm:cxn modelId="{B0A938B2-E006-4182-BC81-E93E0728DD91}" type="presOf" srcId="{4E292619-545C-4A39-A481-575F08CA94CB}" destId="{A3AC14F6-D156-4DCF-A7F5-FB297EDEE518}" srcOrd="0" destOrd="0" presId="urn:microsoft.com/office/officeart/2005/8/layout/hList1"/>
    <dgm:cxn modelId="{476870B2-51D1-466D-9A15-EADF5837AE3C}" srcId="{807F2CB4-5AC9-4B97-9653-971F3B51C36A}" destId="{6EE60F2C-B62F-4AE3-967E-88FA5A65C0D5}" srcOrd="2" destOrd="0" parTransId="{87FBF94F-A371-4414-B5AF-FBD358467038}" sibTransId="{3C9E2203-B699-4CF0-A225-C0D4A0AD3723}"/>
    <dgm:cxn modelId="{09F5C4CC-79B1-4B34-B810-78EDA26C2E6B}" srcId="{4E292619-545C-4A39-A481-575F08CA94CB}" destId="{807F2CB4-5AC9-4B97-9653-971F3B51C36A}" srcOrd="0" destOrd="0" parTransId="{5D33CB07-1CC6-4DD5-B379-C26E797F7FB9}" sibTransId="{47B98405-C3E8-4819-884C-31278BD6D9EB}"/>
    <dgm:cxn modelId="{7E8A19E1-B876-4429-9C63-0A24C3E35DA1}" srcId="{807F2CB4-5AC9-4B97-9653-971F3B51C36A}" destId="{4AD486FB-789D-4BBF-84BE-1A7F5FE72157}" srcOrd="6" destOrd="0" parTransId="{F1CB4EA1-06BB-4F36-ACA2-E350E063E0C9}" sibTransId="{A0305B96-6279-4B92-8240-C6FF5C1E2364}"/>
    <dgm:cxn modelId="{0C06CAEB-695C-41A6-9938-BD7B5829CEF0}" type="presOf" srcId="{05E68AC0-EF75-4B76-95E8-DD8E8ACFE487}" destId="{F9E01F51-4690-4CC6-A392-CB4C073E74EF}" srcOrd="0" destOrd="5" presId="urn:microsoft.com/office/officeart/2005/8/layout/hList1"/>
    <dgm:cxn modelId="{8D8060FD-C192-4924-A7AF-79B13D566346}" srcId="{807F2CB4-5AC9-4B97-9653-971F3B51C36A}" destId="{05E68AC0-EF75-4B76-95E8-DD8E8ACFE487}" srcOrd="5" destOrd="0" parTransId="{F4A95348-2FFA-43DB-B03D-AA47D24B7F83}" sibTransId="{5E40A67D-85C9-4E33-9528-4613E191E324}"/>
    <dgm:cxn modelId="{B3C8D9FD-283F-41B3-9910-67487C5E6774}" type="presOf" srcId="{6EE60F2C-B62F-4AE3-967E-88FA5A65C0D5}" destId="{F9E01F51-4690-4CC6-A392-CB4C073E74EF}" srcOrd="0" destOrd="2" presId="urn:microsoft.com/office/officeart/2005/8/layout/hList1"/>
    <dgm:cxn modelId="{F710838B-E984-4E90-AA03-BED272EA9681}" type="presParOf" srcId="{A3AC14F6-D156-4DCF-A7F5-FB297EDEE518}" destId="{53525CDF-EAA2-47AF-94C2-6B69743DF46C}" srcOrd="0" destOrd="0" presId="urn:microsoft.com/office/officeart/2005/8/layout/hList1"/>
    <dgm:cxn modelId="{6E3D0A44-E923-4E4D-9EA9-6572CB992094}" type="presParOf" srcId="{53525CDF-EAA2-47AF-94C2-6B69743DF46C}" destId="{90DF3EFF-EF89-4AE6-AED4-554E6B23FB16}" srcOrd="0" destOrd="0" presId="urn:microsoft.com/office/officeart/2005/8/layout/hList1"/>
    <dgm:cxn modelId="{60CC46F0-670F-41A2-95E6-ACA2959A31D6}" type="presParOf" srcId="{53525CDF-EAA2-47AF-94C2-6B69743DF46C}" destId="{F9E01F51-4690-4CC6-A392-CB4C073E74E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4F001E-7777-444B-91E4-A9D9B39652E3}"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60F28681-822E-47F1-BE57-3909304A4DBC}">
      <dgm:prSet phldrT="[Text]"/>
      <dgm:spPr>
        <a:solidFill>
          <a:srgbClr val="AC3B52"/>
        </a:solidFill>
        <a:ln>
          <a:solidFill>
            <a:srgbClr val="AC3B52"/>
          </a:solidFill>
        </a:ln>
      </dgm:spPr>
      <dgm:t>
        <a:bodyPr/>
        <a:lstStyle/>
        <a:p>
          <a:r>
            <a:rPr lang="en-GB" b="1" dirty="0">
              <a:solidFill>
                <a:schemeClr val="bg1"/>
              </a:solidFill>
            </a:rPr>
            <a:t>AFHEA</a:t>
          </a:r>
        </a:p>
      </dgm:t>
    </dgm:pt>
    <dgm:pt modelId="{01E13F9D-A3D0-4CA8-842F-2A0CE59ECD1F}" type="parTrans" cxnId="{D9FF71F2-0866-41CD-AA79-A43AC27321A5}">
      <dgm:prSet/>
      <dgm:spPr/>
      <dgm:t>
        <a:bodyPr/>
        <a:lstStyle/>
        <a:p>
          <a:endParaRPr lang="en-GB"/>
        </a:p>
      </dgm:t>
    </dgm:pt>
    <dgm:pt modelId="{AAFF1CE6-CF7F-4636-BF3D-1435BEAD3162}" type="sibTrans" cxnId="{D9FF71F2-0866-41CD-AA79-A43AC27321A5}">
      <dgm:prSet/>
      <dgm:spPr/>
      <dgm:t>
        <a:bodyPr/>
        <a:lstStyle/>
        <a:p>
          <a:endParaRPr lang="en-GB"/>
        </a:p>
      </dgm:t>
    </dgm:pt>
    <dgm:pt modelId="{440A47C2-7C84-4283-8E32-3E70B50266F1}">
      <dgm:prSet phldrT="[Text]"/>
      <dgm:spPr>
        <a:solidFill>
          <a:schemeClr val="bg1"/>
        </a:solidFill>
      </dgm:spPr>
      <dgm:t>
        <a:bodyPr/>
        <a:lstStyle/>
        <a:p>
          <a:r>
            <a:rPr lang="en-GB" dirty="0">
              <a:solidFill>
                <a:schemeClr val="tx1"/>
              </a:solidFill>
            </a:rPr>
            <a:t>Advocate</a:t>
          </a:r>
        </a:p>
      </dgm:t>
    </dgm:pt>
    <dgm:pt modelId="{17468565-4DB7-4654-9C1C-6C821C604586}" type="parTrans" cxnId="{F3E20589-65D7-4C97-9B95-95CFAD2C9D83}">
      <dgm:prSet/>
      <dgm:spPr/>
      <dgm:t>
        <a:bodyPr/>
        <a:lstStyle/>
        <a:p>
          <a:endParaRPr lang="en-GB"/>
        </a:p>
      </dgm:t>
    </dgm:pt>
    <dgm:pt modelId="{56EBBAE2-5CCB-4E43-A4EE-A8148CB3E449}" type="sibTrans" cxnId="{F3E20589-65D7-4C97-9B95-95CFAD2C9D83}">
      <dgm:prSet/>
      <dgm:spPr/>
      <dgm:t>
        <a:bodyPr/>
        <a:lstStyle/>
        <a:p>
          <a:endParaRPr lang="en-GB"/>
        </a:p>
      </dgm:t>
    </dgm:pt>
    <dgm:pt modelId="{031B1887-C0F0-4083-B566-EF622B0536FB}">
      <dgm:prSet phldrT="[Text]"/>
      <dgm:spPr>
        <a:solidFill>
          <a:srgbClr val="AC3B52"/>
        </a:solidFill>
      </dgm:spPr>
      <dgm:t>
        <a:bodyPr/>
        <a:lstStyle/>
        <a:p>
          <a:r>
            <a:rPr lang="en-GB" b="1" dirty="0">
              <a:solidFill>
                <a:schemeClr val="bg1"/>
              </a:solidFill>
            </a:rPr>
            <a:t>FHEA (Probation)</a:t>
          </a:r>
        </a:p>
      </dgm:t>
    </dgm:pt>
    <dgm:pt modelId="{AF7ADC20-8C3E-4598-9A68-E2FABE42DEAD}" type="parTrans" cxnId="{998B0FCF-5313-423D-939E-46026A8E7645}">
      <dgm:prSet/>
      <dgm:spPr/>
      <dgm:t>
        <a:bodyPr/>
        <a:lstStyle/>
        <a:p>
          <a:endParaRPr lang="en-GB"/>
        </a:p>
      </dgm:t>
    </dgm:pt>
    <dgm:pt modelId="{37880744-DF44-40C1-8887-2A73D1C9A639}" type="sibTrans" cxnId="{998B0FCF-5313-423D-939E-46026A8E7645}">
      <dgm:prSet/>
      <dgm:spPr/>
      <dgm:t>
        <a:bodyPr/>
        <a:lstStyle/>
        <a:p>
          <a:endParaRPr lang="en-GB"/>
        </a:p>
      </dgm:t>
    </dgm:pt>
    <dgm:pt modelId="{9CE48DBD-B8B6-47D8-8C28-255E977CDF23}">
      <dgm:prSet phldrT="[Text]"/>
      <dgm:spPr>
        <a:solidFill>
          <a:schemeClr val="bg1"/>
        </a:solidFill>
      </dgm:spPr>
      <dgm:t>
        <a:bodyPr/>
        <a:lstStyle/>
        <a:p>
          <a:r>
            <a:rPr lang="en-GB" dirty="0">
              <a:solidFill>
                <a:schemeClr val="tx1"/>
              </a:solidFill>
            </a:rPr>
            <a:t>Advocate</a:t>
          </a:r>
        </a:p>
      </dgm:t>
    </dgm:pt>
    <dgm:pt modelId="{055C73E0-C44B-4C96-908B-78571D145C2D}" type="parTrans" cxnId="{821C8777-1703-4D05-AE5D-5BE185737BD4}">
      <dgm:prSet/>
      <dgm:spPr/>
      <dgm:t>
        <a:bodyPr/>
        <a:lstStyle/>
        <a:p>
          <a:endParaRPr lang="en-GB"/>
        </a:p>
      </dgm:t>
    </dgm:pt>
    <dgm:pt modelId="{4019CB11-A433-4371-9333-43815754D65B}" type="sibTrans" cxnId="{821C8777-1703-4D05-AE5D-5BE185737BD4}">
      <dgm:prSet/>
      <dgm:spPr/>
      <dgm:t>
        <a:bodyPr/>
        <a:lstStyle/>
        <a:p>
          <a:endParaRPr lang="en-GB"/>
        </a:p>
      </dgm:t>
    </dgm:pt>
    <dgm:pt modelId="{838D56AB-A828-41F3-87C8-86D2C98457E0}">
      <dgm:prSet phldrT="[Text]"/>
      <dgm:spPr>
        <a:solidFill>
          <a:schemeClr val="bg1"/>
        </a:solidFill>
      </dgm:spPr>
      <dgm:t>
        <a:bodyPr/>
        <a:lstStyle/>
        <a:p>
          <a:r>
            <a:rPr lang="en-GB" dirty="0">
              <a:solidFill>
                <a:schemeClr val="tx1"/>
              </a:solidFill>
            </a:rPr>
            <a:t>Senior Observer</a:t>
          </a:r>
        </a:p>
      </dgm:t>
    </dgm:pt>
    <dgm:pt modelId="{D3A0331D-671D-4D12-BF46-C0F7C402D3D6}" type="parTrans" cxnId="{C0F353A8-BCC5-4D6C-88CD-244607380225}">
      <dgm:prSet/>
      <dgm:spPr/>
      <dgm:t>
        <a:bodyPr/>
        <a:lstStyle/>
        <a:p>
          <a:endParaRPr lang="en-GB"/>
        </a:p>
      </dgm:t>
    </dgm:pt>
    <dgm:pt modelId="{4C20BF01-CA13-4828-9EEB-F011AC606909}" type="sibTrans" cxnId="{C0F353A8-BCC5-4D6C-88CD-244607380225}">
      <dgm:prSet/>
      <dgm:spPr/>
      <dgm:t>
        <a:bodyPr/>
        <a:lstStyle/>
        <a:p>
          <a:endParaRPr lang="en-GB"/>
        </a:p>
      </dgm:t>
    </dgm:pt>
    <dgm:pt modelId="{24703436-ECF7-4801-B4B2-13812228DE97}">
      <dgm:prSet phldrT="[Text]"/>
      <dgm:spPr>
        <a:solidFill>
          <a:srgbClr val="AC3B52"/>
        </a:solidFill>
      </dgm:spPr>
      <dgm:t>
        <a:bodyPr/>
        <a:lstStyle/>
        <a:p>
          <a:r>
            <a:rPr lang="en-GB" b="1" dirty="0">
              <a:solidFill>
                <a:schemeClr val="bg1"/>
              </a:solidFill>
            </a:rPr>
            <a:t>FHEA (Non-Probation)</a:t>
          </a:r>
        </a:p>
      </dgm:t>
    </dgm:pt>
    <dgm:pt modelId="{F7F9F134-A9C5-4858-92FA-118B7057864D}" type="parTrans" cxnId="{846441F5-5980-4312-B05A-524B79ABC710}">
      <dgm:prSet/>
      <dgm:spPr/>
      <dgm:t>
        <a:bodyPr/>
        <a:lstStyle/>
        <a:p>
          <a:endParaRPr lang="en-GB"/>
        </a:p>
      </dgm:t>
    </dgm:pt>
    <dgm:pt modelId="{EF4DC0D9-C792-4C17-87A2-1C380319E0A2}" type="sibTrans" cxnId="{846441F5-5980-4312-B05A-524B79ABC710}">
      <dgm:prSet/>
      <dgm:spPr/>
      <dgm:t>
        <a:bodyPr/>
        <a:lstStyle/>
        <a:p>
          <a:endParaRPr lang="en-GB"/>
        </a:p>
      </dgm:t>
    </dgm:pt>
    <dgm:pt modelId="{06AC81A1-A748-4855-A222-0304D64C61B3}">
      <dgm:prSet phldrT="[Text]"/>
      <dgm:spPr>
        <a:solidFill>
          <a:schemeClr val="bg1"/>
        </a:solidFill>
      </dgm:spPr>
      <dgm:t>
        <a:bodyPr/>
        <a:lstStyle/>
        <a:p>
          <a:r>
            <a:rPr lang="en-GB" dirty="0">
              <a:solidFill>
                <a:schemeClr val="tx1"/>
              </a:solidFill>
            </a:rPr>
            <a:t>Advocate</a:t>
          </a:r>
        </a:p>
      </dgm:t>
    </dgm:pt>
    <dgm:pt modelId="{E8EE7FEF-D242-42D4-BC36-1703DDA19B20}" type="parTrans" cxnId="{4C20D295-5765-4977-A9D0-744952A2456F}">
      <dgm:prSet/>
      <dgm:spPr/>
      <dgm:t>
        <a:bodyPr/>
        <a:lstStyle/>
        <a:p>
          <a:endParaRPr lang="en-GB"/>
        </a:p>
      </dgm:t>
    </dgm:pt>
    <dgm:pt modelId="{6C406F33-5108-49D0-A48B-641585AEF3BE}" type="sibTrans" cxnId="{4C20D295-5765-4977-A9D0-744952A2456F}">
      <dgm:prSet/>
      <dgm:spPr/>
      <dgm:t>
        <a:bodyPr/>
        <a:lstStyle/>
        <a:p>
          <a:endParaRPr lang="en-GB"/>
        </a:p>
      </dgm:t>
    </dgm:pt>
    <dgm:pt modelId="{C682DF44-5E7E-4E44-B4D6-9DDC0C2E3A18}">
      <dgm:prSet phldrT="[Text]"/>
      <dgm:spPr>
        <a:solidFill>
          <a:schemeClr val="bg1"/>
        </a:solidFill>
      </dgm:spPr>
      <dgm:t>
        <a:bodyPr/>
        <a:lstStyle/>
        <a:p>
          <a:r>
            <a:rPr lang="en-GB" dirty="0">
              <a:solidFill>
                <a:schemeClr val="tx1"/>
              </a:solidFill>
            </a:rPr>
            <a:t>Advocate</a:t>
          </a:r>
        </a:p>
      </dgm:t>
    </dgm:pt>
    <dgm:pt modelId="{95158FF2-DF26-450D-AC2D-62BFC624B047}" type="parTrans" cxnId="{483789F9-FC97-4A02-9F54-16B7E6477191}">
      <dgm:prSet/>
      <dgm:spPr/>
      <dgm:t>
        <a:bodyPr/>
        <a:lstStyle/>
        <a:p>
          <a:endParaRPr lang="en-GB"/>
        </a:p>
      </dgm:t>
    </dgm:pt>
    <dgm:pt modelId="{6DFCDDAB-E064-4B22-8F05-3B30E14AC112}" type="sibTrans" cxnId="{483789F9-FC97-4A02-9F54-16B7E6477191}">
      <dgm:prSet/>
      <dgm:spPr/>
      <dgm:t>
        <a:bodyPr/>
        <a:lstStyle/>
        <a:p>
          <a:endParaRPr lang="en-GB"/>
        </a:p>
      </dgm:t>
    </dgm:pt>
    <dgm:pt modelId="{B562E6D4-5E0C-4B96-9D75-16EEF7008B56}">
      <dgm:prSet phldrT="[Text]"/>
      <dgm:spPr>
        <a:solidFill>
          <a:srgbClr val="AC3B52"/>
        </a:solidFill>
        <a:ln>
          <a:solidFill>
            <a:srgbClr val="AC3B52"/>
          </a:solidFill>
        </a:ln>
      </dgm:spPr>
      <dgm:t>
        <a:bodyPr/>
        <a:lstStyle/>
        <a:p>
          <a:r>
            <a:rPr lang="en-GB" b="1" dirty="0">
              <a:solidFill>
                <a:schemeClr val="bg1"/>
              </a:solidFill>
            </a:rPr>
            <a:t>SFHEA</a:t>
          </a:r>
        </a:p>
      </dgm:t>
    </dgm:pt>
    <dgm:pt modelId="{D1EA9E0C-4643-4DA9-8BFA-204D50023788}" type="parTrans" cxnId="{8CC71426-10B0-4F6F-A93D-A200CE9333B1}">
      <dgm:prSet/>
      <dgm:spPr/>
      <dgm:t>
        <a:bodyPr/>
        <a:lstStyle/>
        <a:p>
          <a:endParaRPr lang="en-GB"/>
        </a:p>
      </dgm:t>
    </dgm:pt>
    <dgm:pt modelId="{2DB9BACB-A7FA-4DDF-A3C7-4B6FD2054DB1}" type="sibTrans" cxnId="{8CC71426-10B0-4F6F-A93D-A200CE9333B1}">
      <dgm:prSet/>
      <dgm:spPr/>
      <dgm:t>
        <a:bodyPr/>
        <a:lstStyle/>
        <a:p>
          <a:endParaRPr lang="en-GB"/>
        </a:p>
      </dgm:t>
    </dgm:pt>
    <dgm:pt modelId="{6CB36E5F-976B-422A-9C6F-DA277EB0304F}">
      <dgm:prSet phldrT="[Text]"/>
      <dgm:spPr>
        <a:solidFill>
          <a:schemeClr val="bg1"/>
        </a:solidFill>
      </dgm:spPr>
      <dgm:t>
        <a:bodyPr/>
        <a:lstStyle/>
        <a:p>
          <a:r>
            <a:rPr lang="en-GB" dirty="0">
              <a:solidFill>
                <a:schemeClr val="tx1"/>
              </a:solidFill>
            </a:rPr>
            <a:t>Internal Advocate</a:t>
          </a:r>
        </a:p>
      </dgm:t>
    </dgm:pt>
    <dgm:pt modelId="{76621C3A-2882-4333-8ED5-153CCEA8CB5E}" type="parTrans" cxnId="{46C6404A-E257-4674-9F86-3707BB9FFF45}">
      <dgm:prSet/>
      <dgm:spPr/>
      <dgm:t>
        <a:bodyPr/>
        <a:lstStyle/>
        <a:p>
          <a:endParaRPr lang="en-GB"/>
        </a:p>
      </dgm:t>
    </dgm:pt>
    <dgm:pt modelId="{C6D1DC5F-D66E-4DD2-8A88-CF3561481A7F}" type="sibTrans" cxnId="{46C6404A-E257-4674-9F86-3707BB9FFF45}">
      <dgm:prSet/>
      <dgm:spPr/>
      <dgm:t>
        <a:bodyPr/>
        <a:lstStyle/>
        <a:p>
          <a:endParaRPr lang="en-GB"/>
        </a:p>
      </dgm:t>
    </dgm:pt>
    <dgm:pt modelId="{B049A836-FDD2-4D3C-A238-7E89154B6B89}">
      <dgm:prSet phldrT="[Text]"/>
      <dgm:spPr>
        <a:solidFill>
          <a:schemeClr val="bg1"/>
        </a:solidFill>
      </dgm:spPr>
      <dgm:t>
        <a:bodyPr/>
        <a:lstStyle/>
        <a:p>
          <a:r>
            <a:rPr lang="en-GB" dirty="0">
              <a:solidFill>
                <a:schemeClr val="tx1"/>
              </a:solidFill>
            </a:rPr>
            <a:t>External Advocate</a:t>
          </a:r>
        </a:p>
      </dgm:t>
    </dgm:pt>
    <dgm:pt modelId="{BA4FEE66-926D-4D6F-8280-CB93248F38C2}" type="parTrans" cxnId="{55BA7EBB-6007-4D2A-9FE2-BC8C36ED1D96}">
      <dgm:prSet/>
      <dgm:spPr/>
      <dgm:t>
        <a:bodyPr/>
        <a:lstStyle/>
        <a:p>
          <a:endParaRPr lang="en-GB"/>
        </a:p>
      </dgm:t>
    </dgm:pt>
    <dgm:pt modelId="{5A1B3E09-10A9-4C03-9332-22E38BDF8E37}" type="sibTrans" cxnId="{55BA7EBB-6007-4D2A-9FE2-BC8C36ED1D96}">
      <dgm:prSet/>
      <dgm:spPr/>
      <dgm:t>
        <a:bodyPr/>
        <a:lstStyle/>
        <a:p>
          <a:endParaRPr lang="en-GB"/>
        </a:p>
      </dgm:t>
    </dgm:pt>
    <dgm:pt modelId="{317A2171-CE62-4F1A-8235-A8E056AED54C}" type="pres">
      <dgm:prSet presAssocID="{DF4F001E-7777-444B-91E4-A9D9B39652E3}" presName="theList" presStyleCnt="0">
        <dgm:presLayoutVars>
          <dgm:dir/>
          <dgm:animLvl val="lvl"/>
          <dgm:resizeHandles val="exact"/>
        </dgm:presLayoutVars>
      </dgm:prSet>
      <dgm:spPr/>
    </dgm:pt>
    <dgm:pt modelId="{24863BC1-CDD6-4E1D-B29C-C69F95ACB91C}" type="pres">
      <dgm:prSet presAssocID="{60F28681-822E-47F1-BE57-3909304A4DBC}" presName="compNode" presStyleCnt="0"/>
      <dgm:spPr/>
    </dgm:pt>
    <dgm:pt modelId="{AD9C532B-1D6A-45E9-BF07-59A5B424F27E}" type="pres">
      <dgm:prSet presAssocID="{60F28681-822E-47F1-BE57-3909304A4DBC}" presName="aNode" presStyleLbl="bgShp" presStyleIdx="0" presStyleCnt="4"/>
      <dgm:spPr/>
    </dgm:pt>
    <dgm:pt modelId="{E4B6FF63-2B52-40B2-8442-D50783D8C168}" type="pres">
      <dgm:prSet presAssocID="{60F28681-822E-47F1-BE57-3909304A4DBC}" presName="textNode" presStyleLbl="bgShp" presStyleIdx="0" presStyleCnt="4"/>
      <dgm:spPr/>
    </dgm:pt>
    <dgm:pt modelId="{25B4BADA-91AC-4D52-94FD-2104E9935296}" type="pres">
      <dgm:prSet presAssocID="{60F28681-822E-47F1-BE57-3909304A4DBC}" presName="compChildNode" presStyleCnt="0"/>
      <dgm:spPr/>
    </dgm:pt>
    <dgm:pt modelId="{92621AD1-1230-4719-A8DE-5F0AA5A78593}" type="pres">
      <dgm:prSet presAssocID="{60F28681-822E-47F1-BE57-3909304A4DBC}" presName="theInnerList" presStyleCnt="0"/>
      <dgm:spPr/>
    </dgm:pt>
    <dgm:pt modelId="{7CED203E-DC59-42FE-A4C0-7F7C9ADBEEDC}" type="pres">
      <dgm:prSet presAssocID="{440A47C2-7C84-4283-8E32-3E70B50266F1}" presName="childNode" presStyleLbl="node1" presStyleIdx="0" presStyleCnt="7">
        <dgm:presLayoutVars>
          <dgm:bulletEnabled val="1"/>
        </dgm:presLayoutVars>
      </dgm:prSet>
      <dgm:spPr/>
    </dgm:pt>
    <dgm:pt modelId="{71CC6FF6-1726-45F7-87DA-5E96B4C61D12}" type="pres">
      <dgm:prSet presAssocID="{60F28681-822E-47F1-BE57-3909304A4DBC}" presName="aSpace" presStyleCnt="0"/>
      <dgm:spPr/>
    </dgm:pt>
    <dgm:pt modelId="{47219660-5C69-4CA7-9F31-792290D66006}" type="pres">
      <dgm:prSet presAssocID="{031B1887-C0F0-4083-B566-EF622B0536FB}" presName="compNode" presStyleCnt="0"/>
      <dgm:spPr/>
    </dgm:pt>
    <dgm:pt modelId="{9D90EEC0-3CBA-4F84-B6C4-3BDF82BB99A2}" type="pres">
      <dgm:prSet presAssocID="{031B1887-C0F0-4083-B566-EF622B0536FB}" presName="aNode" presStyleLbl="bgShp" presStyleIdx="1" presStyleCnt="4"/>
      <dgm:spPr/>
    </dgm:pt>
    <dgm:pt modelId="{5EE9DD37-A534-4C93-AA32-900EE6D4581A}" type="pres">
      <dgm:prSet presAssocID="{031B1887-C0F0-4083-B566-EF622B0536FB}" presName="textNode" presStyleLbl="bgShp" presStyleIdx="1" presStyleCnt="4"/>
      <dgm:spPr/>
    </dgm:pt>
    <dgm:pt modelId="{81C65587-9401-46E6-8F2F-F20E0CE298C1}" type="pres">
      <dgm:prSet presAssocID="{031B1887-C0F0-4083-B566-EF622B0536FB}" presName="compChildNode" presStyleCnt="0"/>
      <dgm:spPr/>
    </dgm:pt>
    <dgm:pt modelId="{12504577-8B7B-43B1-9928-7D186F3D162E}" type="pres">
      <dgm:prSet presAssocID="{031B1887-C0F0-4083-B566-EF622B0536FB}" presName="theInnerList" presStyleCnt="0"/>
      <dgm:spPr/>
    </dgm:pt>
    <dgm:pt modelId="{A1E2DBC0-11BA-4877-B634-337D2A9E3379}" type="pres">
      <dgm:prSet presAssocID="{9CE48DBD-B8B6-47D8-8C28-255E977CDF23}" presName="childNode" presStyleLbl="node1" presStyleIdx="1" presStyleCnt="7">
        <dgm:presLayoutVars>
          <dgm:bulletEnabled val="1"/>
        </dgm:presLayoutVars>
      </dgm:prSet>
      <dgm:spPr/>
    </dgm:pt>
    <dgm:pt modelId="{DEFC10E0-A5CC-4301-9E10-D8CFEF506ECE}" type="pres">
      <dgm:prSet presAssocID="{9CE48DBD-B8B6-47D8-8C28-255E977CDF23}" presName="aSpace2" presStyleCnt="0"/>
      <dgm:spPr/>
    </dgm:pt>
    <dgm:pt modelId="{665B9117-788F-4FEF-B26C-1829839BF17A}" type="pres">
      <dgm:prSet presAssocID="{838D56AB-A828-41F3-87C8-86D2C98457E0}" presName="childNode" presStyleLbl="node1" presStyleIdx="2" presStyleCnt="7">
        <dgm:presLayoutVars>
          <dgm:bulletEnabled val="1"/>
        </dgm:presLayoutVars>
      </dgm:prSet>
      <dgm:spPr/>
    </dgm:pt>
    <dgm:pt modelId="{F9161870-0683-48BA-947B-463CD4AD76C0}" type="pres">
      <dgm:prSet presAssocID="{031B1887-C0F0-4083-B566-EF622B0536FB}" presName="aSpace" presStyleCnt="0"/>
      <dgm:spPr/>
    </dgm:pt>
    <dgm:pt modelId="{A8F3985D-5C60-4D1B-B897-CE23107FA03D}" type="pres">
      <dgm:prSet presAssocID="{24703436-ECF7-4801-B4B2-13812228DE97}" presName="compNode" presStyleCnt="0"/>
      <dgm:spPr/>
    </dgm:pt>
    <dgm:pt modelId="{06C34855-FC31-45B3-AC50-AC416CF0AD45}" type="pres">
      <dgm:prSet presAssocID="{24703436-ECF7-4801-B4B2-13812228DE97}" presName="aNode" presStyleLbl="bgShp" presStyleIdx="2" presStyleCnt="4"/>
      <dgm:spPr/>
    </dgm:pt>
    <dgm:pt modelId="{74CED36B-8AE9-4E7D-95BF-4B4BADCC2AA1}" type="pres">
      <dgm:prSet presAssocID="{24703436-ECF7-4801-B4B2-13812228DE97}" presName="textNode" presStyleLbl="bgShp" presStyleIdx="2" presStyleCnt="4"/>
      <dgm:spPr/>
    </dgm:pt>
    <dgm:pt modelId="{D5C3DFC3-5F8C-42E4-AB0D-3E262D3AE332}" type="pres">
      <dgm:prSet presAssocID="{24703436-ECF7-4801-B4B2-13812228DE97}" presName="compChildNode" presStyleCnt="0"/>
      <dgm:spPr/>
    </dgm:pt>
    <dgm:pt modelId="{85D422BB-8191-4345-80D5-66A24C5F17FC}" type="pres">
      <dgm:prSet presAssocID="{24703436-ECF7-4801-B4B2-13812228DE97}" presName="theInnerList" presStyleCnt="0"/>
      <dgm:spPr/>
    </dgm:pt>
    <dgm:pt modelId="{B84AC54D-EE3A-4381-B633-1375D909C9CB}" type="pres">
      <dgm:prSet presAssocID="{06AC81A1-A748-4855-A222-0304D64C61B3}" presName="childNode" presStyleLbl="node1" presStyleIdx="3" presStyleCnt="7">
        <dgm:presLayoutVars>
          <dgm:bulletEnabled val="1"/>
        </dgm:presLayoutVars>
      </dgm:prSet>
      <dgm:spPr/>
    </dgm:pt>
    <dgm:pt modelId="{6E7F6ADD-2AD0-476A-98D8-EA5E027EEB06}" type="pres">
      <dgm:prSet presAssocID="{06AC81A1-A748-4855-A222-0304D64C61B3}" presName="aSpace2" presStyleCnt="0"/>
      <dgm:spPr/>
    </dgm:pt>
    <dgm:pt modelId="{000099CB-0C00-48BE-AE69-C8B49B55C57B}" type="pres">
      <dgm:prSet presAssocID="{C682DF44-5E7E-4E44-B4D6-9DDC0C2E3A18}" presName="childNode" presStyleLbl="node1" presStyleIdx="4" presStyleCnt="7">
        <dgm:presLayoutVars>
          <dgm:bulletEnabled val="1"/>
        </dgm:presLayoutVars>
      </dgm:prSet>
      <dgm:spPr/>
    </dgm:pt>
    <dgm:pt modelId="{6B207568-57B2-4775-9418-AFFAC1E35D86}" type="pres">
      <dgm:prSet presAssocID="{24703436-ECF7-4801-B4B2-13812228DE97}" presName="aSpace" presStyleCnt="0"/>
      <dgm:spPr/>
    </dgm:pt>
    <dgm:pt modelId="{970791DC-0F70-4A66-847E-16E687A929CB}" type="pres">
      <dgm:prSet presAssocID="{B562E6D4-5E0C-4B96-9D75-16EEF7008B56}" presName="compNode" presStyleCnt="0"/>
      <dgm:spPr/>
    </dgm:pt>
    <dgm:pt modelId="{26F14AB2-8BEA-449E-B13F-48B8D95407B7}" type="pres">
      <dgm:prSet presAssocID="{B562E6D4-5E0C-4B96-9D75-16EEF7008B56}" presName="aNode" presStyleLbl="bgShp" presStyleIdx="3" presStyleCnt="4"/>
      <dgm:spPr/>
    </dgm:pt>
    <dgm:pt modelId="{94FD9D7C-84F2-463C-AB68-64537856EA4A}" type="pres">
      <dgm:prSet presAssocID="{B562E6D4-5E0C-4B96-9D75-16EEF7008B56}" presName="textNode" presStyleLbl="bgShp" presStyleIdx="3" presStyleCnt="4"/>
      <dgm:spPr/>
    </dgm:pt>
    <dgm:pt modelId="{5BC3CB78-C7F7-4783-872F-7DDFB948CAAC}" type="pres">
      <dgm:prSet presAssocID="{B562E6D4-5E0C-4B96-9D75-16EEF7008B56}" presName="compChildNode" presStyleCnt="0"/>
      <dgm:spPr/>
    </dgm:pt>
    <dgm:pt modelId="{97C30C32-D7EF-4574-8016-BD1293F7A34B}" type="pres">
      <dgm:prSet presAssocID="{B562E6D4-5E0C-4B96-9D75-16EEF7008B56}" presName="theInnerList" presStyleCnt="0"/>
      <dgm:spPr/>
    </dgm:pt>
    <dgm:pt modelId="{7D6E7F4F-7ACF-419C-928B-346FC2DAC9EF}" type="pres">
      <dgm:prSet presAssocID="{6CB36E5F-976B-422A-9C6F-DA277EB0304F}" presName="childNode" presStyleLbl="node1" presStyleIdx="5" presStyleCnt="7">
        <dgm:presLayoutVars>
          <dgm:bulletEnabled val="1"/>
        </dgm:presLayoutVars>
      </dgm:prSet>
      <dgm:spPr/>
    </dgm:pt>
    <dgm:pt modelId="{49755C9D-3B2D-4FCC-ACAF-C4A8E9761C4C}" type="pres">
      <dgm:prSet presAssocID="{6CB36E5F-976B-422A-9C6F-DA277EB0304F}" presName="aSpace2" presStyleCnt="0"/>
      <dgm:spPr/>
    </dgm:pt>
    <dgm:pt modelId="{7ABB6B45-9A50-4EE3-943D-6709355F843B}" type="pres">
      <dgm:prSet presAssocID="{B049A836-FDD2-4D3C-A238-7E89154B6B89}" presName="childNode" presStyleLbl="node1" presStyleIdx="6" presStyleCnt="7">
        <dgm:presLayoutVars>
          <dgm:bulletEnabled val="1"/>
        </dgm:presLayoutVars>
      </dgm:prSet>
      <dgm:spPr/>
    </dgm:pt>
  </dgm:ptLst>
  <dgm:cxnLst>
    <dgm:cxn modelId="{FEF48712-82B2-416C-BB7F-D7FFAF091844}" type="presOf" srcId="{031B1887-C0F0-4083-B566-EF622B0536FB}" destId="{5EE9DD37-A534-4C93-AA32-900EE6D4581A}" srcOrd="1" destOrd="0" presId="urn:microsoft.com/office/officeart/2005/8/layout/lProcess2"/>
    <dgm:cxn modelId="{B6C2C51E-1DCD-44EC-80CA-A13488AE1EAF}" type="presOf" srcId="{6CB36E5F-976B-422A-9C6F-DA277EB0304F}" destId="{7D6E7F4F-7ACF-419C-928B-346FC2DAC9EF}" srcOrd="0" destOrd="0" presId="urn:microsoft.com/office/officeart/2005/8/layout/lProcess2"/>
    <dgm:cxn modelId="{8CBF3922-AD72-40B9-AC24-B1A7321B17F3}" type="presOf" srcId="{838D56AB-A828-41F3-87C8-86D2C98457E0}" destId="{665B9117-788F-4FEF-B26C-1829839BF17A}" srcOrd="0" destOrd="0" presId="urn:microsoft.com/office/officeart/2005/8/layout/lProcess2"/>
    <dgm:cxn modelId="{8CC71426-10B0-4F6F-A93D-A200CE9333B1}" srcId="{DF4F001E-7777-444B-91E4-A9D9B39652E3}" destId="{B562E6D4-5E0C-4B96-9D75-16EEF7008B56}" srcOrd="3" destOrd="0" parTransId="{D1EA9E0C-4643-4DA9-8BFA-204D50023788}" sibTransId="{2DB9BACB-A7FA-4DDF-A3C7-4B6FD2054DB1}"/>
    <dgm:cxn modelId="{B70EA42D-FD6C-4DF4-9119-969F75532AD1}" type="presOf" srcId="{B562E6D4-5E0C-4B96-9D75-16EEF7008B56}" destId="{26F14AB2-8BEA-449E-B13F-48B8D95407B7}" srcOrd="0" destOrd="0" presId="urn:microsoft.com/office/officeart/2005/8/layout/lProcess2"/>
    <dgm:cxn modelId="{46C6404A-E257-4674-9F86-3707BB9FFF45}" srcId="{B562E6D4-5E0C-4B96-9D75-16EEF7008B56}" destId="{6CB36E5F-976B-422A-9C6F-DA277EB0304F}" srcOrd="0" destOrd="0" parTransId="{76621C3A-2882-4333-8ED5-153CCEA8CB5E}" sibTransId="{C6D1DC5F-D66E-4DD2-8A88-CF3561481A7F}"/>
    <dgm:cxn modelId="{4768756F-4B51-40B6-8DB7-8469F7CF7E6F}" type="presOf" srcId="{031B1887-C0F0-4083-B566-EF622B0536FB}" destId="{9D90EEC0-3CBA-4F84-B6C4-3BDF82BB99A2}" srcOrd="0" destOrd="0" presId="urn:microsoft.com/office/officeart/2005/8/layout/lProcess2"/>
    <dgm:cxn modelId="{32796173-B321-4FCD-B303-72804893560F}" type="presOf" srcId="{60F28681-822E-47F1-BE57-3909304A4DBC}" destId="{AD9C532B-1D6A-45E9-BF07-59A5B424F27E}" srcOrd="0" destOrd="0" presId="urn:microsoft.com/office/officeart/2005/8/layout/lProcess2"/>
    <dgm:cxn modelId="{821C8777-1703-4D05-AE5D-5BE185737BD4}" srcId="{031B1887-C0F0-4083-B566-EF622B0536FB}" destId="{9CE48DBD-B8B6-47D8-8C28-255E977CDF23}" srcOrd="0" destOrd="0" parTransId="{055C73E0-C44B-4C96-908B-78571D145C2D}" sibTransId="{4019CB11-A433-4371-9333-43815754D65B}"/>
    <dgm:cxn modelId="{9CFD2582-E325-4154-87F4-2C183A843D8F}" type="presOf" srcId="{24703436-ECF7-4801-B4B2-13812228DE97}" destId="{06C34855-FC31-45B3-AC50-AC416CF0AD45}" srcOrd="0" destOrd="0" presId="urn:microsoft.com/office/officeart/2005/8/layout/lProcess2"/>
    <dgm:cxn modelId="{F3E20589-65D7-4C97-9B95-95CFAD2C9D83}" srcId="{60F28681-822E-47F1-BE57-3909304A4DBC}" destId="{440A47C2-7C84-4283-8E32-3E70B50266F1}" srcOrd="0" destOrd="0" parTransId="{17468565-4DB7-4654-9C1C-6C821C604586}" sibTransId="{56EBBAE2-5CCB-4E43-A4EE-A8148CB3E449}"/>
    <dgm:cxn modelId="{5F49678B-9CEF-4957-AFF2-8CFF1042EF39}" type="presOf" srcId="{B562E6D4-5E0C-4B96-9D75-16EEF7008B56}" destId="{94FD9D7C-84F2-463C-AB68-64537856EA4A}" srcOrd="1" destOrd="0" presId="urn:microsoft.com/office/officeart/2005/8/layout/lProcess2"/>
    <dgm:cxn modelId="{07564691-9B5D-4AD1-B657-D8D0542F8677}" type="presOf" srcId="{24703436-ECF7-4801-B4B2-13812228DE97}" destId="{74CED36B-8AE9-4E7D-95BF-4B4BADCC2AA1}" srcOrd="1" destOrd="0" presId="urn:microsoft.com/office/officeart/2005/8/layout/lProcess2"/>
    <dgm:cxn modelId="{162D1393-97C8-4626-9A3A-5D43DF7CAFC1}" type="presOf" srcId="{06AC81A1-A748-4855-A222-0304D64C61B3}" destId="{B84AC54D-EE3A-4381-B633-1375D909C9CB}" srcOrd="0" destOrd="0" presId="urn:microsoft.com/office/officeart/2005/8/layout/lProcess2"/>
    <dgm:cxn modelId="{4C20D295-5765-4977-A9D0-744952A2456F}" srcId="{24703436-ECF7-4801-B4B2-13812228DE97}" destId="{06AC81A1-A748-4855-A222-0304D64C61B3}" srcOrd="0" destOrd="0" parTransId="{E8EE7FEF-D242-42D4-BC36-1703DDA19B20}" sibTransId="{6C406F33-5108-49D0-A48B-641585AEF3BE}"/>
    <dgm:cxn modelId="{C0F353A8-BCC5-4D6C-88CD-244607380225}" srcId="{031B1887-C0F0-4083-B566-EF622B0536FB}" destId="{838D56AB-A828-41F3-87C8-86D2C98457E0}" srcOrd="1" destOrd="0" parTransId="{D3A0331D-671D-4D12-BF46-C0F7C402D3D6}" sibTransId="{4C20BF01-CA13-4828-9EEB-F011AC606909}"/>
    <dgm:cxn modelId="{AA6A06BA-4EA4-4102-9505-B6CAD07DF430}" type="presOf" srcId="{DF4F001E-7777-444B-91E4-A9D9B39652E3}" destId="{317A2171-CE62-4F1A-8235-A8E056AED54C}" srcOrd="0" destOrd="0" presId="urn:microsoft.com/office/officeart/2005/8/layout/lProcess2"/>
    <dgm:cxn modelId="{55BA7EBB-6007-4D2A-9FE2-BC8C36ED1D96}" srcId="{B562E6D4-5E0C-4B96-9D75-16EEF7008B56}" destId="{B049A836-FDD2-4D3C-A238-7E89154B6B89}" srcOrd="1" destOrd="0" parTransId="{BA4FEE66-926D-4D6F-8280-CB93248F38C2}" sibTransId="{5A1B3E09-10A9-4C03-9332-22E38BDF8E37}"/>
    <dgm:cxn modelId="{02147FBE-5208-4887-8047-2F27AAAA9EE0}" type="presOf" srcId="{60F28681-822E-47F1-BE57-3909304A4DBC}" destId="{E4B6FF63-2B52-40B2-8442-D50783D8C168}" srcOrd="1" destOrd="0" presId="urn:microsoft.com/office/officeart/2005/8/layout/lProcess2"/>
    <dgm:cxn modelId="{C934CFC6-E964-4BB5-8E4E-1CD44BB18D8F}" type="presOf" srcId="{B049A836-FDD2-4D3C-A238-7E89154B6B89}" destId="{7ABB6B45-9A50-4EE3-943D-6709355F843B}" srcOrd="0" destOrd="0" presId="urn:microsoft.com/office/officeart/2005/8/layout/lProcess2"/>
    <dgm:cxn modelId="{998B0FCF-5313-423D-939E-46026A8E7645}" srcId="{DF4F001E-7777-444B-91E4-A9D9B39652E3}" destId="{031B1887-C0F0-4083-B566-EF622B0536FB}" srcOrd="1" destOrd="0" parTransId="{AF7ADC20-8C3E-4598-9A68-E2FABE42DEAD}" sibTransId="{37880744-DF44-40C1-8887-2A73D1C9A639}"/>
    <dgm:cxn modelId="{0CF94BE1-4A98-45CB-8560-B5AECA2FA1B0}" type="presOf" srcId="{440A47C2-7C84-4283-8E32-3E70B50266F1}" destId="{7CED203E-DC59-42FE-A4C0-7F7C9ADBEEDC}" srcOrd="0" destOrd="0" presId="urn:microsoft.com/office/officeart/2005/8/layout/lProcess2"/>
    <dgm:cxn modelId="{DD8291E5-945A-4516-9C38-81927FE729F3}" type="presOf" srcId="{C682DF44-5E7E-4E44-B4D6-9DDC0C2E3A18}" destId="{000099CB-0C00-48BE-AE69-C8B49B55C57B}" srcOrd="0" destOrd="0" presId="urn:microsoft.com/office/officeart/2005/8/layout/lProcess2"/>
    <dgm:cxn modelId="{CB4AB1E8-5A7C-4584-ABAE-A977DBD9AE16}" type="presOf" srcId="{9CE48DBD-B8B6-47D8-8C28-255E977CDF23}" destId="{A1E2DBC0-11BA-4877-B634-337D2A9E3379}" srcOrd="0" destOrd="0" presId="urn:microsoft.com/office/officeart/2005/8/layout/lProcess2"/>
    <dgm:cxn modelId="{D9FF71F2-0866-41CD-AA79-A43AC27321A5}" srcId="{DF4F001E-7777-444B-91E4-A9D9B39652E3}" destId="{60F28681-822E-47F1-BE57-3909304A4DBC}" srcOrd="0" destOrd="0" parTransId="{01E13F9D-A3D0-4CA8-842F-2A0CE59ECD1F}" sibTransId="{AAFF1CE6-CF7F-4636-BF3D-1435BEAD3162}"/>
    <dgm:cxn modelId="{846441F5-5980-4312-B05A-524B79ABC710}" srcId="{DF4F001E-7777-444B-91E4-A9D9B39652E3}" destId="{24703436-ECF7-4801-B4B2-13812228DE97}" srcOrd="2" destOrd="0" parTransId="{F7F9F134-A9C5-4858-92FA-118B7057864D}" sibTransId="{EF4DC0D9-C792-4C17-87A2-1C380319E0A2}"/>
    <dgm:cxn modelId="{483789F9-FC97-4A02-9F54-16B7E6477191}" srcId="{24703436-ECF7-4801-B4B2-13812228DE97}" destId="{C682DF44-5E7E-4E44-B4D6-9DDC0C2E3A18}" srcOrd="1" destOrd="0" parTransId="{95158FF2-DF26-450D-AC2D-62BFC624B047}" sibTransId="{6DFCDDAB-E064-4B22-8F05-3B30E14AC112}"/>
    <dgm:cxn modelId="{B54402F9-0029-4C8D-90C1-5E9DBC981477}" type="presParOf" srcId="{317A2171-CE62-4F1A-8235-A8E056AED54C}" destId="{24863BC1-CDD6-4E1D-B29C-C69F95ACB91C}" srcOrd="0" destOrd="0" presId="urn:microsoft.com/office/officeart/2005/8/layout/lProcess2"/>
    <dgm:cxn modelId="{C37F4BD3-491D-43B1-9C1F-6056A50CDE1F}" type="presParOf" srcId="{24863BC1-CDD6-4E1D-B29C-C69F95ACB91C}" destId="{AD9C532B-1D6A-45E9-BF07-59A5B424F27E}" srcOrd="0" destOrd="0" presId="urn:microsoft.com/office/officeart/2005/8/layout/lProcess2"/>
    <dgm:cxn modelId="{4EE4F0D8-90B2-4CB5-8A13-4E3B18BFC263}" type="presParOf" srcId="{24863BC1-CDD6-4E1D-B29C-C69F95ACB91C}" destId="{E4B6FF63-2B52-40B2-8442-D50783D8C168}" srcOrd="1" destOrd="0" presId="urn:microsoft.com/office/officeart/2005/8/layout/lProcess2"/>
    <dgm:cxn modelId="{B8C09C4E-1A81-481F-8A53-C2B0237901CA}" type="presParOf" srcId="{24863BC1-CDD6-4E1D-B29C-C69F95ACB91C}" destId="{25B4BADA-91AC-4D52-94FD-2104E9935296}" srcOrd="2" destOrd="0" presId="urn:microsoft.com/office/officeart/2005/8/layout/lProcess2"/>
    <dgm:cxn modelId="{CB64351F-5DCB-4BC6-A883-490E942371DA}" type="presParOf" srcId="{25B4BADA-91AC-4D52-94FD-2104E9935296}" destId="{92621AD1-1230-4719-A8DE-5F0AA5A78593}" srcOrd="0" destOrd="0" presId="urn:microsoft.com/office/officeart/2005/8/layout/lProcess2"/>
    <dgm:cxn modelId="{F1B13A68-77F5-4319-91E8-23956015FD3F}" type="presParOf" srcId="{92621AD1-1230-4719-A8DE-5F0AA5A78593}" destId="{7CED203E-DC59-42FE-A4C0-7F7C9ADBEEDC}" srcOrd="0" destOrd="0" presId="urn:microsoft.com/office/officeart/2005/8/layout/lProcess2"/>
    <dgm:cxn modelId="{BB634925-69AB-43B8-98EC-AC40E8BC4A4A}" type="presParOf" srcId="{317A2171-CE62-4F1A-8235-A8E056AED54C}" destId="{71CC6FF6-1726-45F7-87DA-5E96B4C61D12}" srcOrd="1" destOrd="0" presId="urn:microsoft.com/office/officeart/2005/8/layout/lProcess2"/>
    <dgm:cxn modelId="{90FB0DDD-50FE-4992-8187-DA578D075846}" type="presParOf" srcId="{317A2171-CE62-4F1A-8235-A8E056AED54C}" destId="{47219660-5C69-4CA7-9F31-792290D66006}" srcOrd="2" destOrd="0" presId="urn:microsoft.com/office/officeart/2005/8/layout/lProcess2"/>
    <dgm:cxn modelId="{A4379A82-AD15-4F44-A442-AF2F3A193A7B}" type="presParOf" srcId="{47219660-5C69-4CA7-9F31-792290D66006}" destId="{9D90EEC0-3CBA-4F84-B6C4-3BDF82BB99A2}" srcOrd="0" destOrd="0" presId="urn:microsoft.com/office/officeart/2005/8/layout/lProcess2"/>
    <dgm:cxn modelId="{FE9A2EEE-26A8-4554-97A5-857DC2581580}" type="presParOf" srcId="{47219660-5C69-4CA7-9F31-792290D66006}" destId="{5EE9DD37-A534-4C93-AA32-900EE6D4581A}" srcOrd="1" destOrd="0" presId="urn:microsoft.com/office/officeart/2005/8/layout/lProcess2"/>
    <dgm:cxn modelId="{3E232A92-7E79-43B8-AEE5-255C39E8197B}" type="presParOf" srcId="{47219660-5C69-4CA7-9F31-792290D66006}" destId="{81C65587-9401-46E6-8F2F-F20E0CE298C1}" srcOrd="2" destOrd="0" presId="urn:microsoft.com/office/officeart/2005/8/layout/lProcess2"/>
    <dgm:cxn modelId="{6331D57A-4709-470F-937E-DED593E08F1A}" type="presParOf" srcId="{81C65587-9401-46E6-8F2F-F20E0CE298C1}" destId="{12504577-8B7B-43B1-9928-7D186F3D162E}" srcOrd="0" destOrd="0" presId="urn:microsoft.com/office/officeart/2005/8/layout/lProcess2"/>
    <dgm:cxn modelId="{9CE79823-3459-4B31-938A-1C0903EB9A8E}" type="presParOf" srcId="{12504577-8B7B-43B1-9928-7D186F3D162E}" destId="{A1E2DBC0-11BA-4877-B634-337D2A9E3379}" srcOrd="0" destOrd="0" presId="urn:microsoft.com/office/officeart/2005/8/layout/lProcess2"/>
    <dgm:cxn modelId="{7A7E3A18-47C0-4790-9AF6-12CD290358E3}" type="presParOf" srcId="{12504577-8B7B-43B1-9928-7D186F3D162E}" destId="{DEFC10E0-A5CC-4301-9E10-D8CFEF506ECE}" srcOrd="1" destOrd="0" presId="urn:microsoft.com/office/officeart/2005/8/layout/lProcess2"/>
    <dgm:cxn modelId="{FA59553D-A8C2-48BC-959B-77C1C1BB2819}" type="presParOf" srcId="{12504577-8B7B-43B1-9928-7D186F3D162E}" destId="{665B9117-788F-4FEF-B26C-1829839BF17A}" srcOrd="2" destOrd="0" presId="urn:microsoft.com/office/officeart/2005/8/layout/lProcess2"/>
    <dgm:cxn modelId="{71915D56-2832-4C2D-AD88-938FB5DF8921}" type="presParOf" srcId="{317A2171-CE62-4F1A-8235-A8E056AED54C}" destId="{F9161870-0683-48BA-947B-463CD4AD76C0}" srcOrd="3" destOrd="0" presId="urn:microsoft.com/office/officeart/2005/8/layout/lProcess2"/>
    <dgm:cxn modelId="{91FD0413-B0EB-41C0-974D-DA33724E7FAE}" type="presParOf" srcId="{317A2171-CE62-4F1A-8235-A8E056AED54C}" destId="{A8F3985D-5C60-4D1B-B897-CE23107FA03D}" srcOrd="4" destOrd="0" presId="urn:microsoft.com/office/officeart/2005/8/layout/lProcess2"/>
    <dgm:cxn modelId="{0FD4647B-7241-408E-9173-3647E60A4910}" type="presParOf" srcId="{A8F3985D-5C60-4D1B-B897-CE23107FA03D}" destId="{06C34855-FC31-45B3-AC50-AC416CF0AD45}" srcOrd="0" destOrd="0" presId="urn:microsoft.com/office/officeart/2005/8/layout/lProcess2"/>
    <dgm:cxn modelId="{539A3976-F922-4B71-826D-EBAF4310D0E5}" type="presParOf" srcId="{A8F3985D-5C60-4D1B-B897-CE23107FA03D}" destId="{74CED36B-8AE9-4E7D-95BF-4B4BADCC2AA1}" srcOrd="1" destOrd="0" presId="urn:microsoft.com/office/officeart/2005/8/layout/lProcess2"/>
    <dgm:cxn modelId="{4A3E0BBC-E58D-446C-83F0-ABE227F25359}" type="presParOf" srcId="{A8F3985D-5C60-4D1B-B897-CE23107FA03D}" destId="{D5C3DFC3-5F8C-42E4-AB0D-3E262D3AE332}" srcOrd="2" destOrd="0" presId="urn:microsoft.com/office/officeart/2005/8/layout/lProcess2"/>
    <dgm:cxn modelId="{7055F331-8E26-474E-BE54-62B9401AF794}" type="presParOf" srcId="{D5C3DFC3-5F8C-42E4-AB0D-3E262D3AE332}" destId="{85D422BB-8191-4345-80D5-66A24C5F17FC}" srcOrd="0" destOrd="0" presId="urn:microsoft.com/office/officeart/2005/8/layout/lProcess2"/>
    <dgm:cxn modelId="{D53564A2-2D9D-4A36-94B3-DF7980552812}" type="presParOf" srcId="{85D422BB-8191-4345-80D5-66A24C5F17FC}" destId="{B84AC54D-EE3A-4381-B633-1375D909C9CB}" srcOrd="0" destOrd="0" presId="urn:microsoft.com/office/officeart/2005/8/layout/lProcess2"/>
    <dgm:cxn modelId="{E4FB3924-2285-4975-B8C8-89C6FAFEA7E7}" type="presParOf" srcId="{85D422BB-8191-4345-80D5-66A24C5F17FC}" destId="{6E7F6ADD-2AD0-476A-98D8-EA5E027EEB06}" srcOrd="1" destOrd="0" presId="urn:microsoft.com/office/officeart/2005/8/layout/lProcess2"/>
    <dgm:cxn modelId="{4400C1E4-9273-475D-9617-E2284CB2E3CA}" type="presParOf" srcId="{85D422BB-8191-4345-80D5-66A24C5F17FC}" destId="{000099CB-0C00-48BE-AE69-C8B49B55C57B}" srcOrd="2" destOrd="0" presId="urn:microsoft.com/office/officeart/2005/8/layout/lProcess2"/>
    <dgm:cxn modelId="{22D5F1D3-7D37-4134-B8E2-C5BF9E23D7CF}" type="presParOf" srcId="{317A2171-CE62-4F1A-8235-A8E056AED54C}" destId="{6B207568-57B2-4775-9418-AFFAC1E35D86}" srcOrd="5" destOrd="0" presId="urn:microsoft.com/office/officeart/2005/8/layout/lProcess2"/>
    <dgm:cxn modelId="{3CA21156-CE58-40A0-A59F-0E6BE660CBEF}" type="presParOf" srcId="{317A2171-CE62-4F1A-8235-A8E056AED54C}" destId="{970791DC-0F70-4A66-847E-16E687A929CB}" srcOrd="6" destOrd="0" presId="urn:microsoft.com/office/officeart/2005/8/layout/lProcess2"/>
    <dgm:cxn modelId="{D3D6913E-EF14-4EF4-912A-B71FFC7F9E07}" type="presParOf" srcId="{970791DC-0F70-4A66-847E-16E687A929CB}" destId="{26F14AB2-8BEA-449E-B13F-48B8D95407B7}" srcOrd="0" destOrd="0" presId="urn:microsoft.com/office/officeart/2005/8/layout/lProcess2"/>
    <dgm:cxn modelId="{F746E6BF-BB56-4EE0-B6F5-EFB6A6319C1F}" type="presParOf" srcId="{970791DC-0F70-4A66-847E-16E687A929CB}" destId="{94FD9D7C-84F2-463C-AB68-64537856EA4A}" srcOrd="1" destOrd="0" presId="urn:microsoft.com/office/officeart/2005/8/layout/lProcess2"/>
    <dgm:cxn modelId="{B20ADA86-36FF-4070-95DF-4A8C9EA24D69}" type="presParOf" srcId="{970791DC-0F70-4A66-847E-16E687A929CB}" destId="{5BC3CB78-C7F7-4783-872F-7DDFB948CAAC}" srcOrd="2" destOrd="0" presId="urn:microsoft.com/office/officeart/2005/8/layout/lProcess2"/>
    <dgm:cxn modelId="{ACB5CB08-49E0-4B84-A4C0-489B8B361477}" type="presParOf" srcId="{5BC3CB78-C7F7-4783-872F-7DDFB948CAAC}" destId="{97C30C32-D7EF-4574-8016-BD1293F7A34B}" srcOrd="0" destOrd="0" presId="urn:microsoft.com/office/officeart/2005/8/layout/lProcess2"/>
    <dgm:cxn modelId="{199AFF9C-0DD1-4F2E-BF66-3ECE5B6E7F5E}" type="presParOf" srcId="{97C30C32-D7EF-4574-8016-BD1293F7A34B}" destId="{7D6E7F4F-7ACF-419C-928B-346FC2DAC9EF}" srcOrd="0" destOrd="0" presId="urn:microsoft.com/office/officeart/2005/8/layout/lProcess2"/>
    <dgm:cxn modelId="{AD0CD4C9-3AF1-40AF-95E7-14BD877D696B}" type="presParOf" srcId="{97C30C32-D7EF-4574-8016-BD1293F7A34B}" destId="{49755C9D-3B2D-4FCC-ACAF-C4A8E9761C4C}" srcOrd="1" destOrd="0" presId="urn:microsoft.com/office/officeart/2005/8/layout/lProcess2"/>
    <dgm:cxn modelId="{ABB38773-DDF8-4C7E-8952-B86E0B06F9AA}" type="presParOf" srcId="{97C30C32-D7EF-4574-8016-BD1293F7A34B}" destId="{7ABB6B45-9A50-4EE3-943D-6709355F843B}"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4A9515-857E-4659-941F-747AE32865E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GB"/>
        </a:p>
      </dgm:t>
    </dgm:pt>
    <dgm:pt modelId="{DC78C360-27E6-4965-9468-E030565F5A0F}">
      <dgm:prSet phldrT="[Text]"/>
      <dgm:spPr>
        <a:solidFill>
          <a:srgbClr val="AC3B52"/>
        </a:solidFill>
        <a:ln>
          <a:solidFill>
            <a:srgbClr val="AC3B52"/>
          </a:solidFill>
        </a:ln>
      </dgm:spPr>
      <dgm:t>
        <a:bodyPr/>
        <a:lstStyle/>
        <a:p>
          <a:r>
            <a:rPr lang="en-GB" b="1" dirty="0">
              <a:solidFill>
                <a:schemeClr val="tx2">
                  <a:lumMod val="50000"/>
                  <a:lumOff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AFHEA</a:t>
          </a:r>
          <a:endParaRPr lang="en-GB" b="1" dirty="0">
            <a:solidFill>
              <a:schemeClr val="tx2">
                <a:lumMod val="50000"/>
                <a:lumOff val="50000"/>
              </a:schemeClr>
            </a:solidFill>
          </a:endParaRPr>
        </a:p>
      </dgm:t>
    </dgm:pt>
    <dgm:pt modelId="{2B5852BB-6DAC-47D2-96B0-BD30E516E1AE}" type="parTrans" cxnId="{2CCECD55-E9C0-478B-8145-619EBC364C90}">
      <dgm:prSet/>
      <dgm:spPr/>
      <dgm:t>
        <a:bodyPr/>
        <a:lstStyle/>
        <a:p>
          <a:endParaRPr lang="en-GB"/>
        </a:p>
      </dgm:t>
    </dgm:pt>
    <dgm:pt modelId="{F3A42C0F-EA11-4FCC-A372-E86FF57295E4}" type="sibTrans" cxnId="{2CCECD55-E9C0-478B-8145-619EBC364C90}">
      <dgm:prSet/>
      <dgm:spPr/>
      <dgm:t>
        <a:bodyPr/>
        <a:lstStyle/>
        <a:p>
          <a:endParaRPr lang="en-GB"/>
        </a:p>
      </dgm:t>
    </dgm:pt>
    <dgm:pt modelId="{192251E0-BA7E-4D4F-B704-5FBAF5D16E17}">
      <dgm:prSet phldrT="[Text]"/>
      <dgm:spPr>
        <a:solidFill>
          <a:schemeClr val="bg1"/>
        </a:solidFill>
      </dgm:spPr>
      <dgm:t>
        <a:bodyPr/>
        <a:lstStyle/>
        <a:p>
          <a:r>
            <a:rPr lang="en-GB" dirty="0">
              <a:solidFill>
                <a:schemeClr val="tx1"/>
              </a:solidFill>
            </a:rPr>
            <a:t>A1</a:t>
          </a:r>
        </a:p>
      </dgm:t>
    </dgm:pt>
    <dgm:pt modelId="{B06FD9DE-59E9-4379-8136-F471DE87A93B}" type="parTrans" cxnId="{6725E696-C8C0-44EA-ACBF-FF8724775BD6}">
      <dgm:prSet/>
      <dgm:spPr/>
      <dgm:t>
        <a:bodyPr/>
        <a:lstStyle/>
        <a:p>
          <a:endParaRPr lang="en-GB"/>
        </a:p>
      </dgm:t>
    </dgm:pt>
    <dgm:pt modelId="{8A264163-3DD2-4905-B97F-32AA6854ECA8}" type="sibTrans" cxnId="{6725E696-C8C0-44EA-ACBF-FF8724775BD6}">
      <dgm:prSet/>
      <dgm:spPr/>
      <dgm:t>
        <a:bodyPr/>
        <a:lstStyle/>
        <a:p>
          <a:endParaRPr lang="en-GB"/>
        </a:p>
      </dgm:t>
    </dgm:pt>
    <dgm:pt modelId="{40822FE8-59AE-4268-A8B9-DDE11FD97FB2}">
      <dgm:prSet phldrT="[Text]"/>
      <dgm:spPr>
        <a:solidFill>
          <a:schemeClr val="bg1"/>
        </a:solidFill>
      </dgm:spPr>
      <dgm:t>
        <a:bodyPr/>
        <a:lstStyle/>
        <a:p>
          <a:r>
            <a:rPr lang="en-GB" dirty="0">
              <a:solidFill>
                <a:schemeClr val="tx1"/>
              </a:solidFill>
            </a:rPr>
            <a:t>A3</a:t>
          </a:r>
        </a:p>
      </dgm:t>
    </dgm:pt>
    <dgm:pt modelId="{BDE18414-EBC2-4BA5-A468-6A815EBADB2F}" type="parTrans" cxnId="{8A10591D-DB44-4FE8-B072-0EA9E88FFDB5}">
      <dgm:prSet/>
      <dgm:spPr/>
      <dgm:t>
        <a:bodyPr/>
        <a:lstStyle/>
        <a:p>
          <a:endParaRPr lang="en-GB"/>
        </a:p>
      </dgm:t>
    </dgm:pt>
    <dgm:pt modelId="{7C5AE9AE-8294-478C-BE50-AC665AB7B1C1}" type="sibTrans" cxnId="{8A10591D-DB44-4FE8-B072-0EA9E88FFDB5}">
      <dgm:prSet/>
      <dgm:spPr/>
      <dgm:t>
        <a:bodyPr/>
        <a:lstStyle/>
        <a:p>
          <a:endParaRPr lang="en-GB"/>
        </a:p>
      </dgm:t>
    </dgm:pt>
    <dgm:pt modelId="{62A6555A-8E00-4A0E-B601-56B6B835D27C}">
      <dgm:prSet phldrT="[Text]"/>
      <dgm:spPr>
        <a:solidFill>
          <a:srgbClr val="AC3B52"/>
        </a:solidFill>
        <a:ln>
          <a:solidFill>
            <a:srgbClr val="AC3B52"/>
          </a:solidFill>
        </a:ln>
      </dgm:spPr>
      <dgm:t>
        <a:bodyPr/>
        <a:lstStyle/>
        <a:p>
          <a:r>
            <a:rPr lang="en-GB" b="1" dirty="0">
              <a:solidFill>
                <a:schemeClr val="tx2">
                  <a:lumMod val="50000"/>
                  <a:lumOff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FHEA</a:t>
          </a:r>
          <a:endParaRPr lang="en-GB" b="1" dirty="0">
            <a:solidFill>
              <a:schemeClr val="tx2">
                <a:lumMod val="50000"/>
                <a:lumOff val="50000"/>
              </a:schemeClr>
            </a:solidFill>
          </a:endParaRPr>
        </a:p>
      </dgm:t>
    </dgm:pt>
    <dgm:pt modelId="{4B7A9918-C6A9-480F-8BC9-F06C033D35CE}" type="parTrans" cxnId="{A3B8E140-74BF-4EEF-996F-DEB92A073E7F}">
      <dgm:prSet/>
      <dgm:spPr/>
      <dgm:t>
        <a:bodyPr/>
        <a:lstStyle/>
        <a:p>
          <a:endParaRPr lang="en-GB"/>
        </a:p>
      </dgm:t>
    </dgm:pt>
    <dgm:pt modelId="{FACE7076-F0AD-48B3-BE41-5364BD3478B6}" type="sibTrans" cxnId="{A3B8E140-74BF-4EEF-996F-DEB92A073E7F}">
      <dgm:prSet/>
      <dgm:spPr/>
      <dgm:t>
        <a:bodyPr/>
        <a:lstStyle/>
        <a:p>
          <a:endParaRPr lang="en-GB"/>
        </a:p>
      </dgm:t>
    </dgm:pt>
    <dgm:pt modelId="{C8E8795A-15FB-425F-BC09-2723F141DA3E}">
      <dgm:prSet phldrT="[Text]"/>
      <dgm:spPr>
        <a:solidFill>
          <a:schemeClr val="bg1"/>
        </a:solidFill>
      </dgm:spPr>
      <dgm:t>
        <a:bodyPr/>
        <a:lstStyle/>
        <a:p>
          <a:r>
            <a:rPr lang="en-GB" dirty="0">
              <a:solidFill>
                <a:schemeClr val="tx1"/>
              </a:solidFill>
            </a:rPr>
            <a:t>A1</a:t>
          </a:r>
        </a:p>
      </dgm:t>
    </dgm:pt>
    <dgm:pt modelId="{CE06DBC0-EE23-40DA-AE28-1B0E8E19580C}" type="parTrans" cxnId="{F0621553-A167-4B44-B5AB-FB6C629ACEAD}">
      <dgm:prSet/>
      <dgm:spPr/>
      <dgm:t>
        <a:bodyPr/>
        <a:lstStyle/>
        <a:p>
          <a:endParaRPr lang="en-GB"/>
        </a:p>
      </dgm:t>
    </dgm:pt>
    <dgm:pt modelId="{238901AA-4EAF-4696-93BD-8A38441B64C2}" type="sibTrans" cxnId="{F0621553-A167-4B44-B5AB-FB6C629ACEAD}">
      <dgm:prSet/>
      <dgm:spPr/>
      <dgm:t>
        <a:bodyPr/>
        <a:lstStyle/>
        <a:p>
          <a:endParaRPr lang="en-GB"/>
        </a:p>
      </dgm:t>
    </dgm:pt>
    <dgm:pt modelId="{F5130BA5-E284-429D-BFEB-C336DED40F0D}">
      <dgm:prSet phldrT="[Text]"/>
      <dgm:spPr>
        <a:solidFill>
          <a:schemeClr val="bg1"/>
        </a:solidFill>
      </dgm:spPr>
      <dgm:t>
        <a:bodyPr/>
        <a:lstStyle/>
        <a:p>
          <a:r>
            <a:rPr lang="en-GB" dirty="0">
              <a:solidFill>
                <a:schemeClr val="tx1"/>
              </a:solidFill>
            </a:rPr>
            <a:t>A2</a:t>
          </a:r>
        </a:p>
      </dgm:t>
    </dgm:pt>
    <dgm:pt modelId="{964BE714-2403-4DE6-9EC4-AFCFA93C9BEF}" type="parTrans" cxnId="{EE4567DA-48BE-4021-AF22-7D78B8CE8706}">
      <dgm:prSet/>
      <dgm:spPr/>
      <dgm:t>
        <a:bodyPr/>
        <a:lstStyle/>
        <a:p>
          <a:endParaRPr lang="en-GB"/>
        </a:p>
      </dgm:t>
    </dgm:pt>
    <dgm:pt modelId="{CC679265-32A7-49BE-855F-B1A61EE4ECF1}" type="sibTrans" cxnId="{EE4567DA-48BE-4021-AF22-7D78B8CE8706}">
      <dgm:prSet/>
      <dgm:spPr/>
      <dgm:t>
        <a:bodyPr/>
        <a:lstStyle/>
        <a:p>
          <a:endParaRPr lang="en-GB"/>
        </a:p>
      </dgm:t>
    </dgm:pt>
    <dgm:pt modelId="{A9C48E61-BC86-4F1B-B5CE-541AFBAADEAD}">
      <dgm:prSet phldrT="[Text]"/>
      <dgm:spPr>
        <a:solidFill>
          <a:srgbClr val="AC3B52"/>
        </a:solidFill>
        <a:ln>
          <a:solidFill>
            <a:srgbClr val="AC3B52"/>
          </a:solidFill>
        </a:ln>
      </dgm:spPr>
      <dgm:t>
        <a:bodyPr/>
        <a:lstStyle/>
        <a:p>
          <a:r>
            <a:rPr lang="en-GB" b="1" dirty="0">
              <a:solidFill>
                <a:schemeClr val="tx2">
                  <a:lumMod val="50000"/>
                  <a:lumOff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SFHEA</a:t>
          </a:r>
          <a:endParaRPr lang="en-GB" b="1" dirty="0">
            <a:solidFill>
              <a:schemeClr val="tx2">
                <a:lumMod val="50000"/>
                <a:lumOff val="50000"/>
              </a:schemeClr>
            </a:solidFill>
          </a:endParaRPr>
        </a:p>
      </dgm:t>
    </dgm:pt>
    <dgm:pt modelId="{A1D9C83D-C8C1-4B29-B356-8F191B11E4AA}" type="parTrans" cxnId="{98C48226-ACCC-480D-9AEE-D8239FBD6253}">
      <dgm:prSet/>
      <dgm:spPr/>
      <dgm:t>
        <a:bodyPr/>
        <a:lstStyle/>
        <a:p>
          <a:endParaRPr lang="en-GB"/>
        </a:p>
      </dgm:t>
    </dgm:pt>
    <dgm:pt modelId="{E38E2897-B23F-413C-8B50-2A67E0BD0E72}" type="sibTrans" cxnId="{98C48226-ACCC-480D-9AEE-D8239FBD6253}">
      <dgm:prSet/>
      <dgm:spPr/>
      <dgm:t>
        <a:bodyPr/>
        <a:lstStyle/>
        <a:p>
          <a:endParaRPr lang="en-GB"/>
        </a:p>
      </dgm:t>
    </dgm:pt>
    <dgm:pt modelId="{7B89E066-89C5-4CDB-8E03-ADB46E798412}">
      <dgm:prSet phldrT="[Text]"/>
      <dgm:spPr>
        <a:solidFill>
          <a:schemeClr val="bg1"/>
        </a:solidFill>
      </dgm:spPr>
      <dgm:t>
        <a:bodyPr/>
        <a:lstStyle/>
        <a:p>
          <a:r>
            <a:rPr lang="en-GB" dirty="0">
              <a:solidFill>
                <a:schemeClr val="tx1"/>
              </a:solidFill>
            </a:rPr>
            <a:t>A1 – A5</a:t>
          </a:r>
        </a:p>
      </dgm:t>
    </dgm:pt>
    <dgm:pt modelId="{9AD133B5-AD09-4338-9413-359737B5D39C}" type="parTrans" cxnId="{6C07AB23-E096-4B03-8AF2-88189245A3CE}">
      <dgm:prSet/>
      <dgm:spPr/>
      <dgm:t>
        <a:bodyPr/>
        <a:lstStyle/>
        <a:p>
          <a:endParaRPr lang="en-GB"/>
        </a:p>
      </dgm:t>
    </dgm:pt>
    <dgm:pt modelId="{C3B453D0-C2B7-4C2F-9F2C-C99C4C54FBCC}" type="sibTrans" cxnId="{6C07AB23-E096-4B03-8AF2-88189245A3CE}">
      <dgm:prSet/>
      <dgm:spPr/>
      <dgm:t>
        <a:bodyPr/>
        <a:lstStyle/>
        <a:p>
          <a:endParaRPr lang="en-GB"/>
        </a:p>
      </dgm:t>
    </dgm:pt>
    <dgm:pt modelId="{08E2AE57-704B-415C-8377-1B21B0C6871D}">
      <dgm:prSet phldrT="[Text]"/>
      <dgm:spPr>
        <a:solidFill>
          <a:schemeClr val="bg1"/>
        </a:solidFill>
      </dgm:spPr>
      <dgm:t>
        <a:bodyPr/>
        <a:lstStyle/>
        <a:p>
          <a:r>
            <a:rPr lang="en-GB" dirty="0">
              <a:solidFill>
                <a:schemeClr val="tx1"/>
              </a:solidFill>
            </a:rPr>
            <a:t>Case Study 1</a:t>
          </a:r>
        </a:p>
      </dgm:t>
    </dgm:pt>
    <dgm:pt modelId="{F95E959A-A970-4550-90C9-43B4B2897017}" type="parTrans" cxnId="{19C01413-3396-4238-B1BA-15D36DE197A3}">
      <dgm:prSet/>
      <dgm:spPr/>
      <dgm:t>
        <a:bodyPr/>
        <a:lstStyle/>
        <a:p>
          <a:endParaRPr lang="en-GB"/>
        </a:p>
      </dgm:t>
    </dgm:pt>
    <dgm:pt modelId="{FE87C995-B094-4C58-A756-4C54AAEE2B17}" type="sibTrans" cxnId="{19C01413-3396-4238-B1BA-15D36DE197A3}">
      <dgm:prSet/>
      <dgm:spPr/>
      <dgm:t>
        <a:bodyPr/>
        <a:lstStyle/>
        <a:p>
          <a:endParaRPr lang="en-GB"/>
        </a:p>
      </dgm:t>
    </dgm:pt>
    <dgm:pt modelId="{3B7DA919-001F-4657-9F0E-93F9BE801165}">
      <dgm:prSet phldrT="[Text]"/>
      <dgm:spPr>
        <a:solidFill>
          <a:schemeClr val="bg1"/>
        </a:solidFill>
      </dgm:spPr>
      <dgm:t>
        <a:bodyPr/>
        <a:lstStyle/>
        <a:p>
          <a:r>
            <a:rPr lang="en-GB" dirty="0">
              <a:solidFill>
                <a:schemeClr val="tx1"/>
              </a:solidFill>
            </a:rPr>
            <a:t>A2</a:t>
          </a:r>
        </a:p>
      </dgm:t>
    </dgm:pt>
    <dgm:pt modelId="{C5A7F5CD-FA9C-4B73-A75C-D86B2A52AA1D}" type="parTrans" cxnId="{5D9DB458-9E75-41AD-ACBE-F2F29B1FAB7E}">
      <dgm:prSet/>
      <dgm:spPr/>
      <dgm:t>
        <a:bodyPr/>
        <a:lstStyle/>
        <a:p>
          <a:endParaRPr lang="en-GB"/>
        </a:p>
      </dgm:t>
    </dgm:pt>
    <dgm:pt modelId="{BB1E5156-F0D4-41EA-B3F9-415079F7E1E1}" type="sibTrans" cxnId="{5D9DB458-9E75-41AD-ACBE-F2F29B1FAB7E}">
      <dgm:prSet/>
      <dgm:spPr/>
      <dgm:t>
        <a:bodyPr/>
        <a:lstStyle/>
        <a:p>
          <a:endParaRPr lang="en-GB"/>
        </a:p>
      </dgm:t>
    </dgm:pt>
    <dgm:pt modelId="{FB145ED2-E31A-431D-BBA6-7589F6761D30}">
      <dgm:prSet phldrT="[Text]"/>
      <dgm:spPr>
        <a:solidFill>
          <a:schemeClr val="bg1"/>
        </a:solidFill>
      </dgm:spPr>
      <dgm:t>
        <a:bodyPr/>
        <a:lstStyle/>
        <a:p>
          <a:r>
            <a:rPr lang="en-GB" dirty="0">
              <a:solidFill>
                <a:schemeClr val="tx1"/>
              </a:solidFill>
            </a:rPr>
            <a:t>A4</a:t>
          </a:r>
        </a:p>
      </dgm:t>
    </dgm:pt>
    <dgm:pt modelId="{E3FC3270-5947-4A46-9FED-BB0F8977D708}" type="parTrans" cxnId="{B4313A42-2C13-4C78-A8D8-F4158D7B52E2}">
      <dgm:prSet/>
      <dgm:spPr/>
      <dgm:t>
        <a:bodyPr/>
        <a:lstStyle/>
        <a:p>
          <a:endParaRPr lang="en-GB"/>
        </a:p>
      </dgm:t>
    </dgm:pt>
    <dgm:pt modelId="{BFC1C877-7020-4919-BB6A-04E2B8616CE6}" type="sibTrans" cxnId="{B4313A42-2C13-4C78-A8D8-F4158D7B52E2}">
      <dgm:prSet/>
      <dgm:spPr/>
      <dgm:t>
        <a:bodyPr/>
        <a:lstStyle/>
        <a:p>
          <a:endParaRPr lang="en-GB"/>
        </a:p>
      </dgm:t>
    </dgm:pt>
    <dgm:pt modelId="{A7CA7633-21EE-4628-B9EA-26D25CCE9CA0}">
      <dgm:prSet phldrT="[Text]"/>
      <dgm:spPr>
        <a:solidFill>
          <a:schemeClr val="bg1"/>
        </a:solidFill>
      </dgm:spPr>
      <dgm:t>
        <a:bodyPr/>
        <a:lstStyle/>
        <a:p>
          <a:r>
            <a:rPr lang="en-GB" dirty="0">
              <a:solidFill>
                <a:schemeClr val="tx1"/>
              </a:solidFill>
            </a:rPr>
            <a:t>A5</a:t>
          </a:r>
        </a:p>
      </dgm:t>
    </dgm:pt>
    <dgm:pt modelId="{8C0E746E-5D5D-4939-BB19-9570DA0A8B80}" type="parTrans" cxnId="{BD4B7CE7-BD3C-428B-942F-9C8D800A0541}">
      <dgm:prSet/>
      <dgm:spPr/>
      <dgm:t>
        <a:bodyPr/>
        <a:lstStyle/>
        <a:p>
          <a:endParaRPr lang="en-GB"/>
        </a:p>
      </dgm:t>
    </dgm:pt>
    <dgm:pt modelId="{31656577-0182-4F9E-BFA4-129685F9D1B6}" type="sibTrans" cxnId="{BD4B7CE7-BD3C-428B-942F-9C8D800A0541}">
      <dgm:prSet/>
      <dgm:spPr/>
      <dgm:t>
        <a:bodyPr/>
        <a:lstStyle/>
        <a:p>
          <a:endParaRPr lang="en-GB"/>
        </a:p>
      </dgm:t>
    </dgm:pt>
    <dgm:pt modelId="{EEA42AA6-099C-46C1-B5ED-87951E1B3FF0}">
      <dgm:prSet phldrT="[Text]"/>
      <dgm:spPr>
        <a:solidFill>
          <a:schemeClr val="bg1"/>
        </a:solidFill>
      </dgm:spPr>
      <dgm:t>
        <a:bodyPr/>
        <a:lstStyle/>
        <a:p>
          <a:r>
            <a:rPr lang="en-GB" dirty="0">
              <a:solidFill>
                <a:schemeClr val="tx1"/>
              </a:solidFill>
            </a:rPr>
            <a:t>A3</a:t>
          </a:r>
        </a:p>
      </dgm:t>
    </dgm:pt>
    <dgm:pt modelId="{A2CC5356-5A8F-422D-983C-86C4EC2F0947}" type="parTrans" cxnId="{BF55A4A8-1217-4F55-85F6-7535C31A7761}">
      <dgm:prSet/>
      <dgm:spPr/>
      <dgm:t>
        <a:bodyPr/>
        <a:lstStyle/>
        <a:p>
          <a:endParaRPr lang="en-GB"/>
        </a:p>
      </dgm:t>
    </dgm:pt>
    <dgm:pt modelId="{B181FA98-DEBA-4A88-9B10-2E4035282B6D}" type="sibTrans" cxnId="{BF55A4A8-1217-4F55-85F6-7535C31A7761}">
      <dgm:prSet/>
      <dgm:spPr/>
      <dgm:t>
        <a:bodyPr/>
        <a:lstStyle/>
        <a:p>
          <a:endParaRPr lang="en-GB"/>
        </a:p>
      </dgm:t>
    </dgm:pt>
    <dgm:pt modelId="{B32C13CA-097E-4688-BA3C-3575D0883B57}">
      <dgm:prSet phldrT="[Text]"/>
      <dgm:spPr>
        <a:solidFill>
          <a:schemeClr val="bg1"/>
        </a:solidFill>
      </dgm:spPr>
      <dgm:t>
        <a:bodyPr/>
        <a:lstStyle/>
        <a:p>
          <a:r>
            <a:rPr lang="en-GB" dirty="0">
              <a:solidFill>
                <a:schemeClr val="tx1"/>
              </a:solidFill>
            </a:rPr>
            <a:t>A4</a:t>
          </a:r>
        </a:p>
      </dgm:t>
    </dgm:pt>
    <dgm:pt modelId="{F413C27D-30C9-49E7-967B-61C52D6FA5EF}" type="parTrans" cxnId="{DDDE8398-628E-4E2C-8716-0E9F62E3EBC5}">
      <dgm:prSet/>
      <dgm:spPr/>
      <dgm:t>
        <a:bodyPr/>
        <a:lstStyle/>
        <a:p>
          <a:endParaRPr lang="en-GB"/>
        </a:p>
      </dgm:t>
    </dgm:pt>
    <dgm:pt modelId="{695A38B7-762F-4720-B4B9-C4E8E110AA38}" type="sibTrans" cxnId="{DDDE8398-628E-4E2C-8716-0E9F62E3EBC5}">
      <dgm:prSet/>
      <dgm:spPr/>
      <dgm:t>
        <a:bodyPr/>
        <a:lstStyle/>
        <a:p>
          <a:endParaRPr lang="en-GB"/>
        </a:p>
      </dgm:t>
    </dgm:pt>
    <dgm:pt modelId="{40AFCBED-0230-4583-80A5-E3E935D350D6}">
      <dgm:prSet phldrT="[Text]"/>
      <dgm:spPr>
        <a:solidFill>
          <a:schemeClr val="bg1"/>
        </a:solidFill>
      </dgm:spPr>
      <dgm:t>
        <a:bodyPr/>
        <a:lstStyle/>
        <a:p>
          <a:r>
            <a:rPr lang="en-GB" dirty="0">
              <a:solidFill>
                <a:schemeClr val="tx1"/>
              </a:solidFill>
            </a:rPr>
            <a:t>A5</a:t>
          </a:r>
        </a:p>
      </dgm:t>
    </dgm:pt>
    <dgm:pt modelId="{80CFEE99-592D-4C61-B2F6-DFA893DB358E}" type="parTrans" cxnId="{859CC6DD-5575-40BA-AA19-F6C41DDBCD0E}">
      <dgm:prSet/>
      <dgm:spPr/>
      <dgm:t>
        <a:bodyPr/>
        <a:lstStyle/>
        <a:p>
          <a:endParaRPr lang="en-GB"/>
        </a:p>
      </dgm:t>
    </dgm:pt>
    <dgm:pt modelId="{DEEC1372-B7C4-487C-A28A-13866987B650}" type="sibTrans" cxnId="{859CC6DD-5575-40BA-AA19-F6C41DDBCD0E}">
      <dgm:prSet/>
      <dgm:spPr/>
      <dgm:t>
        <a:bodyPr/>
        <a:lstStyle/>
        <a:p>
          <a:endParaRPr lang="en-GB"/>
        </a:p>
      </dgm:t>
    </dgm:pt>
    <dgm:pt modelId="{AFE05CC5-EF34-4F02-9C94-4C3A147A0C13}">
      <dgm:prSet phldrT="[Text]"/>
      <dgm:spPr>
        <a:solidFill>
          <a:schemeClr val="bg1"/>
        </a:solidFill>
      </dgm:spPr>
      <dgm:t>
        <a:bodyPr/>
        <a:lstStyle/>
        <a:p>
          <a:r>
            <a:rPr lang="en-GB" dirty="0">
              <a:solidFill>
                <a:schemeClr val="tx1"/>
              </a:solidFill>
            </a:rPr>
            <a:t>Case Study 2</a:t>
          </a:r>
        </a:p>
      </dgm:t>
    </dgm:pt>
    <dgm:pt modelId="{C25A8649-C0EC-4BEE-B4C3-31B1EE71E8B7}" type="parTrans" cxnId="{7FCAEFCD-4136-447D-B66B-14B22EEED7C9}">
      <dgm:prSet/>
      <dgm:spPr/>
      <dgm:t>
        <a:bodyPr/>
        <a:lstStyle/>
        <a:p>
          <a:endParaRPr lang="en-GB"/>
        </a:p>
      </dgm:t>
    </dgm:pt>
    <dgm:pt modelId="{614597C0-8BCF-4209-A738-78C9A61138B7}" type="sibTrans" cxnId="{7FCAEFCD-4136-447D-B66B-14B22EEED7C9}">
      <dgm:prSet/>
      <dgm:spPr/>
      <dgm:t>
        <a:bodyPr/>
        <a:lstStyle/>
        <a:p>
          <a:endParaRPr lang="en-GB"/>
        </a:p>
      </dgm:t>
    </dgm:pt>
    <dgm:pt modelId="{97D69043-22A2-498D-BA77-051027A7ACA6}" type="pres">
      <dgm:prSet presAssocID="{F64A9515-857E-4659-941F-747AE32865E0}" presName="theList" presStyleCnt="0">
        <dgm:presLayoutVars>
          <dgm:dir/>
          <dgm:animLvl val="lvl"/>
          <dgm:resizeHandles val="exact"/>
        </dgm:presLayoutVars>
      </dgm:prSet>
      <dgm:spPr/>
    </dgm:pt>
    <dgm:pt modelId="{C890A956-A4F3-4BB2-A5A8-3861A34BFCEA}" type="pres">
      <dgm:prSet presAssocID="{DC78C360-27E6-4965-9468-E030565F5A0F}" presName="compNode" presStyleCnt="0"/>
      <dgm:spPr/>
    </dgm:pt>
    <dgm:pt modelId="{722ED09E-A96F-4B0A-A9DD-5F4CD4ED6222}" type="pres">
      <dgm:prSet presAssocID="{DC78C360-27E6-4965-9468-E030565F5A0F}" presName="aNode" presStyleLbl="bgShp" presStyleIdx="0" presStyleCnt="3"/>
      <dgm:spPr/>
    </dgm:pt>
    <dgm:pt modelId="{BBC2D9D7-A7CC-4D50-871D-9D6DBDF41D51}" type="pres">
      <dgm:prSet presAssocID="{DC78C360-27E6-4965-9468-E030565F5A0F}" presName="textNode" presStyleLbl="bgShp" presStyleIdx="0" presStyleCnt="3"/>
      <dgm:spPr/>
    </dgm:pt>
    <dgm:pt modelId="{42DB53C2-7006-4CBC-9449-BBF7D733FD34}" type="pres">
      <dgm:prSet presAssocID="{DC78C360-27E6-4965-9468-E030565F5A0F}" presName="compChildNode" presStyleCnt="0"/>
      <dgm:spPr/>
    </dgm:pt>
    <dgm:pt modelId="{EDD4A626-E0FF-46E2-BD73-ED3B8E0C31C6}" type="pres">
      <dgm:prSet presAssocID="{DC78C360-27E6-4965-9468-E030565F5A0F}" presName="theInnerList" presStyleCnt="0"/>
      <dgm:spPr/>
    </dgm:pt>
    <dgm:pt modelId="{D638C42F-53F8-463E-AA59-1BC17EC3A9FC}" type="pres">
      <dgm:prSet presAssocID="{192251E0-BA7E-4D4F-B704-5FBAF5D16E17}" presName="childNode" presStyleLbl="node1" presStyleIdx="0" presStyleCnt="13">
        <dgm:presLayoutVars>
          <dgm:bulletEnabled val="1"/>
        </dgm:presLayoutVars>
      </dgm:prSet>
      <dgm:spPr/>
    </dgm:pt>
    <dgm:pt modelId="{97F64694-B555-43ED-AFAC-580B8B6521B1}" type="pres">
      <dgm:prSet presAssocID="{192251E0-BA7E-4D4F-B704-5FBAF5D16E17}" presName="aSpace2" presStyleCnt="0"/>
      <dgm:spPr/>
    </dgm:pt>
    <dgm:pt modelId="{E619C7EF-7613-4E5C-8776-88E9705483B0}" type="pres">
      <dgm:prSet presAssocID="{3B7DA919-001F-4657-9F0E-93F9BE801165}" presName="childNode" presStyleLbl="node1" presStyleIdx="1" presStyleCnt="13">
        <dgm:presLayoutVars>
          <dgm:bulletEnabled val="1"/>
        </dgm:presLayoutVars>
      </dgm:prSet>
      <dgm:spPr/>
    </dgm:pt>
    <dgm:pt modelId="{09AC4D89-F7DC-4B74-98E4-0734F2649A74}" type="pres">
      <dgm:prSet presAssocID="{3B7DA919-001F-4657-9F0E-93F9BE801165}" presName="aSpace2" presStyleCnt="0"/>
      <dgm:spPr/>
    </dgm:pt>
    <dgm:pt modelId="{F22B0910-9163-4070-910A-243737B21007}" type="pres">
      <dgm:prSet presAssocID="{40822FE8-59AE-4268-A8B9-DDE11FD97FB2}" presName="childNode" presStyleLbl="node1" presStyleIdx="2" presStyleCnt="13">
        <dgm:presLayoutVars>
          <dgm:bulletEnabled val="1"/>
        </dgm:presLayoutVars>
      </dgm:prSet>
      <dgm:spPr/>
    </dgm:pt>
    <dgm:pt modelId="{E68C80C6-3988-4A67-BE96-6DFA80CE2D20}" type="pres">
      <dgm:prSet presAssocID="{40822FE8-59AE-4268-A8B9-DDE11FD97FB2}" presName="aSpace2" presStyleCnt="0"/>
      <dgm:spPr/>
    </dgm:pt>
    <dgm:pt modelId="{26A7C575-E682-4B37-8F66-ED35528883B0}" type="pres">
      <dgm:prSet presAssocID="{FB145ED2-E31A-431D-BBA6-7589F6761D30}" presName="childNode" presStyleLbl="node1" presStyleIdx="3" presStyleCnt="13">
        <dgm:presLayoutVars>
          <dgm:bulletEnabled val="1"/>
        </dgm:presLayoutVars>
      </dgm:prSet>
      <dgm:spPr/>
    </dgm:pt>
    <dgm:pt modelId="{0C2F7153-13C7-47AB-92E1-4332A8E085BE}" type="pres">
      <dgm:prSet presAssocID="{FB145ED2-E31A-431D-BBA6-7589F6761D30}" presName="aSpace2" presStyleCnt="0"/>
      <dgm:spPr/>
    </dgm:pt>
    <dgm:pt modelId="{5171C71B-F871-4DDF-AE0A-871433CE5FF0}" type="pres">
      <dgm:prSet presAssocID="{A7CA7633-21EE-4628-B9EA-26D25CCE9CA0}" presName="childNode" presStyleLbl="node1" presStyleIdx="4" presStyleCnt="13">
        <dgm:presLayoutVars>
          <dgm:bulletEnabled val="1"/>
        </dgm:presLayoutVars>
      </dgm:prSet>
      <dgm:spPr/>
    </dgm:pt>
    <dgm:pt modelId="{F453AA0A-9E5A-45D8-89F7-D9658EF9245D}" type="pres">
      <dgm:prSet presAssocID="{DC78C360-27E6-4965-9468-E030565F5A0F}" presName="aSpace" presStyleCnt="0"/>
      <dgm:spPr/>
    </dgm:pt>
    <dgm:pt modelId="{38DB3CA9-B501-4D40-9E88-11AE1B93AB25}" type="pres">
      <dgm:prSet presAssocID="{62A6555A-8E00-4A0E-B601-56B6B835D27C}" presName="compNode" presStyleCnt="0"/>
      <dgm:spPr/>
    </dgm:pt>
    <dgm:pt modelId="{097577D8-62CD-4A33-98C3-E00210558AB4}" type="pres">
      <dgm:prSet presAssocID="{62A6555A-8E00-4A0E-B601-56B6B835D27C}" presName="aNode" presStyleLbl="bgShp" presStyleIdx="1" presStyleCnt="3"/>
      <dgm:spPr/>
    </dgm:pt>
    <dgm:pt modelId="{A2B9528A-3279-452D-AE0D-7E79B7D6F43A}" type="pres">
      <dgm:prSet presAssocID="{62A6555A-8E00-4A0E-B601-56B6B835D27C}" presName="textNode" presStyleLbl="bgShp" presStyleIdx="1" presStyleCnt="3"/>
      <dgm:spPr/>
    </dgm:pt>
    <dgm:pt modelId="{7622DC82-A996-4363-B5A9-7C67C358DE70}" type="pres">
      <dgm:prSet presAssocID="{62A6555A-8E00-4A0E-B601-56B6B835D27C}" presName="compChildNode" presStyleCnt="0"/>
      <dgm:spPr/>
    </dgm:pt>
    <dgm:pt modelId="{279AC3BA-EE42-4959-A0AB-9870684C180A}" type="pres">
      <dgm:prSet presAssocID="{62A6555A-8E00-4A0E-B601-56B6B835D27C}" presName="theInnerList" presStyleCnt="0"/>
      <dgm:spPr/>
    </dgm:pt>
    <dgm:pt modelId="{69A2DC05-FDE3-48E2-986A-4DC9318EF9A2}" type="pres">
      <dgm:prSet presAssocID="{C8E8795A-15FB-425F-BC09-2723F141DA3E}" presName="childNode" presStyleLbl="node1" presStyleIdx="5" presStyleCnt="13">
        <dgm:presLayoutVars>
          <dgm:bulletEnabled val="1"/>
        </dgm:presLayoutVars>
      </dgm:prSet>
      <dgm:spPr/>
    </dgm:pt>
    <dgm:pt modelId="{E179A369-884F-45A3-A8FF-74D5EE74C3BB}" type="pres">
      <dgm:prSet presAssocID="{C8E8795A-15FB-425F-BC09-2723F141DA3E}" presName="aSpace2" presStyleCnt="0"/>
      <dgm:spPr/>
    </dgm:pt>
    <dgm:pt modelId="{58571B4D-030E-4AF6-8AD5-30FC61A5D9B0}" type="pres">
      <dgm:prSet presAssocID="{F5130BA5-E284-429D-BFEB-C336DED40F0D}" presName="childNode" presStyleLbl="node1" presStyleIdx="6" presStyleCnt="13">
        <dgm:presLayoutVars>
          <dgm:bulletEnabled val="1"/>
        </dgm:presLayoutVars>
      </dgm:prSet>
      <dgm:spPr/>
    </dgm:pt>
    <dgm:pt modelId="{031EA7BE-F418-4D7E-80C9-094E9F725C35}" type="pres">
      <dgm:prSet presAssocID="{F5130BA5-E284-429D-BFEB-C336DED40F0D}" presName="aSpace2" presStyleCnt="0"/>
      <dgm:spPr/>
    </dgm:pt>
    <dgm:pt modelId="{1B7C1FC4-DC0D-4433-8DFC-DB816BFAA746}" type="pres">
      <dgm:prSet presAssocID="{EEA42AA6-099C-46C1-B5ED-87951E1B3FF0}" presName="childNode" presStyleLbl="node1" presStyleIdx="7" presStyleCnt="13">
        <dgm:presLayoutVars>
          <dgm:bulletEnabled val="1"/>
        </dgm:presLayoutVars>
      </dgm:prSet>
      <dgm:spPr/>
    </dgm:pt>
    <dgm:pt modelId="{8916C30F-855A-466E-9FA3-5725A3182B3B}" type="pres">
      <dgm:prSet presAssocID="{EEA42AA6-099C-46C1-B5ED-87951E1B3FF0}" presName="aSpace2" presStyleCnt="0"/>
      <dgm:spPr/>
    </dgm:pt>
    <dgm:pt modelId="{51E47333-1D8A-4C73-B51C-6E12C770009D}" type="pres">
      <dgm:prSet presAssocID="{B32C13CA-097E-4688-BA3C-3575D0883B57}" presName="childNode" presStyleLbl="node1" presStyleIdx="8" presStyleCnt="13">
        <dgm:presLayoutVars>
          <dgm:bulletEnabled val="1"/>
        </dgm:presLayoutVars>
      </dgm:prSet>
      <dgm:spPr/>
    </dgm:pt>
    <dgm:pt modelId="{E02186E4-2731-4BD3-9FEF-2ABB3F72C0AC}" type="pres">
      <dgm:prSet presAssocID="{B32C13CA-097E-4688-BA3C-3575D0883B57}" presName="aSpace2" presStyleCnt="0"/>
      <dgm:spPr/>
    </dgm:pt>
    <dgm:pt modelId="{18B3126E-D5A3-4E68-9678-99B2FD1732D7}" type="pres">
      <dgm:prSet presAssocID="{40AFCBED-0230-4583-80A5-E3E935D350D6}" presName="childNode" presStyleLbl="node1" presStyleIdx="9" presStyleCnt="13">
        <dgm:presLayoutVars>
          <dgm:bulletEnabled val="1"/>
        </dgm:presLayoutVars>
      </dgm:prSet>
      <dgm:spPr/>
    </dgm:pt>
    <dgm:pt modelId="{91B0331D-8FC2-421B-B2CC-A84A5EBD5BDB}" type="pres">
      <dgm:prSet presAssocID="{62A6555A-8E00-4A0E-B601-56B6B835D27C}" presName="aSpace" presStyleCnt="0"/>
      <dgm:spPr/>
    </dgm:pt>
    <dgm:pt modelId="{BE64613D-A4AC-4B18-AE39-9A1FCE0FA387}" type="pres">
      <dgm:prSet presAssocID="{A9C48E61-BC86-4F1B-B5CE-541AFBAADEAD}" presName="compNode" presStyleCnt="0"/>
      <dgm:spPr/>
    </dgm:pt>
    <dgm:pt modelId="{70BBF81E-EBFD-4744-A0A9-6E768BF843D9}" type="pres">
      <dgm:prSet presAssocID="{A9C48E61-BC86-4F1B-B5CE-541AFBAADEAD}" presName="aNode" presStyleLbl="bgShp" presStyleIdx="2" presStyleCnt="3"/>
      <dgm:spPr/>
    </dgm:pt>
    <dgm:pt modelId="{473A7413-09EA-4D2A-B156-D73F4B2282D3}" type="pres">
      <dgm:prSet presAssocID="{A9C48E61-BC86-4F1B-B5CE-541AFBAADEAD}" presName="textNode" presStyleLbl="bgShp" presStyleIdx="2" presStyleCnt="3"/>
      <dgm:spPr/>
    </dgm:pt>
    <dgm:pt modelId="{430527CF-A1D2-4663-8127-9235B2CBDD7D}" type="pres">
      <dgm:prSet presAssocID="{A9C48E61-BC86-4F1B-B5CE-541AFBAADEAD}" presName="compChildNode" presStyleCnt="0"/>
      <dgm:spPr/>
    </dgm:pt>
    <dgm:pt modelId="{5EDF729A-2CE5-4049-82D8-0D48B33360C4}" type="pres">
      <dgm:prSet presAssocID="{A9C48E61-BC86-4F1B-B5CE-541AFBAADEAD}" presName="theInnerList" presStyleCnt="0"/>
      <dgm:spPr/>
    </dgm:pt>
    <dgm:pt modelId="{7D57A951-CFB0-4D1D-AAE6-79EB8075579A}" type="pres">
      <dgm:prSet presAssocID="{7B89E066-89C5-4CDB-8E03-ADB46E798412}" presName="childNode" presStyleLbl="node1" presStyleIdx="10" presStyleCnt="13">
        <dgm:presLayoutVars>
          <dgm:bulletEnabled val="1"/>
        </dgm:presLayoutVars>
      </dgm:prSet>
      <dgm:spPr/>
    </dgm:pt>
    <dgm:pt modelId="{83403A06-6039-47B5-AE69-A7ED0508BE20}" type="pres">
      <dgm:prSet presAssocID="{7B89E066-89C5-4CDB-8E03-ADB46E798412}" presName="aSpace2" presStyleCnt="0"/>
      <dgm:spPr/>
    </dgm:pt>
    <dgm:pt modelId="{E991D311-2D7F-42F1-943B-5662A81A1356}" type="pres">
      <dgm:prSet presAssocID="{08E2AE57-704B-415C-8377-1B21B0C6871D}" presName="childNode" presStyleLbl="node1" presStyleIdx="11" presStyleCnt="13">
        <dgm:presLayoutVars>
          <dgm:bulletEnabled val="1"/>
        </dgm:presLayoutVars>
      </dgm:prSet>
      <dgm:spPr/>
    </dgm:pt>
    <dgm:pt modelId="{FB41628B-3FE2-4BEB-B75A-58DB504EA81E}" type="pres">
      <dgm:prSet presAssocID="{08E2AE57-704B-415C-8377-1B21B0C6871D}" presName="aSpace2" presStyleCnt="0"/>
      <dgm:spPr/>
    </dgm:pt>
    <dgm:pt modelId="{5C28339D-8E74-4B25-816A-C809D977AE6D}" type="pres">
      <dgm:prSet presAssocID="{AFE05CC5-EF34-4F02-9C94-4C3A147A0C13}" presName="childNode" presStyleLbl="node1" presStyleIdx="12" presStyleCnt="13">
        <dgm:presLayoutVars>
          <dgm:bulletEnabled val="1"/>
        </dgm:presLayoutVars>
      </dgm:prSet>
      <dgm:spPr/>
    </dgm:pt>
  </dgm:ptLst>
  <dgm:cxnLst>
    <dgm:cxn modelId="{19C01413-3396-4238-B1BA-15D36DE197A3}" srcId="{A9C48E61-BC86-4F1B-B5CE-541AFBAADEAD}" destId="{08E2AE57-704B-415C-8377-1B21B0C6871D}" srcOrd="1" destOrd="0" parTransId="{F95E959A-A970-4550-90C9-43B4B2897017}" sibTransId="{FE87C995-B094-4C58-A756-4C54AAEE2B17}"/>
    <dgm:cxn modelId="{616FDE14-E84D-4F55-BFAC-F68752DF2DB2}" type="presOf" srcId="{3B7DA919-001F-4657-9F0E-93F9BE801165}" destId="{E619C7EF-7613-4E5C-8776-88E9705483B0}" srcOrd="0" destOrd="0" presId="urn:microsoft.com/office/officeart/2005/8/layout/lProcess2"/>
    <dgm:cxn modelId="{8A10591D-DB44-4FE8-B072-0EA9E88FFDB5}" srcId="{DC78C360-27E6-4965-9468-E030565F5A0F}" destId="{40822FE8-59AE-4268-A8B9-DDE11FD97FB2}" srcOrd="2" destOrd="0" parTransId="{BDE18414-EBC2-4BA5-A468-6A815EBADB2F}" sibTransId="{7C5AE9AE-8294-478C-BE50-AC665AB7B1C1}"/>
    <dgm:cxn modelId="{6C07AB23-E096-4B03-8AF2-88189245A3CE}" srcId="{A9C48E61-BC86-4F1B-B5CE-541AFBAADEAD}" destId="{7B89E066-89C5-4CDB-8E03-ADB46E798412}" srcOrd="0" destOrd="0" parTransId="{9AD133B5-AD09-4338-9413-359737B5D39C}" sibTransId="{C3B453D0-C2B7-4C2F-9F2C-C99C4C54FBCC}"/>
    <dgm:cxn modelId="{98C48226-ACCC-480D-9AEE-D8239FBD6253}" srcId="{F64A9515-857E-4659-941F-747AE32865E0}" destId="{A9C48E61-BC86-4F1B-B5CE-541AFBAADEAD}" srcOrd="2" destOrd="0" parTransId="{A1D9C83D-C8C1-4B29-B356-8F191B11E4AA}" sibTransId="{E38E2897-B23F-413C-8B50-2A67E0BD0E72}"/>
    <dgm:cxn modelId="{48180F3E-15B0-4CA9-9F91-8F3A573BCB33}" type="presOf" srcId="{A9C48E61-BC86-4F1B-B5CE-541AFBAADEAD}" destId="{70BBF81E-EBFD-4744-A0A9-6E768BF843D9}" srcOrd="0" destOrd="0" presId="urn:microsoft.com/office/officeart/2005/8/layout/lProcess2"/>
    <dgm:cxn modelId="{A3B8E140-74BF-4EEF-996F-DEB92A073E7F}" srcId="{F64A9515-857E-4659-941F-747AE32865E0}" destId="{62A6555A-8E00-4A0E-B601-56B6B835D27C}" srcOrd="1" destOrd="0" parTransId="{4B7A9918-C6A9-480F-8BC9-F06C033D35CE}" sibTransId="{FACE7076-F0AD-48B3-BE41-5364BD3478B6}"/>
    <dgm:cxn modelId="{4DD8A641-C038-497E-99FC-09ED1AC0FDD0}" type="presOf" srcId="{DC78C360-27E6-4965-9468-E030565F5A0F}" destId="{722ED09E-A96F-4B0A-A9DD-5F4CD4ED6222}" srcOrd="0" destOrd="0" presId="urn:microsoft.com/office/officeart/2005/8/layout/lProcess2"/>
    <dgm:cxn modelId="{B4313A42-2C13-4C78-A8D8-F4158D7B52E2}" srcId="{DC78C360-27E6-4965-9468-E030565F5A0F}" destId="{FB145ED2-E31A-431D-BBA6-7589F6761D30}" srcOrd="3" destOrd="0" parTransId="{E3FC3270-5947-4A46-9FED-BB0F8977D708}" sibTransId="{BFC1C877-7020-4919-BB6A-04E2B8616CE6}"/>
    <dgm:cxn modelId="{DF060B47-ECAF-4561-86EC-B8638B8DFC80}" type="presOf" srcId="{40AFCBED-0230-4583-80A5-E3E935D350D6}" destId="{18B3126E-D5A3-4E68-9678-99B2FD1732D7}" srcOrd="0" destOrd="0" presId="urn:microsoft.com/office/officeart/2005/8/layout/lProcess2"/>
    <dgm:cxn modelId="{7A1EDB6A-2A14-450E-B97A-4568EAE88247}" type="presOf" srcId="{AFE05CC5-EF34-4F02-9C94-4C3A147A0C13}" destId="{5C28339D-8E74-4B25-816A-C809D977AE6D}" srcOrd="0" destOrd="0" presId="urn:microsoft.com/office/officeart/2005/8/layout/lProcess2"/>
    <dgm:cxn modelId="{2934204D-B8D7-45AF-ABDA-20341CD66D96}" type="presOf" srcId="{62A6555A-8E00-4A0E-B601-56B6B835D27C}" destId="{A2B9528A-3279-452D-AE0D-7E79B7D6F43A}" srcOrd="1" destOrd="0" presId="urn:microsoft.com/office/officeart/2005/8/layout/lProcess2"/>
    <dgm:cxn modelId="{318A546D-9AC0-4B12-BDD8-ED028932B5BF}" type="presOf" srcId="{F5130BA5-E284-429D-BFEB-C336DED40F0D}" destId="{58571B4D-030E-4AF6-8AD5-30FC61A5D9B0}" srcOrd="0" destOrd="0" presId="urn:microsoft.com/office/officeart/2005/8/layout/lProcess2"/>
    <dgm:cxn modelId="{98CD1B72-25D1-480D-AF06-69825D8D6679}" type="presOf" srcId="{EEA42AA6-099C-46C1-B5ED-87951E1B3FF0}" destId="{1B7C1FC4-DC0D-4433-8DFC-DB816BFAA746}" srcOrd="0" destOrd="0" presId="urn:microsoft.com/office/officeart/2005/8/layout/lProcess2"/>
    <dgm:cxn modelId="{F0621553-A167-4B44-B5AB-FB6C629ACEAD}" srcId="{62A6555A-8E00-4A0E-B601-56B6B835D27C}" destId="{C8E8795A-15FB-425F-BC09-2723F141DA3E}" srcOrd="0" destOrd="0" parTransId="{CE06DBC0-EE23-40DA-AE28-1B0E8E19580C}" sibTransId="{238901AA-4EAF-4696-93BD-8A38441B64C2}"/>
    <dgm:cxn modelId="{2CCECD55-E9C0-478B-8145-619EBC364C90}" srcId="{F64A9515-857E-4659-941F-747AE32865E0}" destId="{DC78C360-27E6-4965-9468-E030565F5A0F}" srcOrd="0" destOrd="0" parTransId="{2B5852BB-6DAC-47D2-96B0-BD30E516E1AE}" sibTransId="{F3A42C0F-EA11-4FCC-A372-E86FF57295E4}"/>
    <dgm:cxn modelId="{B66ED475-A0BE-43AF-8F54-FDF3AC1F8A02}" type="presOf" srcId="{192251E0-BA7E-4D4F-B704-5FBAF5D16E17}" destId="{D638C42F-53F8-463E-AA59-1BC17EC3A9FC}" srcOrd="0" destOrd="0" presId="urn:microsoft.com/office/officeart/2005/8/layout/lProcess2"/>
    <dgm:cxn modelId="{5D9DB458-9E75-41AD-ACBE-F2F29B1FAB7E}" srcId="{DC78C360-27E6-4965-9468-E030565F5A0F}" destId="{3B7DA919-001F-4657-9F0E-93F9BE801165}" srcOrd="1" destOrd="0" parTransId="{C5A7F5CD-FA9C-4B73-A75C-D86B2A52AA1D}" sibTransId="{BB1E5156-F0D4-41EA-B3F9-415079F7E1E1}"/>
    <dgm:cxn modelId="{F2426C7A-2736-4CD0-95D5-7EE463015D30}" type="presOf" srcId="{A7CA7633-21EE-4628-B9EA-26D25CCE9CA0}" destId="{5171C71B-F871-4DDF-AE0A-871433CE5FF0}" srcOrd="0" destOrd="0" presId="urn:microsoft.com/office/officeart/2005/8/layout/lProcess2"/>
    <dgm:cxn modelId="{E0652384-5092-428D-BCAD-5AA23E01FC5D}" type="presOf" srcId="{08E2AE57-704B-415C-8377-1B21B0C6871D}" destId="{E991D311-2D7F-42F1-943B-5662A81A1356}" srcOrd="0" destOrd="0" presId="urn:microsoft.com/office/officeart/2005/8/layout/lProcess2"/>
    <dgm:cxn modelId="{0FBA428A-DC95-432B-B9B2-1D4151256973}" type="presOf" srcId="{40822FE8-59AE-4268-A8B9-DDE11FD97FB2}" destId="{F22B0910-9163-4070-910A-243737B21007}" srcOrd="0" destOrd="0" presId="urn:microsoft.com/office/officeart/2005/8/layout/lProcess2"/>
    <dgm:cxn modelId="{1EA05D90-4AA4-4040-A8B9-E1B83CE8E331}" type="presOf" srcId="{DC78C360-27E6-4965-9468-E030565F5A0F}" destId="{BBC2D9D7-A7CC-4D50-871D-9D6DBDF41D51}" srcOrd="1" destOrd="0" presId="urn:microsoft.com/office/officeart/2005/8/layout/lProcess2"/>
    <dgm:cxn modelId="{6725E696-C8C0-44EA-ACBF-FF8724775BD6}" srcId="{DC78C360-27E6-4965-9468-E030565F5A0F}" destId="{192251E0-BA7E-4D4F-B704-5FBAF5D16E17}" srcOrd="0" destOrd="0" parTransId="{B06FD9DE-59E9-4379-8136-F471DE87A93B}" sibTransId="{8A264163-3DD2-4905-B97F-32AA6854ECA8}"/>
    <dgm:cxn modelId="{DDDE8398-628E-4E2C-8716-0E9F62E3EBC5}" srcId="{62A6555A-8E00-4A0E-B601-56B6B835D27C}" destId="{B32C13CA-097E-4688-BA3C-3575D0883B57}" srcOrd="3" destOrd="0" parTransId="{F413C27D-30C9-49E7-967B-61C52D6FA5EF}" sibTransId="{695A38B7-762F-4720-B4B9-C4E8E110AA38}"/>
    <dgm:cxn modelId="{57A90E99-3681-4CC7-8947-EA6D0B4324F5}" type="presOf" srcId="{FB145ED2-E31A-431D-BBA6-7589F6761D30}" destId="{26A7C575-E682-4B37-8F66-ED35528883B0}" srcOrd="0" destOrd="0" presId="urn:microsoft.com/office/officeart/2005/8/layout/lProcess2"/>
    <dgm:cxn modelId="{BF55A4A8-1217-4F55-85F6-7535C31A7761}" srcId="{62A6555A-8E00-4A0E-B601-56B6B835D27C}" destId="{EEA42AA6-099C-46C1-B5ED-87951E1B3FF0}" srcOrd="2" destOrd="0" parTransId="{A2CC5356-5A8F-422D-983C-86C4EC2F0947}" sibTransId="{B181FA98-DEBA-4A88-9B10-2E4035282B6D}"/>
    <dgm:cxn modelId="{A2BF1AB7-C1BA-4FF1-B752-D8AC1D6112DA}" type="presOf" srcId="{C8E8795A-15FB-425F-BC09-2723F141DA3E}" destId="{69A2DC05-FDE3-48E2-986A-4DC9318EF9A2}" srcOrd="0" destOrd="0" presId="urn:microsoft.com/office/officeart/2005/8/layout/lProcess2"/>
    <dgm:cxn modelId="{E5569DCD-C013-4390-A6D2-EB58DDBEE5F7}" type="presOf" srcId="{B32C13CA-097E-4688-BA3C-3575D0883B57}" destId="{51E47333-1D8A-4C73-B51C-6E12C770009D}" srcOrd="0" destOrd="0" presId="urn:microsoft.com/office/officeart/2005/8/layout/lProcess2"/>
    <dgm:cxn modelId="{7FCAEFCD-4136-447D-B66B-14B22EEED7C9}" srcId="{A9C48E61-BC86-4F1B-B5CE-541AFBAADEAD}" destId="{AFE05CC5-EF34-4F02-9C94-4C3A147A0C13}" srcOrd="2" destOrd="0" parTransId="{C25A8649-C0EC-4BEE-B4C3-31B1EE71E8B7}" sibTransId="{614597C0-8BCF-4209-A738-78C9A61138B7}"/>
    <dgm:cxn modelId="{5FB779D1-AAE8-450C-9AED-E7A5A773F4C0}" type="presOf" srcId="{A9C48E61-BC86-4F1B-B5CE-541AFBAADEAD}" destId="{473A7413-09EA-4D2A-B156-D73F4B2282D3}" srcOrd="1" destOrd="0" presId="urn:microsoft.com/office/officeart/2005/8/layout/lProcess2"/>
    <dgm:cxn modelId="{A1A904D4-A883-4F18-8BFC-B5E8F771DFB6}" type="presOf" srcId="{7B89E066-89C5-4CDB-8E03-ADB46E798412}" destId="{7D57A951-CFB0-4D1D-AAE6-79EB8075579A}" srcOrd="0" destOrd="0" presId="urn:microsoft.com/office/officeart/2005/8/layout/lProcess2"/>
    <dgm:cxn modelId="{EE4567DA-48BE-4021-AF22-7D78B8CE8706}" srcId="{62A6555A-8E00-4A0E-B601-56B6B835D27C}" destId="{F5130BA5-E284-429D-BFEB-C336DED40F0D}" srcOrd="1" destOrd="0" parTransId="{964BE714-2403-4DE6-9EC4-AFCFA93C9BEF}" sibTransId="{CC679265-32A7-49BE-855F-B1A61EE4ECF1}"/>
    <dgm:cxn modelId="{859CC6DD-5575-40BA-AA19-F6C41DDBCD0E}" srcId="{62A6555A-8E00-4A0E-B601-56B6B835D27C}" destId="{40AFCBED-0230-4583-80A5-E3E935D350D6}" srcOrd="4" destOrd="0" parTransId="{80CFEE99-592D-4C61-B2F6-DFA893DB358E}" sibTransId="{DEEC1372-B7C4-487C-A28A-13866987B650}"/>
    <dgm:cxn modelId="{BD4B7CE7-BD3C-428B-942F-9C8D800A0541}" srcId="{DC78C360-27E6-4965-9468-E030565F5A0F}" destId="{A7CA7633-21EE-4628-B9EA-26D25CCE9CA0}" srcOrd="4" destOrd="0" parTransId="{8C0E746E-5D5D-4939-BB19-9570DA0A8B80}" sibTransId="{31656577-0182-4F9E-BFA4-129685F9D1B6}"/>
    <dgm:cxn modelId="{F36F22E9-EC93-4E56-B3B2-49164615680F}" type="presOf" srcId="{F64A9515-857E-4659-941F-747AE32865E0}" destId="{97D69043-22A2-498D-BA77-051027A7ACA6}" srcOrd="0" destOrd="0" presId="urn:microsoft.com/office/officeart/2005/8/layout/lProcess2"/>
    <dgm:cxn modelId="{91C307EB-E2B9-4161-842D-04D8082D60E1}" type="presOf" srcId="{62A6555A-8E00-4A0E-B601-56B6B835D27C}" destId="{097577D8-62CD-4A33-98C3-E00210558AB4}" srcOrd="0" destOrd="0" presId="urn:microsoft.com/office/officeart/2005/8/layout/lProcess2"/>
    <dgm:cxn modelId="{CA5B21EB-AFBA-40B5-9582-F8B2F2476358}" type="presParOf" srcId="{97D69043-22A2-498D-BA77-051027A7ACA6}" destId="{C890A956-A4F3-4BB2-A5A8-3861A34BFCEA}" srcOrd="0" destOrd="0" presId="urn:microsoft.com/office/officeart/2005/8/layout/lProcess2"/>
    <dgm:cxn modelId="{26F49BCF-CAAD-4DBF-A6B9-4AF341B4017B}" type="presParOf" srcId="{C890A956-A4F3-4BB2-A5A8-3861A34BFCEA}" destId="{722ED09E-A96F-4B0A-A9DD-5F4CD4ED6222}" srcOrd="0" destOrd="0" presId="urn:microsoft.com/office/officeart/2005/8/layout/lProcess2"/>
    <dgm:cxn modelId="{28288F79-ABD4-4764-A38C-61990A93F1C9}" type="presParOf" srcId="{C890A956-A4F3-4BB2-A5A8-3861A34BFCEA}" destId="{BBC2D9D7-A7CC-4D50-871D-9D6DBDF41D51}" srcOrd="1" destOrd="0" presId="urn:microsoft.com/office/officeart/2005/8/layout/lProcess2"/>
    <dgm:cxn modelId="{6E907B0E-284E-4C3E-A429-D96BB0E6EB4F}" type="presParOf" srcId="{C890A956-A4F3-4BB2-A5A8-3861A34BFCEA}" destId="{42DB53C2-7006-4CBC-9449-BBF7D733FD34}" srcOrd="2" destOrd="0" presId="urn:microsoft.com/office/officeart/2005/8/layout/lProcess2"/>
    <dgm:cxn modelId="{3992BE80-B97A-4AC1-9714-07571F67E7B3}" type="presParOf" srcId="{42DB53C2-7006-4CBC-9449-BBF7D733FD34}" destId="{EDD4A626-E0FF-46E2-BD73-ED3B8E0C31C6}" srcOrd="0" destOrd="0" presId="urn:microsoft.com/office/officeart/2005/8/layout/lProcess2"/>
    <dgm:cxn modelId="{4C780819-811D-4D13-B331-EF70B51F803C}" type="presParOf" srcId="{EDD4A626-E0FF-46E2-BD73-ED3B8E0C31C6}" destId="{D638C42F-53F8-463E-AA59-1BC17EC3A9FC}" srcOrd="0" destOrd="0" presId="urn:microsoft.com/office/officeart/2005/8/layout/lProcess2"/>
    <dgm:cxn modelId="{B6322481-976F-4D99-B714-6423E3C9BB82}" type="presParOf" srcId="{EDD4A626-E0FF-46E2-BD73-ED3B8E0C31C6}" destId="{97F64694-B555-43ED-AFAC-580B8B6521B1}" srcOrd="1" destOrd="0" presId="urn:microsoft.com/office/officeart/2005/8/layout/lProcess2"/>
    <dgm:cxn modelId="{E69A3486-11F5-4836-BDA1-E54A8CB055CA}" type="presParOf" srcId="{EDD4A626-E0FF-46E2-BD73-ED3B8E0C31C6}" destId="{E619C7EF-7613-4E5C-8776-88E9705483B0}" srcOrd="2" destOrd="0" presId="urn:microsoft.com/office/officeart/2005/8/layout/lProcess2"/>
    <dgm:cxn modelId="{0421ABF8-6800-4C4D-B6C1-C7D508807491}" type="presParOf" srcId="{EDD4A626-E0FF-46E2-BD73-ED3B8E0C31C6}" destId="{09AC4D89-F7DC-4B74-98E4-0734F2649A74}" srcOrd="3" destOrd="0" presId="urn:microsoft.com/office/officeart/2005/8/layout/lProcess2"/>
    <dgm:cxn modelId="{1CCCB066-72F2-4775-9A98-1253AAF03C7E}" type="presParOf" srcId="{EDD4A626-E0FF-46E2-BD73-ED3B8E0C31C6}" destId="{F22B0910-9163-4070-910A-243737B21007}" srcOrd="4" destOrd="0" presId="urn:microsoft.com/office/officeart/2005/8/layout/lProcess2"/>
    <dgm:cxn modelId="{03648DF0-11B3-4CFB-BFD4-0E1DD89D1E35}" type="presParOf" srcId="{EDD4A626-E0FF-46E2-BD73-ED3B8E0C31C6}" destId="{E68C80C6-3988-4A67-BE96-6DFA80CE2D20}" srcOrd="5" destOrd="0" presId="urn:microsoft.com/office/officeart/2005/8/layout/lProcess2"/>
    <dgm:cxn modelId="{4AC45D43-D3D4-4B72-8D87-7C0077334EB6}" type="presParOf" srcId="{EDD4A626-E0FF-46E2-BD73-ED3B8E0C31C6}" destId="{26A7C575-E682-4B37-8F66-ED35528883B0}" srcOrd="6" destOrd="0" presId="urn:microsoft.com/office/officeart/2005/8/layout/lProcess2"/>
    <dgm:cxn modelId="{D4A92866-BF68-4913-A3CF-FD3BCD6FCA5F}" type="presParOf" srcId="{EDD4A626-E0FF-46E2-BD73-ED3B8E0C31C6}" destId="{0C2F7153-13C7-47AB-92E1-4332A8E085BE}" srcOrd="7" destOrd="0" presId="urn:microsoft.com/office/officeart/2005/8/layout/lProcess2"/>
    <dgm:cxn modelId="{4EE63E1C-6686-4D08-891A-2F22110DF55B}" type="presParOf" srcId="{EDD4A626-E0FF-46E2-BD73-ED3B8E0C31C6}" destId="{5171C71B-F871-4DDF-AE0A-871433CE5FF0}" srcOrd="8" destOrd="0" presId="urn:microsoft.com/office/officeart/2005/8/layout/lProcess2"/>
    <dgm:cxn modelId="{1562A06D-D4E5-47A6-8722-3922D32C9509}" type="presParOf" srcId="{97D69043-22A2-498D-BA77-051027A7ACA6}" destId="{F453AA0A-9E5A-45D8-89F7-D9658EF9245D}" srcOrd="1" destOrd="0" presId="urn:microsoft.com/office/officeart/2005/8/layout/lProcess2"/>
    <dgm:cxn modelId="{E59A1B79-CA8C-44B3-9062-94D39561F43D}" type="presParOf" srcId="{97D69043-22A2-498D-BA77-051027A7ACA6}" destId="{38DB3CA9-B501-4D40-9E88-11AE1B93AB25}" srcOrd="2" destOrd="0" presId="urn:microsoft.com/office/officeart/2005/8/layout/lProcess2"/>
    <dgm:cxn modelId="{A3CE8AB8-C1A0-4932-A17F-ACB2BCC3CC0E}" type="presParOf" srcId="{38DB3CA9-B501-4D40-9E88-11AE1B93AB25}" destId="{097577D8-62CD-4A33-98C3-E00210558AB4}" srcOrd="0" destOrd="0" presId="urn:microsoft.com/office/officeart/2005/8/layout/lProcess2"/>
    <dgm:cxn modelId="{E57C3D5A-2CC9-48C3-8DA7-31DCE2573FB2}" type="presParOf" srcId="{38DB3CA9-B501-4D40-9E88-11AE1B93AB25}" destId="{A2B9528A-3279-452D-AE0D-7E79B7D6F43A}" srcOrd="1" destOrd="0" presId="urn:microsoft.com/office/officeart/2005/8/layout/lProcess2"/>
    <dgm:cxn modelId="{07EE55F1-8684-4D72-A6CA-22B0209A51EE}" type="presParOf" srcId="{38DB3CA9-B501-4D40-9E88-11AE1B93AB25}" destId="{7622DC82-A996-4363-B5A9-7C67C358DE70}" srcOrd="2" destOrd="0" presId="urn:microsoft.com/office/officeart/2005/8/layout/lProcess2"/>
    <dgm:cxn modelId="{4E8DD00A-CFB8-477D-8D6E-15097EEFC8C4}" type="presParOf" srcId="{7622DC82-A996-4363-B5A9-7C67C358DE70}" destId="{279AC3BA-EE42-4959-A0AB-9870684C180A}" srcOrd="0" destOrd="0" presId="urn:microsoft.com/office/officeart/2005/8/layout/lProcess2"/>
    <dgm:cxn modelId="{6E35DA12-5F0C-4824-AB57-9405E7E45DC4}" type="presParOf" srcId="{279AC3BA-EE42-4959-A0AB-9870684C180A}" destId="{69A2DC05-FDE3-48E2-986A-4DC9318EF9A2}" srcOrd="0" destOrd="0" presId="urn:microsoft.com/office/officeart/2005/8/layout/lProcess2"/>
    <dgm:cxn modelId="{344E785C-7C21-47E7-AAC4-6DB335949806}" type="presParOf" srcId="{279AC3BA-EE42-4959-A0AB-9870684C180A}" destId="{E179A369-884F-45A3-A8FF-74D5EE74C3BB}" srcOrd="1" destOrd="0" presId="urn:microsoft.com/office/officeart/2005/8/layout/lProcess2"/>
    <dgm:cxn modelId="{C2D09768-1D30-4D53-B6CB-C96FA017A471}" type="presParOf" srcId="{279AC3BA-EE42-4959-A0AB-9870684C180A}" destId="{58571B4D-030E-4AF6-8AD5-30FC61A5D9B0}" srcOrd="2" destOrd="0" presId="urn:microsoft.com/office/officeart/2005/8/layout/lProcess2"/>
    <dgm:cxn modelId="{9A281AEB-ADC0-4579-ADE1-521CC8B432F4}" type="presParOf" srcId="{279AC3BA-EE42-4959-A0AB-9870684C180A}" destId="{031EA7BE-F418-4D7E-80C9-094E9F725C35}" srcOrd="3" destOrd="0" presId="urn:microsoft.com/office/officeart/2005/8/layout/lProcess2"/>
    <dgm:cxn modelId="{6DDE6DDF-0225-4833-952C-956E9F6C2931}" type="presParOf" srcId="{279AC3BA-EE42-4959-A0AB-9870684C180A}" destId="{1B7C1FC4-DC0D-4433-8DFC-DB816BFAA746}" srcOrd="4" destOrd="0" presId="urn:microsoft.com/office/officeart/2005/8/layout/lProcess2"/>
    <dgm:cxn modelId="{DBF69843-4E3D-4236-BF38-E551F138A4D1}" type="presParOf" srcId="{279AC3BA-EE42-4959-A0AB-9870684C180A}" destId="{8916C30F-855A-466E-9FA3-5725A3182B3B}" srcOrd="5" destOrd="0" presId="urn:microsoft.com/office/officeart/2005/8/layout/lProcess2"/>
    <dgm:cxn modelId="{A7F25D90-7C21-4691-A5D8-A6F8A299DD0A}" type="presParOf" srcId="{279AC3BA-EE42-4959-A0AB-9870684C180A}" destId="{51E47333-1D8A-4C73-B51C-6E12C770009D}" srcOrd="6" destOrd="0" presId="urn:microsoft.com/office/officeart/2005/8/layout/lProcess2"/>
    <dgm:cxn modelId="{701698CD-97E8-4865-8171-070685B05BDB}" type="presParOf" srcId="{279AC3BA-EE42-4959-A0AB-9870684C180A}" destId="{E02186E4-2731-4BD3-9FEF-2ABB3F72C0AC}" srcOrd="7" destOrd="0" presId="urn:microsoft.com/office/officeart/2005/8/layout/lProcess2"/>
    <dgm:cxn modelId="{631596F0-566A-4514-A8AD-FA74B3D7A32B}" type="presParOf" srcId="{279AC3BA-EE42-4959-A0AB-9870684C180A}" destId="{18B3126E-D5A3-4E68-9678-99B2FD1732D7}" srcOrd="8" destOrd="0" presId="urn:microsoft.com/office/officeart/2005/8/layout/lProcess2"/>
    <dgm:cxn modelId="{81F6A679-5177-417F-BB25-1B4F5E373F91}" type="presParOf" srcId="{97D69043-22A2-498D-BA77-051027A7ACA6}" destId="{91B0331D-8FC2-421B-B2CC-A84A5EBD5BDB}" srcOrd="3" destOrd="0" presId="urn:microsoft.com/office/officeart/2005/8/layout/lProcess2"/>
    <dgm:cxn modelId="{8107FB3E-885D-4A11-AB07-186BF1D83A6B}" type="presParOf" srcId="{97D69043-22A2-498D-BA77-051027A7ACA6}" destId="{BE64613D-A4AC-4B18-AE39-9A1FCE0FA387}" srcOrd="4" destOrd="0" presId="urn:microsoft.com/office/officeart/2005/8/layout/lProcess2"/>
    <dgm:cxn modelId="{C40819E4-F4C2-44A8-B445-B0938E20BB1B}" type="presParOf" srcId="{BE64613D-A4AC-4B18-AE39-9A1FCE0FA387}" destId="{70BBF81E-EBFD-4744-A0A9-6E768BF843D9}" srcOrd="0" destOrd="0" presId="urn:microsoft.com/office/officeart/2005/8/layout/lProcess2"/>
    <dgm:cxn modelId="{F20A3567-F869-41BA-9A86-573A6BDD6CD1}" type="presParOf" srcId="{BE64613D-A4AC-4B18-AE39-9A1FCE0FA387}" destId="{473A7413-09EA-4D2A-B156-D73F4B2282D3}" srcOrd="1" destOrd="0" presId="urn:microsoft.com/office/officeart/2005/8/layout/lProcess2"/>
    <dgm:cxn modelId="{E7B41214-DF01-48B4-AC62-0A419F84A159}" type="presParOf" srcId="{BE64613D-A4AC-4B18-AE39-9A1FCE0FA387}" destId="{430527CF-A1D2-4663-8127-9235B2CBDD7D}" srcOrd="2" destOrd="0" presId="urn:microsoft.com/office/officeart/2005/8/layout/lProcess2"/>
    <dgm:cxn modelId="{ACABFC75-F77C-4C87-B3CE-A8DCD66E7E35}" type="presParOf" srcId="{430527CF-A1D2-4663-8127-9235B2CBDD7D}" destId="{5EDF729A-2CE5-4049-82D8-0D48B33360C4}" srcOrd="0" destOrd="0" presId="urn:microsoft.com/office/officeart/2005/8/layout/lProcess2"/>
    <dgm:cxn modelId="{32688238-90D0-4AC6-B3A8-EACCE08B97BF}" type="presParOf" srcId="{5EDF729A-2CE5-4049-82D8-0D48B33360C4}" destId="{7D57A951-CFB0-4D1D-AAE6-79EB8075579A}" srcOrd="0" destOrd="0" presId="urn:microsoft.com/office/officeart/2005/8/layout/lProcess2"/>
    <dgm:cxn modelId="{0B0BA9F2-48A7-4E89-9337-F5A1977189AD}" type="presParOf" srcId="{5EDF729A-2CE5-4049-82D8-0D48B33360C4}" destId="{83403A06-6039-47B5-AE69-A7ED0508BE20}" srcOrd="1" destOrd="0" presId="urn:microsoft.com/office/officeart/2005/8/layout/lProcess2"/>
    <dgm:cxn modelId="{3F6DFA44-0A4A-4757-BB7D-7A2E12092395}" type="presParOf" srcId="{5EDF729A-2CE5-4049-82D8-0D48B33360C4}" destId="{E991D311-2D7F-42F1-943B-5662A81A1356}" srcOrd="2" destOrd="0" presId="urn:microsoft.com/office/officeart/2005/8/layout/lProcess2"/>
    <dgm:cxn modelId="{F589C927-200F-4B1F-9F53-1C75D3EB6F2A}" type="presParOf" srcId="{5EDF729A-2CE5-4049-82D8-0D48B33360C4}" destId="{FB41628B-3FE2-4BEB-B75A-58DB504EA81E}" srcOrd="3" destOrd="0" presId="urn:microsoft.com/office/officeart/2005/8/layout/lProcess2"/>
    <dgm:cxn modelId="{A5CC9B37-E207-493D-A9E1-49D1B357D1A8}" type="presParOf" srcId="{5EDF729A-2CE5-4049-82D8-0D48B33360C4}" destId="{5C28339D-8E74-4B25-816A-C809D977AE6D}"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E292619-545C-4A39-A481-575F08CA94C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807F2CB4-5AC9-4B97-9653-971F3B51C36A}">
      <dgm:prSet phldrT="[Text]" custT="1"/>
      <dgm:spPr>
        <a:solidFill>
          <a:srgbClr val="AC3B52"/>
        </a:solidFill>
        <a:ln>
          <a:noFill/>
        </a:ln>
      </dgm:spPr>
      <dgm:t>
        <a:bodyPr/>
        <a:lstStyle/>
        <a:p>
          <a:r>
            <a:rPr lang="en-GB" sz="2800" b="1" dirty="0"/>
            <a:t>Personal Claim</a:t>
          </a:r>
        </a:p>
      </dgm:t>
    </dgm:pt>
    <dgm:pt modelId="{5D33CB07-1CC6-4DD5-B379-C26E797F7FB9}" type="parTrans" cxnId="{09F5C4CC-79B1-4B34-B810-78EDA26C2E6B}">
      <dgm:prSet/>
      <dgm:spPr/>
      <dgm:t>
        <a:bodyPr/>
        <a:lstStyle/>
        <a:p>
          <a:endParaRPr lang="en-GB"/>
        </a:p>
      </dgm:t>
    </dgm:pt>
    <dgm:pt modelId="{47B98405-C3E8-4819-884C-31278BD6D9EB}" type="sibTrans" cxnId="{09F5C4CC-79B1-4B34-B810-78EDA26C2E6B}">
      <dgm:prSet/>
      <dgm:spPr/>
      <dgm:t>
        <a:bodyPr/>
        <a:lstStyle/>
        <a:p>
          <a:endParaRPr lang="en-GB"/>
        </a:p>
      </dgm:t>
    </dgm:pt>
    <dgm:pt modelId="{490AF088-7355-4638-BF07-67497D799326}">
      <dgm:prSet phldrT="[Text]"/>
      <dgm:spPr/>
      <dgm:t>
        <a:bodyPr/>
        <a:lstStyle/>
        <a:p>
          <a:r>
            <a:rPr lang="en-GB" dirty="0"/>
            <a:t>Use 1</a:t>
          </a:r>
          <a:r>
            <a:rPr lang="en-GB" baseline="30000" dirty="0"/>
            <a:t>st</a:t>
          </a:r>
          <a:r>
            <a:rPr lang="en-GB" dirty="0"/>
            <a:t> person.</a:t>
          </a:r>
        </a:p>
      </dgm:t>
    </dgm:pt>
    <dgm:pt modelId="{DD175DF2-2D3E-479E-BF4C-9E46BB7EC7D0}" type="parTrans" cxnId="{497AE2A6-BF61-4B35-8661-593DEA6F1600}">
      <dgm:prSet/>
      <dgm:spPr/>
      <dgm:t>
        <a:bodyPr/>
        <a:lstStyle/>
        <a:p>
          <a:endParaRPr lang="en-GB"/>
        </a:p>
      </dgm:t>
    </dgm:pt>
    <dgm:pt modelId="{C77F2882-0D5F-4E4A-A7AA-64125CDD5B94}" type="sibTrans" cxnId="{497AE2A6-BF61-4B35-8661-593DEA6F1600}">
      <dgm:prSet/>
      <dgm:spPr/>
      <dgm:t>
        <a:bodyPr/>
        <a:lstStyle/>
        <a:p>
          <a:endParaRPr lang="en-GB"/>
        </a:p>
      </dgm:t>
    </dgm:pt>
    <dgm:pt modelId="{CFD32BA2-292B-4C9D-8898-8529A207490B}">
      <dgm:prSet phldrT="[Text]"/>
      <dgm:spPr/>
      <dgm:t>
        <a:bodyPr/>
        <a:lstStyle/>
        <a:p>
          <a:r>
            <a:rPr lang="en-GB" dirty="0"/>
            <a:t>Sufficient evidence for corresponding Descriptor.</a:t>
          </a:r>
        </a:p>
      </dgm:t>
    </dgm:pt>
    <dgm:pt modelId="{10D1E38A-3FDE-4C4F-B970-9738528DC592}" type="parTrans" cxnId="{A8F0EB46-1F26-466F-BE46-FC53D6B00A37}">
      <dgm:prSet/>
      <dgm:spPr/>
      <dgm:t>
        <a:bodyPr/>
        <a:lstStyle/>
        <a:p>
          <a:endParaRPr lang="en-GB"/>
        </a:p>
      </dgm:t>
    </dgm:pt>
    <dgm:pt modelId="{6583D4CC-FFCE-4093-A912-C4ED234C9FA8}" type="sibTrans" cxnId="{A8F0EB46-1F26-466F-BE46-FC53D6B00A37}">
      <dgm:prSet/>
      <dgm:spPr/>
      <dgm:t>
        <a:bodyPr/>
        <a:lstStyle/>
        <a:p>
          <a:endParaRPr lang="en-GB"/>
        </a:p>
      </dgm:t>
    </dgm:pt>
    <dgm:pt modelId="{6B5B86A6-72DC-4562-AA8F-D10CAC3FE3A1}">
      <dgm:prSet phldrT="[Text]" custT="1"/>
      <dgm:spPr>
        <a:solidFill>
          <a:srgbClr val="AC3B52"/>
        </a:solidFill>
        <a:ln>
          <a:noFill/>
        </a:ln>
      </dgm:spPr>
      <dgm:t>
        <a:bodyPr/>
        <a:lstStyle/>
        <a:p>
          <a:r>
            <a:rPr lang="en-GB" sz="2800" b="1" dirty="0"/>
            <a:t>Current</a:t>
          </a:r>
        </a:p>
      </dgm:t>
    </dgm:pt>
    <dgm:pt modelId="{D0F2CBCA-D5EB-4347-A5BE-00F02FF14872}" type="parTrans" cxnId="{2675815C-77C2-4379-8A41-5BE2C7DB801E}">
      <dgm:prSet/>
      <dgm:spPr/>
      <dgm:t>
        <a:bodyPr/>
        <a:lstStyle/>
        <a:p>
          <a:endParaRPr lang="en-GB"/>
        </a:p>
      </dgm:t>
    </dgm:pt>
    <dgm:pt modelId="{9158DCB2-86CB-4247-874D-E1ADD5E7DC9A}" type="sibTrans" cxnId="{2675815C-77C2-4379-8A41-5BE2C7DB801E}">
      <dgm:prSet/>
      <dgm:spPr/>
      <dgm:t>
        <a:bodyPr/>
        <a:lstStyle/>
        <a:p>
          <a:endParaRPr lang="en-GB"/>
        </a:p>
      </dgm:t>
    </dgm:pt>
    <dgm:pt modelId="{35463E54-C69E-4207-A910-4562A99F4971}">
      <dgm:prSet phldrT="[Text]"/>
      <dgm:spPr/>
      <dgm:t>
        <a:bodyPr/>
        <a:lstStyle/>
        <a:p>
          <a:r>
            <a:rPr lang="en-GB" dirty="0"/>
            <a:t>Past 3-5 years.</a:t>
          </a:r>
        </a:p>
      </dgm:t>
    </dgm:pt>
    <dgm:pt modelId="{4E85E04A-7C42-4A52-9060-9B6FB3298C62}" type="parTrans" cxnId="{4ECED864-2F21-41BF-A266-1BA68CACD3DD}">
      <dgm:prSet/>
      <dgm:spPr/>
      <dgm:t>
        <a:bodyPr/>
        <a:lstStyle/>
        <a:p>
          <a:endParaRPr lang="en-GB"/>
        </a:p>
      </dgm:t>
    </dgm:pt>
    <dgm:pt modelId="{E03AFEB8-4987-40B4-8878-69F93FF6A561}" type="sibTrans" cxnId="{4ECED864-2F21-41BF-A266-1BA68CACD3DD}">
      <dgm:prSet/>
      <dgm:spPr/>
      <dgm:t>
        <a:bodyPr/>
        <a:lstStyle/>
        <a:p>
          <a:endParaRPr lang="en-GB"/>
        </a:p>
      </dgm:t>
    </dgm:pt>
    <dgm:pt modelId="{49BBEC30-3BD6-4462-A079-EFDF4A0521BB}">
      <dgm:prSet custT="1"/>
      <dgm:spPr>
        <a:solidFill>
          <a:srgbClr val="AC3B52"/>
        </a:solidFill>
        <a:ln>
          <a:noFill/>
        </a:ln>
      </dgm:spPr>
      <dgm:t>
        <a:bodyPr/>
        <a:lstStyle/>
        <a:p>
          <a:r>
            <a:rPr lang="en-GB" sz="2800" b="1" dirty="0"/>
            <a:t>Sufficient</a:t>
          </a:r>
        </a:p>
      </dgm:t>
    </dgm:pt>
    <dgm:pt modelId="{3159A373-5E8E-41DC-B79A-37CA392D2C9D}" type="parTrans" cxnId="{2283B7FC-E836-4ECC-86D2-575DACCEA2A2}">
      <dgm:prSet/>
      <dgm:spPr/>
      <dgm:t>
        <a:bodyPr/>
        <a:lstStyle/>
        <a:p>
          <a:endParaRPr lang="en-GB"/>
        </a:p>
      </dgm:t>
    </dgm:pt>
    <dgm:pt modelId="{C153B1BE-71D1-4356-A768-CF71CD2F619E}" type="sibTrans" cxnId="{2283B7FC-E836-4ECC-86D2-575DACCEA2A2}">
      <dgm:prSet/>
      <dgm:spPr/>
      <dgm:t>
        <a:bodyPr/>
        <a:lstStyle/>
        <a:p>
          <a:endParaRPr lang="en-GB"/>
        </a:p>
      </dgm:t>
    </dgm:pt>
    <dgm:pt modelId="{698280DB-2EC2-4EC1-A199-8F3591AA0990}">
      <dgm:prSet phldrT="[Text]"/>
      <dgm:spPr/>
      <dgm:t>
        <a:bodyPr/>
        <a:lstStyle/>
        <a:p>
          <a:r>
            <a:rPr lang="en-GB" dirty="0"/>
            <a:t>Individual contribution to group effort.</a:t>
          </a:r>
        </a:p>
      </dgm:t>
    </dgm:pt>
    <dgm:pt modelId="{E3DA9466-B584-4307-BCAD-9AEF8525DB06}" type="parTrans" cxnId="{E59320D4-7E76-445B-8CF2-3A1E75A08639}">
      <dgm:prSet/>
      <dgm:spPr/>
      <dgm:t>
        <a:bodyPr/>
        <a:lstStyle/>
        <a:p>
          <a:endParaRPr lang="en-GB"/>
        </a:p>
      </dgm:t>
    </dgm:pt>
    <dgm:pt modelId="{8FA35B23-4ECF-4461-B7B1-6BE7D5FF6759}" type="sibTrans" cxnId="{E59320D4-7E76-445B-8CF2-3A1E75A08639}">
      <dgm:prSet/>
      <dgm:spPr/>
      <dgm:t>
        <a:bodyPr/>
        <a:lstStyle/>
        <a:p>
          <a:endParaRPr lang="en-GB"/>
        </a:p>
      </dgm:t>
    </dgm:pt>
    <dgm:pt modelId="{3A299287-3EBB-4E98-BD00-9A94FD84CE39}">
      <dgm:prSet custT="1"/>
      <dgm:spPr>
        <a:solidFill>
          <a:srgbClr val="AC3B52"/>
        </a:solidFill>
        <a:ln>
          <a:noFill/>
        </a:ln>
      </dgm:spPr>
      <dgm:t>
        <a:bodyPr/>
        <a:lstStyle/>
        <a:p>
          <a:r>
            <a:rPr lang="en-GB" sz="2800" b="1" dirty="0"/>
            <a:t>Appropriate Evidence</a:t>
          </a:r>
        </a:p>
      </dgm:t>
    </dgm:pt>
    <dgm:pt modelId="{E48AE556-273A-4544-BB87-6CCD3548B5D1}" type="parTrans" cxnId="{B56F5E40-235F-492E-BE75-508A4318A105}">
      <dgm:prSet/>
      <dgm:spPr/>
      <dgm:t>
        <a:bodyPr/>
        <a:lstStyle/>
        <a:p>
          <a:endParaRPr lang="en-GB"/>
        </a:p>
      </dgm:t>
    </dgm:pt>
    <dgm:pt modelId="{05A9E402-F5FB-477C-A691-2B2E7C778F50}" type="sibTrans" cxnId="{B56F5E40-235F-492E-BE75-508A4318A105}">
      <dgm:prSet/>
      <dgm:spPr/>
      <dgm:t>
        <a:bodyPr/>
        <a:lstStyle/>
        <a:p>
          <a:endParaRPr lang="en-GB"/>
        </a:p>
      </dgm:t>
    </dgm:pt>
    <dgm:pt modelId="{13D5AE43-0623-43A3-A25D-3EEDDC26F761}">
      <dgm:prSet/>
      <dgm:spPr/>
      <dgm:t>
        <a:bodyPr/>
        <a:lstStyle/>
        <a:p>
          <a:r>
            <a:rPr lang="en-GB" dirty="0"/>
            <a:t>Appropriate evidence for context.</a:t>
          </a:r>
        </a:p>
      </dgm:t>
    </dgm:pt>
    <dgm:pt modelId="{B02867E3-47E5-4D4D-892B-97E041923668}" type="parTrans" cxnId="{F9B48979-2C27-4E4C-9E06-DF9CB5AA1AE5}">
      <dgm:prSet/>
      <dgm:spPr/>
      <dgm:t>
        <a:bodyPr/>
        <a:lstStyle/>
        <a:p>
          <a:endParaRPr lang="en-GB"/>
        </a:p>
      </dgm:t>
    </dgm:pt>
    <dgm:pt modelId="{E69F496E-2252-461E-9AD0-817524DD5046}" type="sibTrans" cxnId="{F9B48979-2C27-4E4C-9E06-DF9CB5AA1AE5}">
      <dgm:prSet/>
      <dgm:spPr/>
      <dgm:t>
        <a:bodyPr/>
        <a:lstStyle/>
        <a:p>
          <a:endParaRPr lang="en-GB"/>
        </a:p>
      </dgm:t>
    </dgm:pt>
    <dgm:pt modelId="{A33EF5D5-DDD6-4FC6-BEBA-1D1F8C439DB3}">
      <dgm:prSet phldrT="[Text]"/>
      <dgm:spPr/>
      <dgm:t>
        <a:bodyPr/>
        <a:lstStyle/>
        <a:p>
          <a:r>
            <a:rPr lang="en-GB" dirty="0"/>
            <a:t>Lived experience of authentic practice.</a:t>
          </a:r>
        </a:p>
      </dgm:t>
    </dgm:pt>
    <dgm:pt modelId="{391E6060-9998-49C9-BD65-F238A8168FE0}" type="parTrans" cxnId="{FD375148-35B4-421B-8B33-93D0E666F017}">
      <dgm:prSet/>
      <dgm:spPr/>
      <dgm:t>
        <a:bodyPr/>
        <a:lstStyle/>
        <a:p>
          <a:endParaRPr lang="en-GB"/>
        </a:p>
      </dgm:t>
    </dgm:pt>
    <dgm:pt modelId="{5842CB98-27E0-4370-8BEE-F65B6DFA8DE0}" type="sibTrans" cxnId="{FD375148-35B4-421B-8B33-93D0E666F017}">
      <dgm:prSet/>
      <dgm:spPr/>
      <dgm:t>
        <a:bodyPr/>
        <a:lstStyle/>
        <a:p>
          <a:endParaRPr lang="en-GB"/>
        </a:p>
      </dgm:t>
    </dgm:pt>
    <dgm:pt modelId="{7DD911A8-B4F7-4941-84F2-788A8BB9EF41}">
      <dgm:prSet phldrT="[Text]"/>
      <dgm:spPr/>
      <dgm:t>
        <a:bodyPr/>
        <a:lstStyle/>
        <a:p>
          <a:r>
            <a:rPr lang="en-GB" dirty="0"/>
            <a:t>Contextual AA’s, V’s, K’s and case studies in </a:t>
          </a:r>
          <a:r>
            <a:rPr lang="en-GB" i="1" dirty="0"/>
            <a:t>Higher Education.</a:t>
          </a:r>
        </a:p>
      </dgm:t>
    </dgm:pt>
    <dgm:pt modelId="{C2A44637-9A39-49A5-89E8-32616638FCC2}" type="parTrans" cxnId="{6B5AA946-0343-49F9-BD49-C634A2CCCE54}">
      <dgm:prSet/>
      <dgm:spPr/>
      <dgm:t>
        <a:bodyPr/>
        <a:lstStyle/>
        <a:p>
          <a:endParaRPr lang="en-GB"/>
        </a:p>
      </dgm:t>
    </dgm:pt>
    <dgm:pt modelId="{E2B3BAE2-5D2F-47F8-A11F-ED3AD0FB1001}" type="sibTrans" cxnId="{6B5AA946-0343-49F9-BD49-C634A2CCCE54}">
      <dgm:prSet/>
      <dgm:spPr/>
      <dgm:t>
        <a:bodyPr/>
        <a:lstStyle/>
        <a:p>
          <a:endParaRPr lang="en-GB"/>
        </a:p>
      </dgm:t>
    </dgm:pt>
    <dgm:pt modelId="{312894A8-6187-40C2-939A-0C3901E6CBDD}">
      <dgm:prSet/>
      <dgm:spPr/>
      <dgm:t>
        <a:bodyPr/>
        <a:lstStyle/>
        <a:p>
          <a:r>
            <a:rPr lang="en-GB" dirty="0"/>
            <a:t>Quotes from colleagues, students, feedback, etc..</a:t>
          </a:r>
        </a:p>
      </dgm:t>
    </dgm:pt>
    <dgm:pt modelId="{8B549290-3381-41E5-B858-A234ADC86282}" type="parTrans" cxnId="{3A1F9ADE-6B31-4312-8469-F6344F20E251}">
      <dgm:prSet/>
      <dgm:spPr/>
      <dgm:t>
        <a:bodyPr/>
        <a:lstStyle/>
        <a:p>
          <a:endParaRPr lang="en-GB"/>
        </a:p>
      </dgm:t>
    </dgm:pt>
    <dgm:pt modelId="{AE0F9537-CDA1-4E08-983D-F5C45CDFB92C}" type="sibTrans" cxnId="{3A1F9ADE-6B31-4312-8469-F6344F20E251}">
      <dgm:prSet/>
      <dgm:spPr/>
      <dgm:t>
        <a:bodyPr/>
        <a:lstStyle/>
        <a:p>
          <a:endParaRPr lang="en-GB"/>
        </a:p>
      </dgm:t>
    </dgm:pt>
    <dgm:pt modelId="{9DD152DC-FB53-4BB1-A6BB-0368851385C7}">
      <dgm:prSet/>
      <dgm:spPr/>
      <dgm:t>
        <a:bodyPr/>
        <a:lstStyle/>
        <a:p>
          <a:r>
            <a:rPr lang="en-GB" dirty="0"/>
            <a:t>Evidence-based approaches.</a:t>
          </a:r>
        </a:p>
      </dgm:t>
    </dgm:pt>
    <dgm:pt modelId="{E5FF4C09-E826-4E9F-990A-5915902BF1B8}" type="parTrans" cxnId="{2A70AD40-EF01-4B17-8760-6A7727D78F22}">
      <dgm:prSet/>
      <dgm:spPr/>
      <dgm:t>
        <a:bodyPr/>
        <a:lstStyle/>
        <a:p>
          <a:endParaRPr lang="en-GB"/>
        </a:p>
      </dgm:t>
    </dgm:pt>
    <dgm:pt modelId="{7FF6FFE0-4AEC-4B84-A193-C74640D1EFC1}" type="sibTrans" cxnId="{2A70AD40-EF01-4B17-8760-6A7727D78F22}">
      <dgm:prSet/>
      <dgm:spPr/>
      <dgm:t>
        <a:bodyPr/>
        <a:lstStyle/>
        <a:p>
          <a:endParaRPr lang="en-GB"/>
        </a:p>
      </dgm:t>
    </dgm:pt>
    <dgm:pt modelId="{D3C057A7-6D3B-4ACA-8442-E531F1BD4D23}">
      <dgm:prSet phldrT="[Text]"/>
      <dgm:spPr/>
      <dgm:t>
        <a:bodyPr/>
        <a:lstStyle/>
        <a:p>
          <a:r>
            <a:rPr lang="en-GB" i="0" dirty="0"/>
            <a:t>2 examples per AA.</a:t>
          </a:r>
        </a:p>
      </dgm:t>
    </dgm:pt>
    <dgm:pt modelId="{3FED34ED-7283-42E1-A086-00B25C00C4C1}" type="parTrans" cxnId="{1FAB83CA-C7A1-4436-9DA5-CFCF3E1E2C7D}">
      <dgm:prSet/>
      <dgm:spPr/>
    </dgm:pt>
    <dgm:pt modelId="{C5B37E1C-8DFF-49BE-8973-90D13E87A6BE}" type="sibTrans" cxnId="{1FAB83CA-C7A1-4436-9DA5-CFCF3E1E2C7D}">
      <dgm:prSet/>
      <dgm:spPr/>
    </dgm:pt>
    <dgm:pt modelId="{A3AC14F6-D156-4DCF-A7F5-FB297EDEE518}" type="pres">
      <dgm:prSet presAssocID="{4E292619-545C-4A39-A481-575F08CA94CB}" presName="Name0" presStyleCnt="0">
        <dgm:presLayoutVars>
          <dgm:dir/>
          <dgm:animLvl val="lvl"/>
          <dgm:resizeHandles val="exact"/>
        </dgm:presLayoutVars>
      </dgm:prSet>
      <dgm:spPr/>
    </dgm:pt>
    <dgm:pt modelId="{53525CDF-EAA2-47AF-94C2-6B69743DF46C}" type="pres">
      <dgm:prSet presAssocID="{807F2CB4-5AC9-4B97-9653-971F3B51C36A}" presName="composite" presStyleCnt="0"/>
      <dgm:spPr/>
    </dgm:pt>
    <dgm:pt modelId="{90DF3EFF-EF89-4AE6-AED4-554E6B23FB16}" type="pres">
      <dgm:prSet presAssocID="{807F2CB4-5AC9-4B97-9653-971F3B51C36A}" presName="parTx" presStyleLbl="alignNode1" presStyleIdx="0" presStyleCnt="4">
        <dgm:presLayoutVars>
          <dgm:chMax val="0"/>
          <dgm:chPref val="0"/>
          <dgm:bulletEnabled val="1"/>
        </dgm:presLayoutVars>
      </dgm:prSet>
      <dgm:spPr/>
    </dgm:pt>
    <dgm:pt modelId="{F9E01F51-4690-4CC6-A392-CB4C073E74EF}" type="pres">
      <dgm:prSet presAssocID="{807F2CB4-5AC9-4B97-9653-971F3B51C36A}" presName="desTx" presStyleLbl="alignAccFollowNode1" presStyleIdx="0" presStyleCnt="4">
        <dgm:presLayoutVars>
          <dgm:bulletEnabled val="1"/>
        </dgm:presLayoutVars>
      </dgm:prSet>
      <dgm:spPr/>
    </dgm:pt>
    <dgm:pt modelId="{5D592770-2020-4E13-85CE-4F3C065F70FF}" type="pres">
      <dgm:prSet presAssocID="{47B98405-C3E8-4819-884C-31278BD6D9EB}" presName="space" presStyleCnt="0"/>
      <dgm:spPr/>
    </dgm:pt>
    <dgm:pt modelId="{4C0BD4B6-9626-49BB-8FC2-95CE05DA8955}" type="pres">
      <dgm:prSet presAssocID="{49BBEC30-3BD6-4462-A079-EFDF4A0521BB}" presName="composite" presStyleCnt="0"/>
      <dgm:spPr/>
    </dgm:pt>
    <dgm:pt modelId="{CB93A774-DA2D-4AAF-BC0A-DED496C8432E}" type="pres">
      <dgm:prSet presAssocID="{49BBEC30-3BD6-4462-A079-EFDF4A0521BB}" presName="parTx" presStyleLbl="alignNode1" presStyleIdx="1" presStyleCnt="4">
        <dgm:presLayoutVars>
          <dgm:chMax val="0"/>
          <dgm:chPref val="0"/>
          <dgm:bulletEnabled val="1"/>
        </dgm:presLayoutVars>
      </dgm:prSet>
      <dgm:spPr/>
    </dgm:pt>
    <dgm:pt modelId="{56A4971E-FCF9-4B7B-A165-D52CE7A54AB0}" type="pres">
      <dgm:prSet presAssocID="{49BBEC30-3BD6-4462-A079-EFDF4A0521BB}" presName="desTx" presStyleLbl="alignAccFollowNode1" presStyleIdx="1" presStyleCnt="4">
        <dgm:presLayoutVars>
          <dgm:bulletEnabled val="1"/>
        </dgm:presLayoutVars>
      </dgm:prSet>
      <dgm:spPr/>
    </dgm:pt>
    <dgm:pt modelId="{00CB325A-3978-4E13-A798-1DD8CFF3F853}" type="pres">
      <dgm:prSet presAssocID="{C153B1BE-71D1-4356-A768-CF71CD2F619E}" presName="space" presStyleCnt="0"/>
      <dgm:spPr/>
    </dgm:pt>
    <dgm:pt modelId="{9F468FBE-BCC0-4B29-9C44-AADB08CC1A84}" type="pres">
      <dgm:prSet presAssocID="{6B5B86A6-72DC-4562-AA8F-D10CAC3FE3A1}" presName="composite" presStyleCnt="0"/>
      <dgm:spPr/>
    </dgm:pt>
    <dgm:pt modelId="{17ABC11B-C4BD-4973-B284-05D5BBE7B45B}" type="pres">
      <dgm:prSet presAssocID="{6B5B86A6-72DC-4562-AA8F-D10CAC3FE3A1}" presName="parTx" presStyleLbl="alignNode1" presStyleIdx="2" presStyleCnt="4">
        <dgm:presLayoutVars>
          <dgm:chMax val="0"/>
          <dgm:chPref val="0"/>
          <dgm:bulletEnabled val="1"/>
        </dgm:presLayoutVars>
      </dgm:prSet>
      <dgm:spPr/>
    </dgm:pt>
    <dgm:pt modelId="{DC3522D0-7CBE-4F8E-A7F0-89176661A7DF}" type="pres">
      <dgm:prSet presAssocID="{6B5B86A6-72DC-4562-AA8F-D10CAC3FE3A1}" presName="desTx" presStyleLbl="alignAccFollowNode1" presStyleIdx="2" presStyleCnt="4">
        <dgm:presLayoutVars>
          <dgm:bulletEnabled val="1"/>
        </dgm:presLayoutVars>
      </dgm:prSet>
      <dgm:spPr/>
    </dgm:pt>
    <dgm:pt modelId="{AC3AC49E-DE57-4890-B47F-E8DDC4C31056}" type="pres">
      <dgm:prSet presAssocID="{9158DCB2-86CB-4247-874D-E1ADD5E7DC9A}" presName="space" presStyleCnt="0"/>
      <dgm:spPr/>
    </dgm:pt>
    <dgm:pt modelId="{C2EDFCF5-E2B0-44A0-A49D-558983546799}" type="pres">
      <dgm:prSet presAssocID="{3A299287-3EBB-4E98-BD00-9A94FD84CE39}" presName="composite" presStyleCnt="0"/>
      <dgm:spPr/>
    </dgm:pt>
    <dgm:pt modelId="{7DB67AFA-8DF7-4960-9A73-C356B55617DD}" type="pres">
      <dgm:prSet presAssocID="{3A299287-3EBB-4E98-BD00-9A94FD84CE39}" presName="parTx" presStyleLbl="alignNode1" presStyleIdx="3" presStyleCnt="4">
        <dgm:presLayoutVars>
          <dgm:chMax val="0"/>
          <dgm:chPref val="0"/>
          <dgm:bulletEnabled val="1"/>
        </dgm:presLayoutVars>
      </dgm:prSet>
      <dgm:spPr/>
    </dgm:pt>
    <dgm:pt modelId="{30847350-0EA7-4DB5-A445-3557BF19EFBF}" type="pres">
      <dgm:prSet presAssocID="{3A299287-3EBB-4E98-BD00-9A94FD84CE39}" presName="desTx" presStyleLbl="alignAccFollowNode1" presStyleIdx="3" presStyleCnt="4">
        <dgm:presLayoutVars>
          <dgm:bulletEnabled val="1"/>
        </dgm:presLayoutVars>
      </dgm:prSet>
      <dgm:spPr/>
    </dgm:pt>
  </dgm:ptLst>
  <dgm:cxnLst>
    <dgm:cxn modelId="{0CC44204-12CC-451F-BF35-2D52DD33D907}" type="presOf" srcId="{CFD32BA2-292B-4C9D-8898-8529A207490B}" destId="{56A4971E-FCF9-4B7B-A165-D52CE7A54AB0}" srcOrd="0" destOrd="0" presId="urn:microsoft.com/office/officeart/2005/8/layout/hList1"/>
    <dgm:cxn modelId="{7759E80F-B3EF-4937-A196-497D3108A9A3}" type="presOf" srcId="{7DD911A8-B4F7-4941-84F2-788A8BB9EF41}" destId="{56A4971E-FCF9-4B7B-A165-D52CE7A54AB0}" srcOrd="0" destOrd="1" presId="urn:microsoft.com/office/officeart/2005/8/layout/hList1"/>
    <dgm:cxn modelId="{50403D1D-C1DD-4958-9117-E4BBD5A6B73C}" type="presOf" srcId="{35463E54-C69E-4207-A910-4562A99F4971}" destId="{DC3522D0-7CBE-4F8E-A7F0-89176661A7DF}" srcOrd="0" destOrd="0" presId="urn:microsoft.com/office/officeart/2005/8/layout/hList1"/>
    <dgm:cxn modelId="{6E30DF2C-347F-4F1B-8405-34ACBC5355D4}" type="presOf" srcId="{D3C057A7-6D3B-4ACA-8442-E531F1BD4D23}" destId="{56A4971E-FCF9-4B7B-A165-D52CE7A54AB0}" srcOrd="0" destOrd="2" presId="urn:microsoft.com/office/officeart/2005/8/layout/hList1"/>
    <dgm:cxn modelId="{6F515A3A-7BE3-4553-BEF0-8E61E78A3BE4}" type="presOf" srcId="{9DD152DC-FB53-4BB1-A6BB-0368851385C7}" destId="{30847350-0EA7-4DB5-A445-3557BF19EFBF}" srcOrd="0" destOrd="2" presId="urn:microsoft.com/office/officeart/2005/8/layout/hList1"/>
    <dgm:cxn modelId="{5344333E-7FA6-4DB6-8C1F-369256F82E18}" type="presOf" srcId="{807F2CB4-5AC9-4B97-9653-971F3B51C36A}" destId="{90DF3EFF-EF89-4AE6-AED4-554E6B23FB16}" srcOrd="0" destOrd="0" presId="urn:microsoft.com/office/officeart/2005/8/layout/hList1"/>
    <dgm:cxn modelId="{B56F5E40-235F-492E-BE75-508A4318A105}" srcId="{4E292619-545C-4A39-A481-575F08CA94CB}" destId="{3A299287-3EBB-4E98-BD00-9A94FD84CE39}" srcOrd="3" destOrd="0" parTransId="{E48AE556-273A-4544-BB87-6CCD3548B5D1}" sibTransId="{05A9E402-F5FB-477C-A691-2B2E7C778F50}"/>
    <dgm:cxn modelId="{2A70AD40-EF01-4B17-8760-6A7727D78F22}" srcId="{3A299287-3EBB-4E98-BD00-9A94FD84CE39}" destId="{9DD152DC-FB53-4BB1-A6BB-0368851385C7}" srcOrd="2" destOrd="0" parTransId="{E5FF4C09-E826-4E9F-990A-5915902BF1B8}" sibTransId="{7FF6FFE0-4AEC-4B84-A193-C74640D1EFC1}"/>
    <dgm:cxn modelId="{2675815C-77C2-4379-8A41-5BE2C7DB801E}" srcId="{4E292619-545C-4A39-A481-575F08CA94CB}" destId="{6B5B86A6-72DC-4562-AA8F-D10CAC3FE3A1}" srcOrd="2" destOrd="0" parTransId="{D0F2CBCA-D5EB-4347-A5BE-00F02FF14872}" sibTransId="{9158DCB2-86CB-4247-874D-E1ADD5E7DC9A}"/>
    <dgm:cxn modelId="{4ECED864-2F21-41BF-A266-1BA68CACD3DD}" srcId="{6B5B86A6-72DC-4562-AA8F-D10CAC3FE3A1}" destId="{35463E54-C69E-4207-A910-4562A99F4971}" srcOrd="0" destOrd="0" parTransId="{4E85E04A-7C42-4A52-9060-9B6FB3298C62}" sibTransId="{E03AFEB8-4987-40B4-8878-69F93FF6A561}"/>
    <dgm:cxn modelId="{6B5AA946-0343-49F9-BD49-C634A2CCCE54}" srcId="{49BBEC30-3BD6-4462-A079-EFDF4A0521BB}" destId="{7DD911A8-B4F7-4941-84F2-788A8BB9EF41}" srcOrd="1" destOrd="0" parTransId="{C2A44637-9A39-49A5-89E8-32616638FCC2}" sibTransId="{E2B3BAE2-5D2F-47F8-A11F-ED3AD0FB1001}"/>
    <dgm:cxn modelId="{A8F0EB46-1F26-466F-BE46-FC53D6B00A37}" srcId="{49BBEC30-3BD6-4462-A079-EFDF4A0521BB}" destId="{CFD32BA2-292B-4C9D-8898-8529A207490B}" srcOrd="0" destOrd="0" parTransId="{10D1E38A-3FDE-4C4F-B970-9738528DC592}" sibTransId="{6583D4CC-FFCE-4093-A912-C4ED234C9FA8}"/>
    <dgm:cxn modelId="{583DB547-9669-46ED-9CEF-669DB7C09BD4}" type="presOf" srcId="{49BBEC30-3BD6-4462-A079-EFDF4A0521BB}" destId="{CB93A774-DA2D-4AAF-BC0A-DED496C8432E}" srcOrd="0" destOrd="0" presId="urn:microsoft.com/office/officeart/2005/8/layout/hList1"/>
    <dgm:cxn modelId="{FD375148-35B4-421B-8B33-93D0E666F017}" srcId="{807F2CB4-5AC9-4B97-9653-971F3B51C36A}" destId="{A33EF5D5-DDD6-4FC6-BEBA-1D1F8C439DB3}" srcOrd="2" destOrd="0" parTransId="{391E6060-9998-49C9-BD65-F238A8168FE0}" sibTransId="{5842CB98-27E0-4370-8BEE-F65B6DFA8DE0}"/>
    <dgm:cxn modelId="{9DC7B969-BA03-4F2D-8E14-A3613DAFFB36}" type="presOf" srcId="{490AF088-7355-4638-BF07-67497D799326}" destId="{F9E01F51-4690-4CC6-A392-CB4C073E74EF}" srcOrd="0" destOrd="0" presId="urn:microsoft.com/office/officeart/2005/8/layout/hList1"/>
    <dgm:cxn modelId="{F9B48979-2C27-4E4C-9E06-DF9CB5AA1AE5}" srcId="{3A299287-3EBB-4E98-BD00-9A94FD84CE39}" destId="{13D5AE43-0623-43A3-A25D-3EEDDC26F761}" srcOrd="0" destOrd="0" parTransId="{B02867E3-47E5-4D4D-892B-97E041923668}" sibTransId="{E69F496E-2252-461E-9AD0-817524DD5046}"/>
    <dgm:cxn modelId="{070CF19D-8DED-4D7E-B3EA-A1E3847A1B9E}" type="presOf" srcId="{312894A8-6187-40C2-939A-0C3901E6CBDD}" destId="{30847350-0EA7-4DB5-A445-3557BF19EFBF}" srcOrd="0" destOrd="1" presId="urn:microsoft.com/office/officeart/2005/8/layout/hList1"/>
    <dgm:cxn modelId="{827B54A1-C291-49EA-B243-628EE4B52C64}" type="presOf" srcId="{A33EF5D5-DDD6-4FC6-BEBA-1D1F8C439DB3}" destId="{F9E01F51-4690-4CC6-A392-CB4C073E74EF}" srcOrd="0" destOrd="2" presId="urn:microsoft.com/office/officeart/2005/8/layout/hList1"/>
    <dgm:cxn modelId="{497AE2A6-BF61-4B35-8661-593DEA6F1600}" srcId="{807F2CB4-5AC9-4B97-9653-971F3B51C36A}" destId="{490AF088-7355-4638-BF07-67497D799326}" srcOrd="0" destOrd="0" parTransId="{DD175DF2-2D3E-479E-BF4C-9E46BB7EC7D0}" sibTransId="{C77F2882-0D5F-4E4A-A7AA-64125CDD5B94}"/>
    <dgm:cxn modelId="{6A76EBA6-B9DF-4534-AED8-5A0DC9B5B449}" type="presOf" srcId="{13D5AE43-0623-43A3-A25D-3EEDDC26F761}" destId="{30847350-0EA7-4DB5-A445-3557BF19EFBF}" srcOrd="0" destOrd="0" presId="urn:microsoft.com/office/officeart/2005/8/layout/hList1"/>
    <dgm:cxn modelId="{B0A938B2-E006-4182-BC81-E93E0728DD91}" type="presOf" srcId="{4E292619-545C-4A39-A481-575F08CA94CB}" destId="{A3AC14F6-D156-4DCF-A7F5-FB297EDEE518}" srcOrd="0" destOrd="0" presId="urn:microsoft.com/office/officeart/2005/8/layout/hList1"/>
    <dgm:cxn modelId="{1FAB83CA-C7A1-4436-9DA5-CFCF3E1E2C7D}" srcId="{49BBEC30-3BD6-4462-A079-EFDF4A0521BB}" destId="{D3C057A7-6D3B-4ACA-8442-E531F1BD4D23}" srcOrd="2" destOrd="0" parTransId="{3FED34ED-7283-42E1-A086-00B25C00C4C1}" sibTransId="{C5B37E1C-8DFF-49BE-8973-90D13E87A6BE}"/>
    <dgm:cxn modelId="{E6F778CB-E6CC-4F8F-9510-83CC0BFD1A5B}" type="presOf" srcId="{3A299287-3EBB-4E98-BD00-9A94FD84CE39}" destId="{7DB67AFA-8DF7-4960-9A73-C356B55617DD}" srcOrd="0" destOrd="0" presId="urn:microsoft.com/office/officeart/2005/8/layout/hList1"/>
    <dgm:cxn modelId="{09F5C4CC-79B1-4B34-B810-78EDA26C2E6B}" srcId="{4E292619-545C-4A39-A481-575F08CA94CB}" destId="{807F2CB4-5AC9-4B97-9653-971F3B51C36A}" srcOrd="0" destOrd="0" parTransId="{5D33CB07-1CC6-4DD5-B379-C26E797F7FB9}" sibTransId="{47B98405-C3E8-4819-884C-31278BD6D9EB}"/>
    <dgm:cxn modelId="{E59320D4-7E76-445B-8CF2-3A1E75A08639}" srcId="{807F2CB4-5AC9-4B97-9653-971F3B51C36A}" destId="{698280DB-2EC2-4EC1-A199-8F3591AA0990}" srcOrd="1" destOrd="0" parTransId="{E3DA9466-B584-4307-BCAD-9AEF8525DB06}" sibTransId="{8FA35B23-4ECF-4461-B7B1-6BE7D5FF6759}"/>
    <dgm:cxn modelId="{3A1F9ADE-6B31-4312-8469-F6344F20E251}" srcId="{3A299287-3EBB-4E98-BD00-9A94FD84CE39}" destId="{312894A8-6187-40C2-939A-0C3901E6CBDD}" srcOrd="1" destOrd="0" parTransId="{8B549290-3381-41E5-B858-A234ADC86282}" sibTransId="{AE0F9537-CDA1-4E08-983D-F5C45CDFB92C}"/>
    <dgm:cxn modelId="{983C14ED-C476-4B56-BF75-3CAE1297AC44}" type="presOf" srcId="{6B5B86A6-72DC-4562-AA8F-D10CAC3FE3A1}" destId="{17ABC11B-C4BD-4973-B284-05D5BBE7B45B}" srcOrd="0" destOrd="0" presId="urn:microsoft.com/office/officeart/2005/8/layout/hList1"/>
    <dgm:cxn modelId="{FA40C7EE-7EF2-412A-B677-1A3E2C63CEAB}" type="presOf" srcId="{698280DB-2EC2-4EC1-A199-8F3591AA0990}" destId="{F9E01F51-4690-4CC6-A392-CB4C073E74EF}" srcOrd="0" destOrd="1" presId="urn:microsoft.com/office/officeart/2005/8/layout/hList1"/>
    <dgm:cxn modelId="{2283B7FC-E836-4ECC-86D2-575DACCEA2A2}" srcId="{4E292619-545C-4A39-A481-575F08CA94CB}" destId="{49BBEC30-3BD6-4462-A079-EFDF4A0521BB}" srcOrd="1" destOrd="0" parTransId="{3159A373-5E8E-41DC-B79A-37CA392D2C9D}" sibTransId="{C153B1BE-71D1-4356-A768-CF71CD2F619E}"/>
    <dgm:cxn modelId="{F710838B-E984-4E90-AA03-BED272EA9681}" type="presParOf" srcId="{A3AC14F6-D156-4DCF-A7F5-FB297EDEE518}" destId="{53525CDF-EAA2-47AF-94C2-6B69743DF46C}" srcOrd="0" destOrd="0" presId="urn:microsoft.com/office/officeart/2005/8/layout/hList1"/>
    <dgm:cxn modelId="{6E3D0A44-E923-4E4D-9EA9-6572CB992094}" type="presParOf" srcId="{53525CDF-EAA2-47AF-94C2-6B69743DF46C}" destId="{90DF3EFF-EF89-4AE6-AED4-554E6B23FB16}" srcOrd="0" destOrd="0" presId="urn:microsoft.com/office/officeart/2005/8/layout/hList1"/>
    <dgm:cxn modelId="{60CC46F0-670F-41A2-95E6-ACA2959A31D6}" type="presParOf" srcId="{53525CDF-EAA2-47AF-94C2-6B69743DF46C}" destId="{F9E01F51-4690-4CC6-A392-CB4C073E74EF}" srcOrd="1" destOrd="0" presId="urn:microsoft.com/office/officeart/2005/8/layout/hList1"/>
    <dgm:cxn modelId="{DF4C92D0-6648-4929-8581-722F2E3D6799}" type="presParOf" srcId="{A3AC14F6-D156-4DCF-A7F5-FB297EDEE518}" destId="{5D592770-2020-4E13-85CE-4F3C065F70FF}" srcOrd="1" destOrd="0" presId="urn:microsoft.com/office/officeart/2005/8/layout/hList1"/>
    <dgm:cxn modelId="{10905BEB-D84A-44B0-B305-1F4C4054E595}" type="presParOf" srcId="{A3AC14F6-D156-4DCF-A7F5-FB297EDEE518}" destId="{4C0BD4B6-9626-49BB-8FC2-95CE05DA8955}" srcOrd="2" destOrd="0" presId="urn:microsoft.com/office/officeart/2005/8/layout/hList1"/>
    <dgm:cxn modelId="{AE7D47DE-61ED-4961-A3FE-84DC4F2C40AA}" type="presParOf" srcId="{4C0BD4B6-9626-49BB-8FC2-95CE05DA8955}" destId="{CB93A774-DA2D-4AAF-BC0A-DED496C8432E}" srcOrd="0" destOrd="0" presId="urn:microsoft.com/office/officeart/2005/8/layout/hList1"/>
    <dgm:cxn modelId="{B7E9C544-F2A2-467B-B5D3-A04D31C8EE2B}" type="presParOf" srcId="{4C0BD4B6-9626-49BB-8FC2-95CE05DA8955}" destId="{56A4971E-FCF9-4B7B-A165-D52CE7A54AB0}" srcOrd="1" destOrd="0" presId="urn:microsoft.com/office/officeart/2005/8/layout/hList1"/>
    <dgm:cxn modelId="{75F920C8-32CE-498F-A2AC-543CD3204C77}" type="presParOf" srcId="{A3AC14F6-D156-4DCF-A7F5-FB297EDEE518}" destId="{00CB325A-3978-4E13-A798-1DD8CFF3F853}" srcOrd="3" destOrd="0" presId="urn:microsoft.com/office/officeart/2005/8/layout/hList1"/>
    <dgm:cxn modelId="{77FB3C55-6CF9-48A9-B026-0C54D4480A37}" type="presParOf" srcId="{A3AC14F6-D156-4DCF-A7F5-FB297EDEE518}" destId="{9F468FBE-BCC0-4B29-9C44-AADB08CC1A84}" srcOrd="4" destOrd="0" presId="urn:microsoft.com/office/officeart/2005/8/layout/hList1"/>
    <dgm:cxn modelId="{1ED58E00-2E8B-4790-960D-27073A394FCB}" type="presParOf" srcId="{9F468FBE-BCC0-4B29-9C44-AADB08CC1A84}" destId="{17ABC11B-C4BD-4973-B284-05D5BBE7B45B}" srcOrd="0" destOrd="0" presId="urn:microsoft.com/office/officeart/2005/8/layout/hList1"/>
    <dgm:cxn modelId="{CD4F6CDB-2CC2-4C48-AC41-BC641BB04D56}" type="presParOf" srcId="{9F468FBE-BCC0-4B29-9C44-AADB08CC1A84}" destId="{DC3522D0-7CBE-4F8E-A7F0-89176661A7DF}" srcOrd="1" destOrd="0" presId="urn:microsoft.com/office/officeart/2005/8/layout/hList1"/>
    <dgm:cxn modelId="{6F80797F-18CF-4769-81A2-211DE8FC55EB}" type="presParOf" srcId="{A3AC14F6-D156-4DCF-A7F5-FB297EDEE518}" destId="{AC3AC49E-DE57-4890-B47F-E8DDC4C31056}" srcOrd="5" destOrd="0" presId="urn:microsoft.com/office/officeart/2005/8/layout/hList1"/>
    <dgm:cxn modelId="{7318796C-FA96-4D5C-8BC5-15D4A8D890C2}" type="presParOf" srcId="{A3AC14F6-D156-4DCF-A7F5-FB297EDEE518}" destId="{C2EDFCF5-E2B0-44A0-A49D-558983546799}" srcOrd="6" destOrd="0" presId="urn:microsoft.com/office/officeart/2005/8/layout/hList1"/>
    <dgm:cxn modelId="{CD127A30-2165-4C33-B1B2-D94A4DCBBDFF}" type="presParOf" srcId="{C2EDFCF5-E2B0-44A0-A49D-558983546799}" destId="{7DB67AFA-8DF7-4960-9A73-C356B55617DD}" srcOrd="0" destOrd="0" presId="urn:microsoft.com/office/officeart/2005/8/layout/hList1"/>
    <dgm:cxn modelId="{B028D7E6-57BC-4554-8210-D08ADB667D99}" type="presParOf" srcId="{C2EDFCF5-E2B0-44A0-A49D-558983546799}" destId="{30847350-0EA7-4DB5-A445-3557BF19EFB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292619-545C-4A39-A481-575F08CA94C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807F2CB4-5AC9-4B97-9653-971F3B51C36A}">
      <dgm:prSet phldrT="[Text]" custT="1"/>
      <dgm:spPr>
        <a:solidFill>
          <a:srgbClr val="AC3B52"/>
        </a:solidFill>
        <a:ln>
          <a:noFill/>
        </a:ln>
      </dgm:spPr>
      <dgm:t>
        <a:bodyPr/>
        <a:lstStyle/>
        <a:p>
          <a:r>
            <a:rPr lang="en-GB" sz="2800" b="1" dirty="0"/>
            <a:t>Effective Practice</a:t>
          </a:r>
        </a:p>
      </dgm:t>
    </dgm:pt>
    <dgm:pt modelId="{5D33CB07-1CC6-4DD5-B379-C26E797F7FB9}" type="parTrans" cxnId="{09F5C4CC-79B1-4B34-B810-78EDA26C2E6B}">
      <dgm:prSet/>
      <dgm:spPr/>
      <dgm:t>
        <a:bodyPr/>
        <a:lstStyle/>
        <a:p>
          <a:endParaRPr lang="en-GB"/>
        </a:p>
      </dgm:t>
    </dgm:pt>
    <dgm:pt modelId="{47B98405-C3E8-4819-884C-31278BD6D9EB}" type="sibTrans" cxnId="{09F5C4CC-79B1-4B34-B810-78EDA26C2E6B}">
      <dgm:prSet/>
      <dgm:spPr/>
      <dgm:t>
        <a:bodyPr/>
        <a:lstStyle/>
        <a:p>
          <a:endParaRPr lang="en-GB"/>
        </a:p>
      </dgm:t>
    </dgm:pt>
    <dgm:pt modelId="{490AF088-7355-4638-BF07-67497D799326}">
      <dgm:prSet phldrT="[Text]"/>
      <dgm:spPr/>
      <dgm:t>
        <a:bodyPr/>
        <a:lstStyle/>
        <a:p>
          <a:r>
            <a:rPr lang="en-GB" dirty="0"/>
            <a:t>Talk about things that worked.</a:t>
          </a:r>
        </a:p>
      </dgm:t>
    </dgm:pt>
    <dgm:pt modelId="{DD175DF2-2D3E-479E-BF4C-9E46BB7EC7D0}" type="parTrans" cxnId="{497AE2A6-BF61-4B35-8661-593DEA6F1600}">
      <dgm:prSet/>
      <dgm:spPr/>
      <dgm:t>
        <a:bodyPr/>
        <a:lstStyle/>
        <a:p>
          <a:endParaRPr lang="en-GB"/>
        </a:p>
      </dgm:t>
    </dgm:pt>
    <dgm:pt modelId="{C77F2882-0D5F-4E4A-A7AA-64125CDD5B94}" type="sibTrans" cxnId="{497AE2A6-BF61-4B35-8661-593DEA6F1600}">
      <dgm:prSet/>
      <dgm:spPr/>
      <dgm:t>
        <a:bodyPr/>
        <a:lstStyle/>
        <a:p>
          <a:endParaRPr lang="en-GB"/>
        </a:p>
      </dgm:t>
    </dgm:pt>
    <dgm:pt modelId="{CFD32BA2-292B-4C9D-8898-8529A207490B}">
      <dgm:prSet phldrT="[Text]"/>
      <dgm:spPr/>
      <dgm:t>
        <a:bodyPr/>
        <a:lstStyle/>
        <a:p>
          <a:r>
            <a:rPr lang="en-GB" dirty="0"/>
            <a:t>Make</a:t>
          </a:r>
          <a:r>
            <a:rPr lang="en-GB" baseline="0" dirty="0"/>
            <a:t> sure the claim is aligned with the principles outlined in the PSF23.</a:t>
          </a:r>
          <a:endParaRPr lang="en-GB" dirty="0"/>
        </a:p>
      </dgm:t>
    </dgm:pt>
    <dgm:pt modelId="{10D1E38A-3FDE-4C4F-B970-9738528DC592}" type="parTrans" cxnId="{A8F0EB46-1F26-466F-BE46-FC53D6B00A37}">
      <dgm:prSet/>
      <dgm:spPr/>
      <dgm:t>
        <a:bodyPr/>
        <a:lstStyle/>
        <a:p>
          <a:endParaRPr lang="en-GB"/>
        </a:p>
      </dgm:t>
    </dgm:pt>
    <dgm:pt modelId="{6583D4CC-FFCE-4093-A912-C4ED234C9FA8}" type="sibTrans" cxnId="{A8F0EB46-1F26-466F-BE46-FC53D6B00A37}">
      <dgm:prSet/>
      <dgm:spPr/>
      <dgm:t>
        <a:bodyPr/>
        <a:lstStyle/>
        <a:p>
          <a:endParaRPr lang="en-GB"/>
        </a:p>
      </dgm:t>
    </dgm:pt>
    <dgm:pt modelId="{6B5B86A6-72DC-4562-AA8F-D10CAC3FE3A1}">
      <dgm:prSet phldrT="[Text]" custT="1"/>
      <dgm:spPr>
        <a:solidFill>
          <a:srgbClr val="AC3B52"/>
        </a:solidFill>
        <a:ln>
          <a:noFill/>
        </a:ln>
      </dgm:spPr>
      <dgm:t>
        <a:bodyPr/>
        <a:lstStyle/>
        <a:p>
          <a:r>
            <a:rPr lang="en-GB" sz="2500" b="1" dirty="0"/>
            <a:t>Reflection &amp; Critical</a:t>
          </a:r>
          <a:br>
            <a:rPr lang="en-GB" sz="2500" b="1" dirty="0"/>
          </a:br>
          <a:r>
            <a:rPr lang="en-GB" sz="2500" b="1" dirty="0"/>
            <a:t>Evaluation</a:t>
          </a:r>
        </a:p>
      </dgm:t>
    </dgm:pt>
    <dgm:pt modelId="{D0F2CBCA-D5EB-4347-A5BE-00F02FF14872}" type="parTrans" cxnId="{2675815C-77C2-4379-8A41-5BE2C7DB801E}">
      <dgm:prSet/>
      <dgm:spPr/>
      <dgm:t>
        <a:bodyPr/>
        <a:lstStyle/>
        <a:p>
          <a:endParaRPr lang="en-GB"/>
        </a:p>
      </dgm:t>
    </dgm:pt>
    <dgm:pt modelId="{9158DCB2-86CB-4247-874D-E1ADD5E7DC9A}" type="sibTrans" cxnId="{2675815C-77C2-4379-8A41-5BE2C7DB801E}">
      <dgm:prSet/>
      <dgm:spPr/>
      <dgm:t>
        <a:bodyPr/>
        <a:lstStyle/>
        <a:p>
          <a:endParaRPr lang="en-GB"/>
        </a:p>
      </dgm:t>
    </dgm:pt>
    <dgm:pt modelId="{35463E54-C69E-4207-A910-4562A99F4971}">
      <dgm:prSet phldrT="[Text]"/>
      <dgm:spPr/>
      <dgm:t>
        <a:bodyPr/>
        <a:lstStyle/>
        <a:p>
          <a:r>
            <a:rPr lang="en-GB" dirty="0"/>
            <a:t>More reflective, less descriptive.</a:t>
          </a:r>
        </a:p>
      </dgm:t>
    </dgm:pt>
    <dgm:pt modelId="{4E85E04A-7C42-4A52-9060-9B6FB3298C62}" type="parTrans" cxnId="{4ECED864-2F21-41BF-A266-1BA68CACD3DD}">
      <dgm:prSet/>
      <dgm:spPr/>
      <dgm:t>
        <a:bodyPr/>
        <a:lstStyle/>
        <a:p>
          <a:endParaRPr lang="en-GB"/>
        </a:p>
      </dgm:t>
    </dgm:pt>
    <dgm:pt modelId="{E03AFEB8-4987-40B4-8878-69F93FF6A561}" type="sibTrans" cxnId="{4ECED864-2F21-41BF-A266-1BA68CACD3DD}">
      <dgm:prSet/>
      <dgm:spPr/>
      <dgm:t>
        <a:bodyPr/>
        <a:lstStyle/>
        <a:p>
          <a:endParaRPr lang="en-GB"/>
        </a:p>
      </dgm:t>
    </dgm:pt>
    <dgm:pt modelId="{49BBEC30-3BD6-4462-A079-EFDF4A0521BB}">
      <dgm:prSet custT="1"/>
      <dgm:spPr>
        <a:solidFill>
          <a:srgbClr val="AC3B52"/>
        </a:solidFill>
        <a:ln>
          <a:noFill/>
        </a:ln>
      </dgm:spPr>
      <dgm:t>
        <a:bodyPr/>
        <a:lstStyle/>
        <a:p>
          <a:r>
            <a:rPr lang="en-GB" sz="2800" b="1" dirty="0"/>
            <a:t>Aligned with PSF23</a:t>
          </a:r>
        </a:p>
      </dgm:t>
    </dgm:pt>
    <dgm:pt modelId="{3159A373-5E8E-41DC-B79A-37CA392D2C9D}" type="parTrans" cxnId="{2283B7FC-E836-4ECC-86D2-575DACCEA2A2}">
      <dgm:prSet/>
      <dgm:spPr/>
      <dgm:t>
        <a:bodyPr/>
        <a:lstStyle/>
        <a:p>
          <a:endParaRPr lang="en-GB"/>
        </a:p>
      </dgm:t>
    </dgm:pt>
    <dgm:pt modelId="{C153B1BE-71D1-4356-A768-CF71CD2F619E}" type="sibTrans" cxnId="{2283B7FC-E836-4ECC-86D2-575DACCEA2A2}">
      <dgm:prSet/>
      <dgm:spPr/>
      <dgm:t>
        <a:bodyPr/>
        <a:lstStyle/>
        <a:p>
          <a:endParaRPr lang="en-GB"/>
        </a:p>
      </dgm:t>
    </dgm:pt>
    <dgm:pt modelId="{3A299287-3EBB-4E98-BD00-9A94FD84CE39}">
      <dgm:prSet custT="1"/>
      <dgm:spPr>
        <a:solidFill>
          <a:srgbClr val="AC3B52"/>
        </a:solidFill>
        <a:ln>
          <a:noFill/>
        </a:ln>
      </dgm:spPr>
      <dgm:t>
        <a:bodyPr/>
        <a:lstStyle/>
        <a:p>
          <a:r>
            <a:rPr lang="en-GB" sz="2800" b="1" dirty="0"/>
            <a:t>Commitment</a:t>
          </a:r>
        </a:p>
      </dgm:t>
    </dgm:pt>
    <dgm:pt modelId="{E48AE556-273A-4544-BB87-6CCD3548B5D1}" type="parTrans" cxnId="{B56F5E40-235F-492E-BE75-508A4318A105}">
      <dgm:prSet/>
      <dgm:spPr/>
      <dgm:t>
        <a:bodyPr/>
        <a:lstStyle/>
        <a:p>
          <a:endParaRPr lang="en-GB"/>
        </a:p>
      </dgm:t>
    </dgm:pt>
    <dgm:pt modelId="{05A9E402-F5FB-477C-A691-2B2E7C778F50}" type="sibTrans" cxnId="{B56F5E40-235F-492E-BE75-508A4318A105}">
      <dgm:prSet/>
      <dgm:spPr/>
      <dgm:t>
        <a:bodyPr/>
        <a:lstStyle/>
        <a:p>
          <a:endParaRPr lang="en-GB"/>
        </a:p>
      </dgm:t>
    </dgm:pt>
    <dgm:pt modelId="{13D5AE43-0623-43A3-A25D-3EEDDC26F761}">
      <dgm:prSet/>
      <dgm:spPr/>
      <dgm:t>
        <a:bodyPr/>
        <a:lstStyle/>
        <a:p>
          <a:r>
            <a:rPr lang="en-GB" dirty="0"/>
            <a:t>Show commitment to high quality teaching in higher education.</a:t>
          </a:r>
        </a:p>
      </dgm:t>
    </dgm:pt>
    <dgm:pt modelId="{B02867E3-47E5-4D4D-892B-97E041923668}" type="parTrans" cxnId="{F9B48979-2C27-4E4C-9E06-DF9CB5AA1AE5}">
      <dgm:prSet/>
      <dgm:spPr/>
      <dgm:t>
        <a:bodyPr/>
        <a:lstStyle/>
        <a:p>
          <a:endParaRPr lang="en-GB"/>
        </a:p>
      </dgm:t>
    </dgm:pt>
    <dgm:pt modelId="{E69F496E-2252-461E-9AD0-817524DD5046}" type="sibTrans" cxnId="{F9B48979-2C27-4E4C-9E06-DF9CB5AA1AE5}">
      <dgm:prSet/>
      <dgm:spPr/>
      <dgm:t>
        <a:bodyPr/>
        <a:lstStyle/>
        <a:p>
          <a:endParaRPr lang="en-GB"/>
        </a:p>
      </dgm:t>
    </dgm:pt>
    <dgm:pt modelId="{81806AB5-624A-4416-8DC3-7CDC4D1F4631}">
      <dgm:prSet phldrT="[Text]"/>
      <dgm:spPr/>
      <dgm:t>
        <a:bodyPr/>
        <a:lstStyle/>
        <a:p>
          <a:r>
            <a:rPr lang="en-GB" i="1" dirty="0"/>
            <a:t>IN YOUR CONTEXT.</a:t>
          </a:r>
        </a:p>
      </dgm:t>
    </dgm:pt>
    <dgm:pt modelId="{E99A3E71-84A2-4BDB-BAA0-A07B4C33B4DB}" type="parTrans" cxnId="{9B2B4234-538C-409C-B3D9-9CCDB49A60EB}">
      <dgm:prSet/>
      <dgm:spPr/>
    </dgm:pt>
    <dgm:pt modelId="{476DB59C-BF17-4AA5-82F3-B8598A6A145C}" type="sibTrans" cxnId="{9B2B4234-538C-409C-B3D9-9CCDB49A60EB}">
      <dgm:prSet/>
      <dgm:spPr/>
    </dgm:pt>
    <dgm:pt modelId="{19008FB2-0907-4609-AC6C-38FD36E702E9}">
      <dgm:prSet phldrT="[Text]"/>
      <dgm:spPr/>
      <dgm:t>
        <a:bodyPr/>
        <a:lstStyle/>
        <a:p>
          <a:r>
            <a:rPr lang="en-GB" dirty="0"/>
            <a:t>Narrative.</a:t>
          </a:r>
        </a:p>
      </dgm:t>
    </dgm:pt>
    <dgm:pt modelId="{2E48B9A9-9097-4F72-9165-717BB8CA91FD}" type="parTrans" cxnId="{2BC2083E-1006-4328-BDB9-CC35DAD10AE2}">
      <dgm:prSet/>
      <dgm:spPr/>
    </dgm:pt>
    <dgm:pt modelId="{B3A6FD4D-F2C5-4A2B-8B16-3EA91482902A}" type="sibTrans" cxnId="{2BC2083E-1006-4328-BDB9-CC35DAD10AE2}">
      <dgm:prSet/>
      <dgm:spPr/>
    </dgm:pt>
    <dgm:pt modelId="{7F1DE40A-2C71-4D31-9716-A96F0D931BEC}">
      <dgm:prSet phldrT="[Text]"/>
      <dgm:spPr/>
      <dgm:t>
        <a:bodyPr/>
        <a:lstStyle/>
        <a:p>
          <a:r>
            <a:rPr lang="en-GB" dirty="0"/>
            <a:t>Talk about rationale, outcomes and impact.</a:t>
          </a:r>
        </a:p>
      </dgm:t>
    </dgm:pt>
    <dgm:pt modelId="{39F42D61-6F0A-49B6-A6B8-C2322424087F}" type="parTrans" cxnId="{5E2AC909-B4A8-4AE1-9A2E-3A3B07A414BC}">
      <dgm:prSet/>
      <dgm:spPr/>
    </dgm:pt>
    <dgm:pt modelId="{C29F3314-F6A5-4B76-B533-E97149D01EBF}" type="sibTrans" cxnId="{5E2AC909-B4A8-4AE1-9A2E-3A3B07A414BC}">
      <dgm:prSet/>
      <dgm:spPr/>
    </dgm:pt>
    <dgm:pt modelId="{A3AC14F6-D156-4DCF-A7F5-FB297EDEE518}" type="pres">
      <dgm:prSet presAssocID="{4E292619-545C-4A39-A481-575F08CA94CB}" presName="Name0" presStyleCnt="0">
        <dgm:presLayoutVars>
          <dgm:dir/>
          <dgm:animLvl val="lvl"/>
          <dgm:resizeHandles val="exact"/>
        </dgm:presLayoutVars>
      </dgm:prSet>
      <dgm:spPr/>
    </dgm:pt>
    <dgm:pt modelId="{53525CDF-EAA2-47AF-94C2-6B69743DF46C}" type="pres">
      <dgm:prSet presAssocID="{807F2CB4-5AC9-4B97-9653-971F3B51C36A}" presName="composite" presStyleCnt="0"/>
      <dgm:spPr/>
    </dgm:pt>
    <dgm:pt modelId="{90DF3EFF-EF89-4AE6-AED4-554E6B23FB16}" type="pres">
      <dgm:prSet presAssocID="{807F2CB4-5AC9-4B97-9653-971F3B51C36A}" presName="parTx" presStyleLbl="alignNode1" presStyleIdx="0" presStyleCnt="4">
        <dgm:presLayoutVars>
          <dgm:chMax val="0"/>
          <dgm:chPref val="0"/>
          <dgm:bulletEnabled val="1"/>
        </dgm:presLayoutVars>
      </dgm:prSet>
      <dgm:spPr/>
    </dgm:pt>
    <dgm:pt modelId="{F9E01F51-4690-4CC6-A392-CB4C073E74EF}" type="pres">
      <dgm:prSet presAssocID="{807F2CB4-5AC9-4B97-9653-971F3B51C36A}" presName="desTx" presStyleLbl="alignAccFollowNode1" presStyleIdx="0" presStyleCnt="4">
        <dgm:presLayoutVars>
          <dgm:bulletEnabled val="1"/>
        </dgm:presLayoutVars>
      </dgm:prSet>
      <dgm:spPr/>
    </dgm:pt>
    <dgm:pt modelId="{5D592770-2020-4E13-85CE-4F3C065F70FF}" type="pres">
      <dgm:prSet presAssocID="{47B98405-C3E8-4819-884C-31278BD6D9EB}" presName="space" presStyleCnt="0"/>
      <dgm:spPr/>
    </dgm:pt>
    <dgm:pt modelId="{4C0BD4B6-9626-49BB-8FC2-95CE05DA8955}" type="pres">
      <dgm:prSet presAssocID="{49BBEC30-3BD6-4462-A079-EFDF4A0521BB}" presName="composite" presStyleCnt="0"/>
      <dgm:spPr/>
    </dgm:pt>
    <dgm:pt modelId="{CB93A774-DA2D-4AAF-BC0A-DED496C8432E}" type="pres">
      <dgm:prSet presAssocID="{49BBEC30-3BD6-4462-A079-EFDF4A0521BB}" presName="parTx" presStyleLbl="alignNode1" presStyleIdx="1" presStyleCnt="4">
        <dgm:presLayoutVars>
          <dgm:chMax val="0"/>
          <dgm:chPref val="0"/>
          <dgm:bulletEnabled val="1"/>
        </dgm:presLayoutVars>
      </dgm:prSet>
      <dgm:spPr/>
    </dgm:pt>
    <dgm:pt modelId="{56A4971E-FCF9-4B7B-A165-D52CE7A54AB0}" type="pres">
      <dgm:prSet presAssocID="{49BBEC30-3BD6-4462-A079-EFDF4A0521BB}" presName="desTx" presStyleLbl="alignAccFollowNode1" presStyleIdx="1" presStyleCnt="4">
        <dgm:presLayoutVars>
          <dgm:bulletEnabled val="1"/>
        </dgm:presLayoutVars>
      </dgm:prSet>
      <dgm:spPr/>
    </dgm:pt>
    <dgm:pt modelId="{00CB325A-3978-4E13-A798-1DD8CFF3F853}" type="pres">
      <dgm:prSet presAssocID="{C153B1BE-71D1-4356-A768-CF71CD2F619E}" presName="space" presStyleCnt="0"/>
      <dgm:spPr/>
    </dgm:pt>
    <dgm:pt modelId="{9F468FBE-BCC0-4B29-9C44-AADB08CC1A84}" type="pres">
      <dgm:prSet presAssocID="{6B5B86A6-72DC-4562-AA8F-D10CAC3FE3A1}" presName="composite" presStyleCnt="0"/>
      <dgm:spPr/>
    </dgm:pt>
    <dgm:pt modelId="{17ABC11B-C4BD-4973-B284-05D5BBE7B45B}" type="pres">
      <dgm:prSet presAssocID="{6B5B86A6-72DC-4562-AA8F-D10CAC3FE3A1}" presName="parTx" presStyleLbl="alignNode1" presStyleIdx="2" presStyleCnt="4">
        <dgm:presLayoutVars>
          <dgm:chMax val="0"/>
          <dgm:chPref val="0"/>
          <dgm:bulletEnabled val="1"/>
        </dgm:presLayoutVars>
      </dgm:prSet>
      <dgm:spPr/>
    </dgm:pt>
    <dgm:pt modelId="{DC3522D0-7CBE-4F8E-A7F0-89176661A7DF}" type="pres">
      <dgm:prSet presAssocID="{6B5B86A6-72DC-4562-AA8F-D10CAC3FE3A1}" presName="desTx" presStyleLbl="alignAccFollowNode1" presStyleIdx="2" presStyleCnt="4">
        <dgm:presLayoutVars>
          <dgm:bulletEnabled val="1"/>
        </dgm:presLayoutVars>
      </dgm:prSet>
      <dgm:spPr/>
    </dgm:pt>
    <dgm:pt modelId="{AC3AC49E-DE57-4890-B47F-E8DDC4C31056}" type="pres">
      <dgm:prSet presAssocID="{9158DCB2-86CB-4247-874D-E1ADD5E7DC9A}" presName="space" presStyleCnt="0"/>
      <dgm:spPr/>
    </dgm:pt>
    <dgm:pt modelId="{C2EDFCF5-E2B0-44A0-A49D-558983546799}" type="pres">
      <dgm:prSet presAssocID="{3A299287-3EBB-4E98-BD00-9A94FD84CE39}" presName="composite" presStyleCnt="0"/>
      <dgm:spPr/>
    </dgm:pt>
    <dgm:pt modelId="{7DB67AFA-8DF7-4960-9A73-C356B55617DD}" type="pres">
      <dgm:prSet presAssocID="{3A299287-3EBB-4E98-BD00-9A94FD84CE39}" presName="parTx" presStyleLbl="alignNode1" presStyleIdx="3" presStyleCnt="4">
        <dgm:presLayoutVars>
          <dgm:chMax val="0"/>
          <dgm:chPref val="0"/>
          <dgm:bulletEnabled val="1"/>
        </dgm:presLayoutVars>
      </dgm:prSet>
      <dgm:spPr/>
    </dgm:pt>
    <dgm:pt modelId="{30847350-0EA7-4DB5-A445-3557BF19EFBF}" type="pres">
      <dgm:prSet presAssocID="{3A299287-3EBB-4E98-BD00-9A94FD84CE39}" presName="desTx" presStyleLbl="alignAccFollowNode1" presStyleIdx="3" presStyleCnt="4">
        <dgm:presLayoutVars>
          <dgm:bulletEnabled val="1"/>
        </dgm:presLayoutVars>
      </dgm:prSet>
      <dgm:spPr/>
    </dgm:pt>
  </dgm:ptLst>
  <dgm:cxnLst>
    <dgm:cxn modelId="{0CC44204-12CC-451F-BF35-2D52DD33D907}" type="presOf" srcId="{CFD32BA2-292B-4C9D-8898-8529A207490B}" destId="{56A4971E-FCF9-4B7B-A165-D52CE7A54AB0}" srcOrd="0" destOrd="0" presId="urn:microsoft.com/office/officeart/2005/8/layout/hList1"/>
    <dgm:cxn modelId="{5E2AC909-B4A8-4AE1-9A2E-3A3B07A414BC}" srcId="{807F2CB4-5AC9-4B97-9653-971F3B51C36A}" destId="{7F1DE40A-2C71-4D31-9716-A96F0D931BEC}" srcOrd="1" destOrd="0" parTransId="{39F42D61-6F0A-49B6-A6B8-C2322424087F}" sibTransId="{C29F3314-F6A5-4B76-B533-E97149D01EBF}"/>
    <dgm:cxn modelId="{50403D1D-C1DD-4958-9117-E4BBD5A6B73C}" type="presOf" srcId="{35463E54-C69E-4207-A910-4562A99F4971}" destId="{DC3522D0-7CBE-4F8E-A7F0-89176661A7DF}" srcOrd="0" destOrd="0" presId="urn:microsoft.com/office/officeart/2005/8/layout/hList1"/>
    <dgm:cxn modelId="{9B2B4234-538C-409C-B3D9-9CCDB49A60EB}" srcId="{6B5B86A6-72DC-4562-AA8F-D10CAC3FE3A1}" destId="{81806AB5-624A-4416-8DC3-7CDC4D1F4631}" srcOrd="2" destOrd="0" parTransId="{E99A3E71-84A2-4BDB-BAA0-A07B4C33B4DB}" sibTransId="{476DB59C-BF17-4AA5-82F3-B8598A6A145C}"/>
    <dgm:cxn modelId="{8AABBE35-EF1B-404E-9966-2FFB6DF30B7A}" type="presOf" srcId="{7F1DE40A-2C71-4D31-9716-A96F0D931BEC}" destId="{F9E01F51-4690-4CC6-A392-CB4C073E74EF}" srcOrd="0" destOrd="1" presId="urn:microsoft.com/office/officeart/2005/8/layout/hList1"/>
    <dgm:cxn modelId="{2BC2083E-1006-4328-BDB9-CC35DAD10AE2}" srcId="{6B5B86A6-72DC-4562-AA8F-D10CAC3FE3A1}" destId="{19008FB2-0907-4609-AC6C-38FD36E702E9}" srcOrd="1" destOrd="0" parTransId="{2E48B9A9-9097-4F72-9165-717BB8CA91FD}" sibTransId="{B3A6FD4D-F2C5-4A2B-8B16-3EA91482902A}"/>
    <dgm:cxn modelId="{5344333E-7FA6-4DB6-8C1F-369256F82E18}" type="presOf" srcId="{807F2CB4-5AC9-4B97-9653-971F3B51C36A}" destId="{90DF3EFF-EF89-4AE6-AED4-554E6B23FB16}" srcOrd="0" destOrd="0" presId="urn:microsoft.com/office/officeart/2005/8/layout/hList1"/>
    <dgm:cxn modelId="{B56F5E40-235F-492E-BE75-508A4318A105}" srcId="{4E292619-545C-4A39-A481-575F08CA94CB}" destId="{3A299287-3EBB-4E98-BD00-9A94FD84CE39}" srcOrd="3" destOrd="0" parTransId="{E48AE556-273A-4544-BB87-6CCD3548B5D1}" sibTransId="{05A9E402-F5FB-477C-A691-2B2E7C778F50}"/>
    <dgm:cxn modelId="{2675815C-77C2-4379-8A41-5BE2C7DB801E}" srcId="{4E292619-545C-4A39-A481-575F08CA94CB}" destId="{6B5B86A6-72DC-4562-AA8F-D10CAC3FE3A1}" srcOrd="2" destOrd="0" parTransId="{D0F2CBCA-D5EB-4347-A5BE-00F02FF14872}" sibTransId="{9158DCB2-86CB-4247-874D-E1ADD5E7DC9A}"/>
    <dgm:cxn modelId="{4ECED864-2F21-41BF-A266-1BA68CACD3DD}" srcId="{6B5B86A6-72DC-4562-AA8F-D10CAC3FE3A1}" destId="{35463E54-C69E-4207-A910-4562A99F4971}" srcOrd="0" destOrd="0" parTransId="{4E85E04A-7C42-4A52-9060-9B6FB3298C62}" sibTransId="{E03AFEB8-4987-40B4-8878-69F93FF6A561}"/>
    <dgm:cxn modelId="{A8F0EB46-1F26-466F-BE46-FC53D6B00A37}" srcId="{49BBEC30-3BD6-4462-A079-EFDF4A0521BB}" destId="{CFD32BA2-292B-4C9D-8898-8529A207490B}" srcOrd="0" destOrd="0" parTransId="{10D1E38A-3FDE-4C4F-B970-9738528DC592}" sibTransId="{6583D4CC-FFCE-4093-A912-C4ED234C9FA8}"/>
    <dgm:cxn modelId="{583DB547-9669-46ED-9CEF-669DB7C09BD4}" type="presOf" srcId="{49BBEC30-3BD6-4462-A079-EFDF4A0521BB}" destId="{CB93A774-DA2D-4AAF-BC0A-DED496C8432E}" srcOrd="0" destOrd="0" presId="urn:microsoft.com/office/officeart/2005/8/layout/hList1"/>
    <dgm:cxn modelId="{9DC7B969-BA03-4F2D-8E14-A3613DAFFB36}" type="presOf" srcId="{490AF088-7355-4638-BF07-67497D799326}" destId="{F9E01F51-4690-4CC6-A392-CB4C073E74EF}" srcOrd="0" destOrd="0" presId="urn:microsoft.com/office/officeart/2005/8/layout/hList1"/>
    <dgm:cxn modelId="{F9B48979-2C27-4E4C-9E06-DF9CB5AA1AE5}" srcId="{3A299287-3EBB-4E98-BD00-9A94FD84CE39}" destId="{13D5AE43-0623-43A3-A25D-3EEDDC26F761}" srcOrd="0" destOrd="0" parTransId="{B02867E3-47E5-4D4D-892B-97E041923668}" sibTransId="{E69F496E-2252-461E-9AD0-817524DD5046}"/>
    <dgm:cxn modelId="{9750F4A2-D8F1-4FEC-9864-4733613535F4}" type="presOf" srcId="{81806AB5-624A-4416-8DC3-7CDC4D1F4631}" destId="{DC3522D0-7CBE-4F8E-A7F0-89176661A7DF}" srcOrd="0" destOrd="2" presId="urn:microsoft.com/office/officeart/2005/8/layout/hList1"/>
    <dgm:cxn modelId="{497AE2A6-BF61-4B35-8661-593DEA6F1600}" srcId="{807F2CB4-5AC9-4B97-9653-971F3B51C36A}" destId="{490AF088-7355-4638-BF07-67497D799326}" srcOrd="0" destOrd="0" parTransId="{DD175DF2-2D3E-479E-BF4C-9E46BB7EC7D0}" sibTransId="{C77F2882-0D5F-4E4A-A7AA-64125CDD5B94}"/>
    <dgm:cxn modelId="{6A76EBA6-B9DF-4534-AED8-5A0DC9B5B449}" type="presOf" srcId="{13D5AE43-0623-43A3-A25D-3EEDDC26F761}" destId="{30847350-0EA7-4DB5-A445-3557BF19EFBF}" srcOrd="0" destOrd="0" presId="urn:microsoft.com/office/officeart/2005/8/layout/hList1"/>
    <dgm:cxn modelId="{B0A938B2-E006-4182-BC81-E93E0728DD91}" type="presOf" srcId="{4E292619-545C-4A39-A481-575F08CA94CB}" destId="{A3AC14F6-D156-4DCF-A7F5-FB297EDEE518}" srcOrd="0" destOrd="0" presId="urn:microsoft.com/office/officeart/2005/8/layout/hList1"/>
    <dgm:cxn modelId="{427AD5C4-37F9-42B9-A870-8BB953E7BCE6}" type="presOf" srcId="{19008FB2-0907-4609-AC6C-38FD36E702E9}" destId="{DC3522D0-7CBE-4F8E-A7F0-89176661A7DF}" srcOrd="0" destOrd="1" presId="urn:microsoft.com/office/officeart/2005/8/layout/hList1"/>
    <dgm:cxn modelId="{E6F778CB-E6CC-4F8F-9510-83CC0BFD1A5B}" type="presOf" srcId="{3A299287-3EBB-4E98-BD00-9A94FD84CE39}" destId="{7DB67AFA-8DF7-4960-9A73-C356B55617DD}" srcOrd="0" destOrd="0" presId="urn:microsoft.com/office/officeart/2005/8/layout/hList1"/>
    <dgm:cxn modelId="{09F5C4CC-79B1-4B34-B810-78EDA26C2E6B}" srcId="{4E292619-545C-4A39-A481-575F08CA94CB}" destId="{807F2CB4-5AC9-4B97-9653-971F3B51C36A}" srcOrd="0" destOrd="0" parTransId="{5D33CB07-1CC6-4DD5-B379-C26E797F7FB9}" sibTransId="{47B98405-C3E8-4819-884C-31278BD6D9EB}"/>
    <dgm:cxn modelId="{983C14ED-C476-4B56-BF75-3CAE1297AC44}" type="presOf" srcId="{6B5B86A6-72DC-4562-AA8F-D10CAC3FE3A1}" destId="{17ABC11B-C4BD-4973-B284-05D5BBE7B45B}" srcOrd="0" destOrd="0" presId="urn:microsoft.com/office/officeart/2005/8/layout/hList1"/>
    <dgm:cxn modelId="{2283B7FC-E836-4ECC-86D2-575DACCEA2A2}" srcId="{4E292619-545C-4A39-A481-575F08CA94CB}" destId="{49BBEC30-3BD6-4462-A079-EFDF4A0521BB}" srcOrd="1" destOrd="0" parTransId="{3159A373-5E8E-41DC-B79A-37CA392D2C9D}" sibTransId="{C153B1BE-71D1-4356-A768-CF71CD2F619E}"/>
    <dgm:cxn modelId="{F710838B-E984-4E90-AA03-BED272EA9681}" type="presParOf" srcId="{A3AC14F6-D156-4DCF-A7F5-FB297EDEE518}" destId="{53525CDF-EAA2-47AF-94C2-6B69743DF46C}" srcOrd="0" destOrd="0" presId="urn:microsoft.com/office/officeart/2005/8/layout/hList1"/>
    <dgm:cxn modelId="{6E3D0A44-E923-4E4D-9EA9-6572CB992094}" type="presParOf" srcId="{53525CDF-EAA2-47AF-94C2-6B69743DF46C}" destId="{90DF3EFF-EF89-4AE6-AED4-554E6B23FB16}" srcOrd="0" destOrd="0" presId="urn:microsoft.com/office/officeart/2005/8/layout/hList1"/>
    <dgm:cxn modelId="{60CC46F0-670F-41A2-95E6-ACA2959A31D6}" type="presParOf" srcId="{53525CDF-EAA2-47AF-94C2-6B69743DF46C}" destId="{F9E01F51-4690-4CC6-A392-CB4C073E74EF}" srcOrd="1" destOrd="0" presId="urn:microsoft.com/office/officeart/2005/8/layout/hList1"/>
    <dgm:cxn modelId="{DF4C92D0-6648-4929-8581-722F2E3D6799}" type="presParOf" srcId="{A3AC14F6-D156-4DCF-A7F5-FB297EDEE518}" destId="{5D592770-2020-4E13-85CE-4F3C065F70FF}" srcOrd="1" destOrd="0" presId="urn:microsoft.com/office/officeart/2005/8/layout/hList1"/>
    <dgm:cxn modelId="{10905BEB-D84A-44B0-B305-1F4C4054E595}" type="presParOf" srcId="{A3AC14F6-D156-4DCF-A7F5-FB297EDEE518}" destId="{4C0BD4B6-9626-49BB-8FC2-95CE05DA8955}" srcOrd="2" destOrd="0" presId="urn:microsoft.com/office/officeart/2005/8/layout/hList1"/>
    <dgm:cxn modelId="{AE7D47DE-61ED-4961-A3FE-84DC4F2C40AA}" type="presParOf" srcId="{4C0BD4B6-9626-49BB-8FC2-95CE05DA8955}" destId="{CB93A774-DA2D-4AAF-BC0A-DED496C8432E}" srcOrd="0" destOrd="0" presId="urn:microsoft.com/office/officeart/2005/8/layout/hList1"/>
    <dgm:cxn modelId="{B7E9C544-F2A2-467B-B5D3-A04D31C8EE2B}" type="presParOf" srcId="{4C0BD4B6-9626-49BB-8FC2-95CE05DA8955}" destId="{56A4971E-FCF9-4B7B-A165-D52CE7A54AB0}" srcOrd="1" destOrd="0" presId="urn:microsoft.com/office/officeart/2005/8/layout/hList1"/>
    <dgm:cxn modelId="{75F920C8-32CE-498F-A2AC-543CD3204C77}" type="presParOf" srcId="{A3AC14F6-D156-4DCF-A7F5-FB297EDEE518}" destId="{00CB325A-3978-4E13-A798-1DD8CFF3F853}" srcOrd="3" destOrd="0" presId="urn:microsoft.com/office/officeart/2005/8/layout/hList1"/>
    <dgm:cxn modelId="{77FB3C55-6CF9-48A9-B026-0C54D4480A37}" type="presParOf" srcId="{A3AC14F6-D156-4DCF-A7F5-FB297EDEE518}" destId="{9F468FBE-BCC0-4B29-9C44-AADB08CC1A84}" srcOrd="4" destOrd="0" presId="urn:microsoft.com/office/officeart/2005/8/layout/hList1"/>
    <dgm:cxn modelId="{1ED58E00-2E8B-4790-960D-27073A394FCB}" type="presParOf" srcId="{9F468FBE-BCC0-4B29-9C44-AADB08CC1A84}" destId="{17ABC11B-C4BD-4973-B284-05D5BBE7B45B}" srcOrd="0" destOrd="0" presId="urn:microsoft.com/office/officeart/2005/8/layout/hList1"/>
    <dgm:cxn modelId="{CD4F6CDB-2CC2-4C48-AC41-BC641BB04D56}" type="presParOf" srcId="{9F468FBE-BCC0-4B29-9C44-AADB08CC1A84}" destId="{DC3522D0-7CBE-4F8E-A7F0-89176661A7DF}" srcOrd="1" destOrd="0" presId="urn:microsoft.com/office/officeart/2005/8/layout/hList1"/>
    <dgm:cxn modelId="{6F80797F-18CF-4769-81A2-211DE8FC55EB}" type="presParOf" srcId="{A3AC14F6-D156-4DCF-A7F5-FB297EDEE518}" destId="{AC3AC49E-DE57-4890-B47F-E8DDC4C31056}" srcOrd="5" destOrd="0" presId="urn:microsoft.com/office/officeart/2005/8/layout/hList1"/>
    <dgm:cxn modelId="{7318796C-FA96-4D5C-8BC5-15D4A8D890C2}" type="presParOf" srcId="{A3AC14F6-D156-4DCF-A7F5-FB297EDEE518}" destId="{C2EDFCF5-E2B0-44A0-A49D-558983546799}" srcOrd="6" destOrd="0" presId="urn:microsoft.com/office/officeart/2005/8/layout/hList1"/>
    <dgm:cxn modelId="{CD127A30-2165-4C33-B1B2-D94A4DCBBDFF}" type="presParOf" srcId="{C2EDFCF5-E2B0-44A0-A49D-558983546799}" destId="{7DB67AFA-8DF7-4960-9A73-C356B55617DD}" srcOrd="0" destOrd="0" presId="urn:microsoft.com/office/officeart/2005/8/layout/hList1"/>
    <dgm:cxn modelId="{B028D7E6-57BC-4554-8210-D08ADB667D99}" type="presParOf" srcId="{C2EDFCF5-E2B0-44A0-A49D-558983546799}" destId="{30847350-0EA7-4DB5-A445-3557BF19EF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4781E0-669B-4306-A95F-F7323CAC68AB}">
      <dsp:nvSpPr>
        <dsp:cNvPr id="0" name=""/>
        <dsp:cNvSpPr/>
      </dsp:nvSpPr>
      <dsp:spPr>
        <a:xfrm>
          <a:off x="4886" y="1700819"/>
          <a:ext cx="2136361" cy="1762497"/>
        </a:xfrm>
        <a:prstGeom prst="roundRect">
          <a:avLst>
            <a:gd name="adj" fmla="val 10000"/>
          </a:avLst>
        </a:prstGeom>
        <a:solidFill>
          <a:srgbClr val="AC3B5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t>AFHEA</a:t>
          </a:r>
        </a:p>
        <a:p>
          <a:pPr marL="0" lvl="0" indent="0" algn="ctr" defTabSz="1333500">
            <a:lnSpc>
              <a:spcPct val="90000"/>
            </a:lnSpc>
            <a:spcBef>
              <a:spcPct val="0"/>
            </a:spcBef>
            <a:spcAft>
              <a:spcPct val="35000"/>
            </a:spcAft>
            <a:buNone/>
          </a:pPr>
          <a:r>
            <a:rPr lang="en-GB" sz="3000" kern="1200" dirty="0"/>
            <a:t>Associate Fellowship</a:t>
          </a:r>
        </a:p>
      </dsp:txBody>
      <dsp:txXfrm>
        <a:off x="56508" y="1752441"/>
        <a:ext cx="2033117" cy="1659253"/>
      </dsp:txXfrm>
    </dsp:sp>
    <dsp:sp modelId="{F26B6924-515B-422D-8C61-1FE8C2D7492F}">
      <dsp:nvSpPr>
        <dsp:cNvPr id="0" name=""/>
        <dsp:cNvSpPr/>
      </dsp:nvSpPr>
      <dsp:spPr>
        <a:xfrm>
          <a:off x="2354883" y="2317159"/>
          <a:ext cx="452908" cy="529817"/>
        </a:xfrm>
        <a:prstGeom prst="rightArrow">
          <a:avLst>
            <a:gd name="adj1" fmla="val 60000"/>
            <a:gd name="adj2" fmla="val 50000"/>
          </a:avLst>
        </a:prstGeom>
        <a:solidFill>
          <a:srgbClr val="AC3B5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2354883" y="2423122"/>
        <a:ext cx="317036" cy="317891"/>
      </dsp:txXfrm>
    </dsp:sp>
    <dsp:sp modelId="{EC1B20CB-0930-4474-A64D-FE5C1733DBF0}">
      <dsp:nvSpPr>
        <dsp:cNvPr id="0" name=""/>
        <dsp:cNvSpPr/>
      </dsp:nvSpPr>
      <dsp:spPr>
        <a:xfrm>
          <a:off x="2995791" y="1700819"/>
          <a:ext cx="2136361" cy="1762497"/>
        </a:xfrm>
        <a:prstGeom prst="roundRect">
          <a:avLst>
            <a:gd name="adj" fmla="val 10000"/>
          </a:avLst>
        </a:prstGeom>
        <a:solidFill>
          <a:srgbClr val="AC3B5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t>FHEA</a:t>
          </a:r>
          <a:br>
            <a:rPr lang="en-GB" sz="3000" kern="1200" dirty="0"/>
          </a:br>
          <a:r>
            <a:rPr lang="en-GB" sz="3000" kern="1200" dirty="0"/>
            <a:t>Fellowship</a:t>
          </a:r>
        </a:p>
      </dsp:txBody>
      <dsp:txXfrm>
        <a:off x="3047413" y="1752441"/>
        <a:ext cx="2033117" cy="1659253"/>
      </dsp:txXfrm>
    </dsp:sp>
    <dsp:sp modelId="{BBBE54A9-CBC9-4F19-BA6B-86287D02803F}">
      <dsp:nvSpPr>
        <dsp:cNvPr id="0" name=""/>
        <dsp:cNvSpPr/>
      </dsp:nvSpPr>
      <dsp:spPr>
        <a:xfrm>
          <a:off x="5345788" y="2317159"/>
          <a:ext cx="452908" cy="529817"/>
        </a:xfrm>
        <a:prstGeom prst="rightArrow">
          <a:avLst>
            <a:gd name="adj1" fmla="val 60000"/>
            <a:gd name="adj2" fmla="val 50000"/>
          </a:avLst>
        </a:prstGeom>
        <a:solidFill>
          <a:srgbClr val="AC3B5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5345788" y="2423122"/>
        <a:ext cx="317036" cy="317891"/>
      </dsp:txXfrm>
    </dsp:sp>
    <dsp:sp modelId="{9414DD71-6F8F-41C2-B2A4-B849B4DA8A23}">
      <dsp:nvSpPr>
        <dsp:cNvPr id="0" name=""/>
        <dsp:cNvSpPr/>
      </dsp:nvSpPr>
      <dsp:spPr>
        <a:xfrm>
          <a:off x="5986697" y="1700819"/>
          <a:ext cx="2136361" cy="1762497"/>
        </a:xfrm>
        <a:prstGeom prst="roundRect">
          <a:avLst>
            <a:gd name="adj" fmla="val 10000"/>
          </a:avLst>
        </a:prstGeom>
        <a:solidFill>
          <a:srgbClr val="AC3B5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a:t>SFHEA</a:t>
          </a:r>
          <a:br>
            <a:rPr lang="en-GB" sz="3000" kern="1200" dirty="0"/>
          </a:br>
          <a:r>
            <a:rPr lang="en-GB" sz="3000" kern="1200" dirty="0"/>
            <a:t>Senior Fellowship</a:t>
          </a:r>
        </a:p>
      </dsp:txBody>
      <dsp:txXfrm>
        <a:off x="6038319" y="1752441"/>
        <a:ext cx="2033117" cy="1659253"/>
      </dsp:txXfrm>
    </dsp:sp>
    <dsp:sp modelId="{477A0AE5-14E6-47B7-A6C4-C33429939CDF}">
      <dsp:nvSpPr>
        <dsp:cNvPr id="0" name=""/>
        <dsp:cNvSpPr/>
      </dsp:nvSpPr>
      <dsp:spPr>
        <a:xfrm>
          <a:off x="8336694" y="2317159"/>
          <a:ext cx="452908" cy="529817"/>
        </a:xfrm>
        <a:prstGeom prst="rightArrow">
          <a:avLst>
            <a:gd name="adj1" fmla="val 60000"/>
            <a:gd name="adj2" fmla="val 50000"/>
          </a:avLst>
        </a:prstGeom>
        <a:solidFill>
          <a:srgbClr val="AC3B5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8336694" y="2423122"/>
        <a:ext cx="317036" cy="317891"/>
      </dsp:txXfrm>
    </dsp:sp>
    <dsp:sp modelId="{2A4B5551-0C63-44D7-9BD6-5178FF76C283}">
      <dsp:nvSpPr>
        <dsp:cNvPr id="0" name=""/>
        <dsp:cNvSpPr/>
      </dsp:nvSpPr>
      <dsp:spPr>
        <a:xfrm>
          <a:off x="8977602" y="1700819"/>
          <a:ext cx="2136361" cy="1762497"/>
        </a:xfrm>
        <a:prstGeom prst="roundRect">
          <a:avLst>
            <a:gd name="adj" fmla="val 10000"/>
          </a:avLst>
        </a:prstGeom>
        <a:solidFill>
          <a:srgbClr val="AC3B5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b="1" kern="1200" dirty="0" err="1"/>
            <a:t>PFHEA</a:t>
          </a:r>
          <a:br>
            <a:rPr lang="en-GB" sz="3000" kern="1200" dirty="0"/>
          </a:br>
          <a:r>
            <a:rPr lang="en-GB" sz="3000" kern="1200" dirty="0"/>
            <a:t>Principal Fellowship</a:t>
          </a:r>
        </a:p>
      </dsp:txBody>
      <dsp:txXfrm>
        <a:off x="9029224" y="1752441"/>
        <a:ext cx="2033117" cy="16592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2C464-E6BA-4651-9A15-69C38CAB7E8B}">
      <dsp:nvSpPr>
        <dsp:cNvPr id="0" name=""/>
        <dsp:cNvSpPr/>
      </dsp:nvSpPr>
      <dsp:spPr>
        <a:xfrm>
          <a:off x="3642" y="92201"/>
          <a:ext cx="3551262" cy="682781"/>
        </a:xfrm>
        <a:prstGeom prst="rect">
          <a:avLst/>
        </a:prstGeom>
        <a:solidFill>
          <a:srgbClr val="AC3B52"/>
        </a:solidFill>
        <a:ln w="19050" cap="flat" cmpd="sng" algn="ctr">
          <a:solidFill>
            <a:srgbClr val="AC3B5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dirty="0" err="1"/>
            <a:t>AFHEA</a:t>
          </a:r>
          <a:endParaRPr lang="en-GB" sz="3000" b="1" kern="1200" dirty="0"/>
        </a:p>
      </dsp:txBody>
      <dsp:txXfrm>
        <a:off x="3642" y="92201"/>
        <a:ext cx="3551262" cy="682781"/>
      </dsp:txXfrm>
    </dsp:sp>
    <dsp:sp modelId="{155087BC-AE36-47CA-80B5-29380F1C8DA2}">
      <dsp:nvSpPr>
        <dsp:cNvPr id="0" name=""/>
        <dsp:cNvSpPr/>
      </dsp:nvSpPr>
      <dsp:spPr>
        <a:xfrm>
          <a:off x="3642" y="774982"/>
          <a:ext cx="3551262" cy="481515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Effectiveness of practice in teaching and/or support of learning.</a:t>
          </a:r>
          <a:endParaRPr lang="en-GB"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en-GB" sz="2200" kern="1200" dirty="0"/>
            <a:t>Student feedback.</a:t>
          </a:r>
        </a:p>
        <a:p>
          <a:pPr marL="228600" lvl="1" indent="-228600" algn="l" defTabSz="977900">
            <a:lnSpc>
              <a:spcPct val="90000"/>
            </a:lnSpc>
            <a:spcBef>
              <a:spcPct val="0"/>
            </a:spcBef>
            <a:spcAft>
              <a:spcPct val="15000"/>
            </a:spcAft>
            <a:buFont typeface="Arial" panose="020B0604020202020204" pitchFamily="34" charset="0"/>
            <a:buNone/>
          </a:pPr>
          <a:endParaRPr lang="en-GB" sz="2200" kern="1200" dirty="0"/>
        </a:p>
        <a:p>
          <a:pPr marL="228600" lvl="1" indent="-228600" algn="l" defTabSz="977900">
            <a:lnSpc>
              <a:spcPct val="90000"/>
            </a:lnSpc>
            <a:spcBef>
              <a:spcPct val="0"/>
            </a:spcBef>
            <a:spcAft>
              <a:spcPct val="15000"/>
            </a:spcAft>
            <a:buFont typeface="Wingdings" panose="05000000000000000000" pitchFamily="2" charset="2"/>
            <a:buChar char="v"/>
          </a:pPr>
          <a:r>
            <a:rPr lang="en-GB" sz="2200" kern="1200" dirty="0"/>
            <a:t> New GTA’s, new lecturers, anyone tutors, involved in teaching but not planning.</a:t>
          </a:r>
        </a:p>
      </dsp:txBody>
      <dsp:txXfrm>
        <a:off x="3642" y="774982"/>
        <a:ext cx="3551262" cy="4815158"/>
      </dsp:txXfrm>
    </dsp:sp>
    <dsp:sp modelId="{C3837F21-144C-4AEF-B7A9-1EFF477E6A78}">
      <dsp:nvSpPr>
        <dsp:cNvPr id="0" name=""/>
        <dsp:cNvSpPr/>
      </dsp:nvSpPr>
      <dsp:spPr>
        <a:xfrm>
          <a:off x="4052081" y="92201"/>
          <a:ext cx="3551262" cy="682781"/>
        </a:xfrm>
        <a:prstGeom prst="rect">
          <a:avLst/>
        </a:prstGeom>
        <a:solidFill>
          <a:srgbClr val="AC3B52"/>
        </a:solidFill>
        <a:ln w="19050" cap="flat" cmpd="sng" algn="ctr">
          <a:solidFill>
            <a:srgbClr val="AC3B5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dirty="0" err="1"/>
            <a:t>FHEA</a:t>
          </a:r>
          <a:endParaRPr lang="en-GB" sz="3000" b="1" kern="1200" dirty="0"/>
        </a:p>
      </dsp:txBody>
      <dsp:txXfrm>
        <a:off x="4052081" y="92201"/>
        <a:ext cx="3551262" cy="682781"/>
      </dsp:txXfrm>
    </dsp:sp>
    <dsp:sp modelId="{FB170121-BEA2-4012-A2CB-C53C42AA2F04}">
      <dsp:nvSpPr>
        <dsp:cNvPr id="0" name=""/>
        <dsp:cNvSpPr/>
      </dsp:nvSpPr>
      <dsp:spPr>
        <a:xfrm>
          <a:off x="4052081" y="774982"/>
          <a:ext cx="3551262" cy="481515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Effectiveness of practice in teaching and/or support of high-quality learning.</a:t>
          </a:r>
          <a:endParaRPr lang="en-GB"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en-GB" sz="2200" kern="1200" dirty="0"/>
            <a:t>Student feedback.</a:t>
          </a:r>
        </a:p>
        <a:p>
          <a:pPr marL="228600" lvl="1" indent="-228600" algn="l" defTabSz="977900">
            <a:lnSpc>
              <a:spcPct val="90000"/>
            </a:lnSpc>
            <a:spcBef>
              <a:spcPct val="0"/>
            </a:spcBef>
            <a:spcAft>
              <a:spcPct val="15000"/>
            </a:spcAft>
            <a:buFont typeface="Arial" panose="020B0604020202020204" pitchFamily="34" charset="0"/>
            <a:buChar char="•"/>
          </a:pPr>
          <a:r>
            <a:rPr lang="en-GB" sz="2200" kern="1200" dirty="0"/>
            <a:t>Innovative teaching practices.</a:t>
          </a:r>
        </a:p>
        <a:p>
          <a:pPr marL="228600" lvl="1" indent="-228600" algn="l" defTabSz="977900">
            <a:lnSpc>
              <a:spcPct val="90000"/>
            </a:lnSpc>
            <a:spcBef>
              <a:spcPct val="0"/>
            </a:spcBef>
            <a:spcAft>
              <a:spcPct val="15000"/>
            </a:spcAft>
            <a:buFont typeface="Arial" panose="020B0604020202020204" pitchFamily="34" charset="0"/>
            <a:buNone/>
          </a:pPr>
          <a:endParaRPr lang="en-GB" sz="2200" kern="1200" dirty="0"/>
        </a:p>
        <a:p>
          <a:pPr marL="228600" lvl="1" indent="-228600" algn="l" defTabSz="977900">
            <a:lnSpc>
              <a:spcPct val="90000"/>
            </a:lnSpc>
            <a:spcBef>
              <a:spcPct val="0"/>
            </a:spcBef>
            <a:spcAft>
              <a:spcPct val="15000"/>
            </a:spcAft>
            <a:buFont typeface="Wingdings" panose="05000000000000000000" pitchFamily="2" charset="2"/>
            <a:buChar char="v"/>
          </a:pPr>
          <a:r>
            <a:rPr lang="en-GB" sz="2200" kern="1200" dirty="0"/>
            <a:t> Experienced GTA’s, lecturers, student-facing roles, teaching and planning.</a:t>
          </a:r>
        </a:p>
      </dsp:txBody>
      <dsp:txXfrm>
        <a:off x="4052081" y="774982"/>
        <a:ext cx="3551262" cy="4815158"/>
      </dsp:txXfrm>
    </dsp:sp>
    <dsp:sp modelId="{C225DA14-DAFE-4F8F-9DA9-B0F91239A1FC}">
      <dsp:nvSpPr>
        <dsp:cNvPr id="0" name=""/>
        <dsp:cNvSpPr/>
      </dsp:nvSpPr>
      <dsp:spPr>
        <a:xfrm>
          <a:off x="8100520" y="92201"/>
          <a:ext cx="3551262" cy="682781"/>
        </a:xfrm>
        <a:prstGeom prst="rect">
          <a:avLst/>
        </a:prstGeom>
        <a:solidFill>
          <a:srgbClr val="AC3B52"/>
        </a:solidFill>
        <a:ln w="19050" cap="flat" cmpd="sng" algn="ctr">
          <a:solidFill>
            <a:srgbClr val="AC3B5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GB" sz="3000" b="1" kern="1200" dirty="0" err="1"/>
            <a:t>SFHEA</a:t>
          </a:r>
          <a:endParaRPr lang="en-GB" sz="3000" b="1" kern="1200" dirty="0"/>
        </a:p>
      </dsp:txBody>
      <dsp:txXfrm>
        <a:off x="8100520" y="92201"/>
        <a:ext cx="3551262" cy="682781"/>
      </dsp:txXfrm>
    </dsp:sp>
    <dsp:sp modelId="{6BD0F0B6-6422-4FBE-940F-D8428FA33467}">
      <dsp:nvSpPr>
        <dsp:cNvPr id="0" name=""/>
        <dsp:cNvSpPr/>
      </dsp:nvSpPr>
      <dsp:spPr>
        <a:xfrm>
          <a:off x="8100520" y="774982"/>
          <a:ext cx="3551262" cy="481515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Comprehensive understanding and effective practice.</a:t>
          </a:r>
          <a:endParaRPr lang="en-GB"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en-US" sz="2200" kern="1200" dirty="0"/>
            <a:t>Lead or influence those who teach and/or support high-quality learning.</a:t>
          </a:r>
          <a:endParaRPr lang="en-GB"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en-GB" sz="2200" kern="1200" dirty="0"/>
            <a:t>Mentoring new staff.</a:t>
          </a:r>
        </a:p>
        <a:p>
          <a:pPr marL="228600" lvl="1" indent="-228600" algn="l" defTabSz="977900">
            <a:lnSpc>
              <a:spcPct val="90000"/>
            </a:lnSpc>
            <a:spcBef>
              <a:spcPct val="0"/>
            </a:spcBef>
            <a:spcAft>
              <a:spcPct val="15000"/>
            </a:spcAft>
            <a:buFont typeface="Arial" panose="020B0604020202020204" pitchFamily="34" charset="0"/>
            <a:buChar char="•"/>
          </a:pPr>
          <a:r>
            <a:rPr lang="en-GB" sz="2200" kern="1200" dirty="0"/>
            <a:t>Leading teaching initiatives.</a:t>
          </a:r>
        </a:p>
        <a:p>
          <a:pPr marL="228600" lvl="1" indent="-228600" algn="l" defTabSz="977900">
            <a:lnSpc>
              <a:spcPct val="90000"/>
            </a:lnSpc>
            <a:spcBef>
              <a:spcPct val="0"/>
            </a:spcBef>
            <a:spcAft>
              <a:spcPct val="15000"/>
            </a:spcAft>
            <a:buFont typeface="Wingdings" panose="05000000000000000000" pitchFamily="2" charset="2"/>
            <a:buChar char="v"/>
          </a:pPr>
          <a:r>
            <a:rPr lang="en-GB" sz="2200" kern="1200" dirty="0"/>
            <a:t> Senior lecturers, staff-facing roles, committee members, collaborative boards.</a:t>
          </a:r>
        </a:p>
      </dsp:txBody>
      <dsp:txXfrm>
        <a:off x="8100520" y="774982"/>
        <a:ext cx="3551262" cy="4815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3EFF-EF89-4AE6-AED4-554E6B23FB16}">
      <dsp:nvSpPr>
        <dsp:cNvPr id="0" name=""/>
        <dsp:cNvSpPr/>
      </dsp:nvSpPr>
      <dsp:spPr>
        <a:xfrm>
          <a:off x="56" y="369146"/>
          <a:ext cx="5446407" cy="1872000"/>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GB" sz="4000" b="1" kern="1200" dirty="0"/>
            <a:t>D1:  </a:t>
          </a:r>
          <a:r>
            <a:rPr lang="en-GB" sz="4000" b="1" kern="1200" dirty="0" err="1"/>
            <a:t>AFHEA</a:t>
          </a:r>
          <a:endParaRPr lang="en-GB" sz="4000" b="1" kern="1200" dirty="0"/>
        </a:p>
      </dsp:txBody>
      <dsp:txXfrm>
        <a:off x="56" y="369146"/>
        <a:ext cx="5446407" cy="1872000"/>
      </dsp:txXfrm>
    </dsp:sp>
    <dsp:sp modelId="{F9E01F51-4690-4CC6-A392-CB4C073E74EF}">
      <dsp:nvSpPr>
        <dsp:cNvPr id="0" name=""/>
        <dsp:cNvSpPr/>
      </dsp:nvSpPr>
      <dsp:spPr>
        <a:xfrm>
          <a:off x="56" y="2241146"/>
          <a:ext cx="5446407" cy="2854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teaching.</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practice.</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experience.</a:t>
          </a:r>
        </a:p>
      </dsp:txBody>
      <dsp:txXfrm>
        <a:off x="56" y="2241146"/>
        <a:ext cx="5446407" cy="2854800"/>
      </dsp:txXfrm>
    </dsp:sp>
    <dsp:sp modelId="{CB93A774-DA2D-4AAF-BC0A-DED496C8432E}">
      <dsp:nvSpPr>
        <dsp:cNvPr id="0" name=""/>
        <dsp:cNvSpPr/>
      </dsp:nvSpPr>
      <dsp:spPr>
        <a:xfrm>
          <a:off x="6208960" y="369146"/>
          <a:ext cx="5446407" cy="1872000"/>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GB" sz="4000" b="1" kern="1200" dirty="0"/>
            <a:t>D2:  </a:t>
          </a:r>
          <a:r>
            <a:rPr lang="en-GB" sz="4000" b="1" kern="1200" dirty="0" err="1"/>
            <a:t>FHEA</a:t>
          </a:r>
          <a:endParaRPr lang="en-GB" sz="4000" b="1" kern="1200" dirty="0"/>
        </a:p>
      </dsp:txBody>
      <dsp:txXfrm>
        <a:off x="6208960" y="369146"/>
        <a:ext cx="5446407" cy="1872000"/>
      </dsp:txXfrm>
    </dsp:sp>
    <dsp:sp modelId="{56A4971E-FCF9-4B7B-A165-D52CE7A54AB0}">
      <dsp:nvSpPr>
        <dsp:cNvPr id="0" name=""/>
        <dsp:cNvSpPr/>
      </dsp:nvSpPr>
      <dsp:spPr>
        <a:xfrm>
          <a:off x="6208960" y="2241146"/>
          <a:ext cx="5446407" cy="285480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teaching.</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general conduct.</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ethos.</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alignment.</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assessment practices.</a:t>
          </a:r>
        </a:p>
      </dsp:txBody>
      <dsp:txXfrm>
        <a:off x="6208960" y="2241146"/>
        <a:ext cx="5446407"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3EFF-EF89-4AE6-AED4-554E6B23FB16}">
      <dsp:nvSpPr>
        <dsp:cNvPr id="0" name=""/>
        <dsp:cNvSpPr/>
      </dsp:nvSpPr>
      <dsp:spPr>
        <a:xfrm>
          <a:off x="0" y="3791"/>
          <a:ext cx="11655425" cy="1180800"/>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162560" rIns="284480" bIns="162560" numCol="1" spcCol="1270" anchor="ctr" anchorCtr="0">
          <a:noAutofit/>
        </a:bodyPr>
        <a:lstStyle/>
        <a:p>
          <a:pPr marL="0" lvl="0" indent="0" algn="ctr" defTabSz="1778000">
            <a:lnSpc>
              <a:spcPct val="90000"/>
            </a:lnSpc>
            <a:spcBef>
              <a:spcPct val="0"/>
            </a:spcBef>
            <a:spcAft>
              <a:spcPct val="35000"/>
            </a:spcAft>
            <a:buNone/>
          </a:pPr>
          <a:r>
            <a:rPr lang="en-GB" sz="4000" b="1" kern="1200"/>
            <a:t>D3:  SFHEA</a:t>
          </a:r>
          <a:endParaRPr lang="en-GB" sz="4000" b="1" kern="1200" dirty="0"/>
        </a:p>
      </dsp:txBody>
      <dsp:txXfrm>
        <a:off x="0" y="3791"/>
        <a:ext cx="11655425" cy="1180800"/>
      </dsp:txXfrm>
    </dsp:sp>
    <dsp:sp modelId="{F9E01F51-4690-4CC6-A392-CB4C073E74EF}">
      <dsp:nvSpPr>
        <dsp:cNvPr id="0" name=""/>
        <dsp:cNvSpPr/>
      </dsp:nvSpPr>
      <dsp:spPr>
        <a:xfrm>
          <a:off x="0" y="1184591"/>
          <a:ext cx="11655425" cy="427671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influence on others through mentoring (including </a:t>
          </a:r>
          <a:r>
            <a:rPr lang="en-GB" sz="3000" kern="1200" dirty="0" err="1"/>
            <a:t>GTAs</a:t>
          </a:r>
          <a:r>
            <a:rPr lang="en-GB" sz="3000" kern="1200" dirty="0"/>
            <a:t>).</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leadership role.</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Your effect on the teaching and conduct of others.</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How your learners get their learners to learn.</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Coordination of </a:t>
          </a:r>
          <a:r>
            <a:rPr lang="en-GB" sz="3000" kern="1200" dirty="0" err="1"/>
            <a:t>L&amp;T</a:t>
          </a:r>
          <a:r>
            <a:rPr lang="en-GB" sz="3000" kern="1200" dirty="0"/>
            <a:t> committees, initiatives and projects.</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Develop </a:t>
          </a:r>
          <a:r>
            <a:rPr lang="en-GB" sz="3000" kern="1200" dirty="0" err="1"/>
            <a:t>L&amp;T</a:t>
          </a:r>
          <a:r>
            <a:rPr lang="en-GB" sz="3000" kern="1200" dirty="0"/>
            <a:t> resources used by others.</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Peer review of colleagues.</a:t>
          </a:r>
        </a:p>
        <a:p>
          <a:pPr marL="285750" lvl="1" indent="-285750" algn="l" defTabSz="1333500">
            <a:lnSpc>
              <a:spcPct val="90000"/>
            </a:lnSpc>
            <a:spcBef>
              <a:spcPct val="0"/>
            </a:spcBef>
            <a:spcAft>
              <a:spcPct val="15000"/>
            </a:spcAft>
            <a:buFont typeface="Arial" panose="020B0604020202020204" pitchFamily="34" charset="0"/>
            <a:buChar char="•"/>
          </a:pPr>
          <a:r>
            <a:rPr lang="en-GB" sz="3000" kern="1200" dirty="0"/>
            <a:t>Contribution to </a:t>
          </a:r>
          <a:r>
            <a:rPr lang="en-GB" sz="3000" kern="1200" dirty="0" err="1"/>
            <a:t>L&amp;T</a:t>
          </a:r>
          <a:r>
            <a:rPr lang="en-GB" sz="3000" kern="1200" dirty="0"/>
            <a:t> accreditations.</a:t>
          </a:r>
        </a:p>
      </dsp:txBody>
      <dsp:txXfrm>
        <a:off x="0" y="1184591"/>
        <a:ext cx="11655425" cy="42767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9C532B-1D6A-45E9-BF07-59A5B424F27E}">
      <dsp:nvSpPr>
        <dsp:cNvPr id="0" name=""/>
        <dsp:cNvSpPr/>
      </dsp:nvSpPr>
      <dsp:spPr>
        <a:xfrm>
          <a:off x="2680" y="0"/>
          <a:ext cx="2630411" cy="5164137"/>
        </a:xfrm>
        <a:prstGeom prst="roundRect">
          <a:avLst>
            <a:gd name="adj" fmla="val 10000"/>
          </a:avLst>
        </a:prstGeom>
        <a:solidFill>
          <a:srgbClr val="AC3B52"/>
        </a:solidFill>
        <a:ln>
          <a:solidFill>
            <a:srgbClr val="AC3B52"/>
          </a:solid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bg1"/>
              </a:solidFill>
            </a:rPr>
            <a:t>AFHEA</a:t>
          </a:r>
        </a:p>
      </dsp:txBody>
      <dsp:txXfrm>
        <a:off x="2680" y="0"/>
        <a:ext cx="2630411" cy="1549241"/>
      </dsp:txXfrm>
    </dsp:sp>
    <dsp:sp modelId="{7CED203E-DC59-42FE-A4C0-7F7C9ADBEEDC}">
      <dsp:nvSpPr>
        <dsp:cNvPr id="0" name=""/>
        <dsp:cNvSpPr/>
      </dsp:nvSpPr>
      <dsp:spPr>
        <a:xfrm>
          <a:off x="265721" y="1549241"/>
          <a:ext cx="2104329" cy="3356689"/>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Advocate</a:t>
          </a:r>
        </a:p>
      </dsp:txBody>
      <dsp:txXfrm>
        <a:off x="327355" y="1610875"/>
        <a:ext cx="1981061" cy="3233421"/>
      </dsp:txXfrm>
    </dsp:sp>
    <dsp:sp modelId="{9D90EEC0-3CBA-4F84-B6C4-3BDF82BB99A2}">
      <dsp:nvSpPr>
        <dsp:cNvPr id="0" name=""/>
        <dsp:cNvSpPr/>
      </dsp:nvSpPr>
      <dsp:spPr>
        <a:xfrm>
          <a:off x="2830373" y="0"/>
          <a:ext cx="2630411" cy="5164137"/>
        </a:xfrm>
        <a:prstGeom prst="roundRect">
          <a:avLst>
            <a:gd name="adj" fmla="val 10000"/>
          </a:avLst>
        </a:prstGeom>
        <a:solidFill>
          <a:srgbClr val="AC3B52"/>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bg1"/>
              </a:solidFill>
            </a:rPr>
            <a:t>FHEA (Probation)</a:t>
          </a:r>
        </a:p>
      </dsp:txBody>
      <dsp:txXfrm>
        <a:off x="2830373" y="0"/>
        <a:ext cx="2630411" cy="1549241"/>
      </dsp:txXfrm>
    </dsp:sp>
    <dsp:sp modelId="{A1E2DBC0-11BA-4877-B634-337D2A9E3379}">
      <dsp:nvSpPr>
        <dsp:cNvPr id="0" name=""/>
        <dsp:cNvSpPr/>
      </dsp:nvSpPr>
      <dsp:spPr>
        <a:xfrm>
          <a:off x="3093414" y="1550754"/>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Advocate</a:t>
          </a:r>
        </a:p>
      </dsp:txBody>
      <dsp:txXfrm>
        <a:off x="3139019" y="1596359"/>
        <a:ext cx="2013119" cy="1465847"/>
      </dsp:txXfrm>
    </dsp:sp>
    <dsp:sp modelId="{665B9117-788F-4FEF-B26C-1829839BF17A}">
      <dsp:nvSpPr>
        <dsp:cNvPr id="0" name=""/>
        <dsp:cNvSpPr/>
      </dsp:nvSpPr>
      <dsp:spPr>
        <a:xfrm>
          <a:off x="3093414" y="3347359"/>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Senior Observer</a:t>
          </a:r>
        </a:p>
      </dsp:txBody>
      <dsp:txXfrm>
        <a:off x="3139019" y="3392964"/>
        <a:ext cx="2013119" cy="1465847"/>
      </dsp:txXfrm>
    </dsp:sp>
    <dsp:sp modelId="{06C34855-FC31-45B3-AC50-AC416CF0AD45}">
      <dsp:nvSpPr>
        <dsp:cNvPr id="0" name=""/>
        <dsp:cNvSpPr/>
      </dsp:nvSpPr>
      <dsp:spPr>
        <a:xfrm>
          <a:off x="5658065" y="0"/>
          <a:ext cx="2630411" cy="5164137"/>
        </a:xfrm>
        <a:prstGeom prst="roundRect">
          <a:avLst>
            <a:gd name="adj" fmla="val 10000"/>
          </a:avLst>
        </a:prstGeom>
        <a:solidFill>
          <a:srgbClr val="AC3B52"/>
        </a:solidFill>
        <a:ln>
          <a:no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bg1"/>
              </a:solidFill>
            </a:rPr>
            <a:t>FHEA (Non-Probation)</a:t>
          </a:r>
        </a:p>
      </dsp:txBody>
      <dsp:txXfrm>
        <a:off x="5658065" y="0"/>
        <a:ext cx="2630411" cy="1549241"/>
      </dsp:txXfrm>
    </dsp:sp>
    <dsp:sp modelId="{B84AC54D-EE3A-4381-B633-1375D909C9CB}">
      <dsp:nvSpPr>
        <dsp:cNvPr id="0" name=""/>
        <dsp:cNvSpPr/>
      </dsp:nvSpPr>
      <dsp:spPr>
        <a:xfrm>
          <a:off x="5921106" y="1550754"/>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Advocate</a:t>
          </a:r>
        </a:p>
      </dsp:txBody>
      <dsp:txXfrm>
        <a:off x="5966711" y="1596359"/>
        <a:ext cx="2013119" cy="1465847"/>
      </dsp:txXfrm>
    </dsp:sp>
    <dsp:sp modelId="{000099CB-0C00-48BE-AE69-C8B49B55C57B}">
      <dsp:nvSpPr>
        <dsp:cNvPr id="0" name=""/>
        <dsp:cNvSpPr/>
      </dsp:nvSpPr>
      <dsp:spPr>
        <a:xfrm>
          <a:off x="5921106" y="3347359"/>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Advocate</a:t>
          </a:r>
        </a:p>
      </dsp:txBody>
      <dsp:txXfrm>
        <a:off x="5966711" y="3392964"/>
        <a:ext cx="2013119" cy="1465847"/>
      </dsp:txXfrm>
    </dsp:sp>
    <dsp:sp modelId="{26F14AB2-8BEA-449E-B13F-48B8D95407B7}">
      <dsp:nvSpPr>
        <dsp:cNvPr id="0" name=""/>
        <dsp:cNvSpPr/>
      </dsp:nvSpPr>
      <dsp:spPr>
        <a:xfrm>
          <a:off x="8485757" y="0"/>
          <a:ext cx="2630411" cy="5164137"/>
        </a:xfrm>
        <a:prstGeom prst="roundRect">
          <a:avLst>
            <a:gd name="adj" fmla="val 10000"/>
          </a:avLst>
        </a:prstGeom>
        <a:solidFill>
          <a:srgbClr val="AC3B52"/>
        </a:solidFill>
        <a:ln>
          <a:solidFill>
            <a:srgbClr val="AC3B52"/>
          </a:solidFill>
        </a:ln>
        <a:effectLst/>
      </dsp:spPr>
      <dsp:style>
        <a:lnRef idx="0">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GB" sz="3500" b="1" kern="1200" dirty="0">
              <a:solidFill>
                <a:schemeClr val="bg1"/>
              </a:solidFill>
            </a:rPr>
            <a:t>SFHEA</a:t>
          </a:r>
        </a:p>
      </dsp:txBody>
      <dsp:txXfrm>
        <a:off x="8485757" y="0"/>
        <a:ext cx="2630411" cy="1549241"/>
      </dsp:txXfrm>
    </dsp:sp>
    <dsp:sp modelId="{7D6E7F4F-7ACF-419C-928B-346FC2DAC9EF}">
      <dsp:nvSpPr>
        <dsp:cNvPr id="0" name=""/>
        <dsp:cNvSpPr/>
      </dsp:nvSpPr>
      <dsp:spPr>
        <a:xfrm>
          <a:off x="8748798" y="1550754"/>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Internal Advocate</a:t>
          </a:r>
        </a:p>
      </dsp:txBody>
      <dsp:txXfrm>
        <a:off x="8794403" y="1596359"/>
        <a:ext cx="2013119" cy="1465847"/>
      </dsp:txXfrm>
    </dsp:sp>
    <dsp:sp modelId="{7ABB6B45-9A50-4EE3-943D-6709355F843B}">
      <dsp:nvSpPr>
        <dsp:cNvPr id="0" name=""/>
        <dsp:cNvSpPr/>
      </dsp:nvSpPr>
      <dsp:spPr>
        <a:xfrm>
          <a:off x="8748798" y="3347359"/>
          <a:ext cx="2104329" cy="1557057"/>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66675" rIns="88900" bIns="66675" numCol="1" spcCol="1270" anchor="ctr" anchorCtr="0">
          <a:noAutofit/>
        </a:bodyPr>
        <a:lstStyle/>
        <a:p>
          <a:pPr marL="0" lvl="0" indent="0" algn="ctr" defTabSz="1555750">
            <a:lnSpc>
              <a:spcPct val="90000"/>
            </a:lnSpc>
            <a:spcBef>
              <a:spcPct val="0"/>
            </a:spcBef>
            <a:spcAft>
              <a:spcPct val="35000"/>
            </a:spcAft>
            <a:buNone/>
          </a:pPr>
          <a:r>
            <a:rPr lang="en-GB" sz="3500" kern="1200" dirty="0">
              <a:solidFill>
                <a:schemeClr val="tx1"/>
              </a:solidFill>
            </a:rPr>
            <a:t>External Advocate</a:t>
          </a:r>
        </a:p>
      </dsp:txBody>
      <dsp:txXfrm>
        <a:off x="8794403" y="3392964"/>
        <a:ext cx="2013119" cy="146584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ED09E-A96F-4B0A-A9DD-5F4CD4ED6222}">
      <dsp:nvSpPr>
        <dsp:cNvPr id="0" name=""/>
        <dsp:cNvSpPr/>
      </dsp:nvSpPr>
      <dsp:spPr>
        <a:xfrm>
          <a:off x="1357" y="0"/>
          <a:ext cx="3528931" cy="4797742"/>
        </a:xfrm>
        <a:prstGeom prst="roundRect">
          <a:avLst>
            <a:gd name="adj" fmla="val 10000"/>
          </a:avLst>
        </a:prstGeom>
        <a:solidFill>
          <a:srgbClr val="AC3B52"/>
        </a:solidFill>
        <a:ln>
          <a:solidFill>
            <a:srgbClr val="AC3B52"/>
          </a:soli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chemeClr val="tx2">
                  <a:lumMod val="50000"/>
                  <a:lumOff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AFHEA</a:t>
          </a:r>
          <a:endParaRPr lang="en-GB" sz="6500" b="1" kern="1200" dirty="0">
            <a:solidFill>
              <a:schemeClr val="tx2">
                <a:lumMod val="50000"/>
                <a:lumOff val="50000"/>
              </a:schemeClr>
            </a:solidFill>
          </a:endParaRPr>
        </a:p>
      </dsp:txBody>
      <dsp:txXfrm>
        <a:off x="1357" y="0"/>
        <a:ext cx="3528931" cy="1439322"/>
      </dsp:txXfrm>
    </dsp:sp>
    <dsp:sp modelId="{D638C42F-53F8-463E-AA59-1BC17EC3A9FC}">
      <dsp:nvSpPr>
        <dsp:cNvPr id="0" name=""/>
        <dsp:cNvSpPr/>
      </dsp:nvSpPr>
      <dsp:spPr>
        <a:xfrm>
          <a:off x="354250" y="1440230"/>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A1</a:t>
          </a:r>
        </a:p>
      </dsp:txBody>
      <dsp:txXfrm>
        <a:off x="370506" y="1456486"/>
        <a:ext cx="2790633" cy="522519"/>
      </dsp:txXfrm>
    </dsp:sp>
    <dsp:sp modelId="{E619C7EF-7613-4E5C-8776-88E9705483B0}">
      <dsp:nvSpPr>
        <dsp:cNvPr id="0" name=""/>
        <dsp:cNvSpPr/>
      </dsp:nvSpPr>
      <dsp:spPr>
        <a:xfrm>
          <a:off x="354250" y="2080651"/>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A2</a:t>
          </a:r>
        </a:p>
      </dsp:txBody>
      <dsp:txXfrm>
        <a:off x="370506" y="2096907"/>
        <a:ext cx="2790633" cy="522519"/>
      </dsp:txXfrm>
    </dsp:sp>
    <dsp:sp modelId="{F22B0910-9163-4070-910A-243737B21007}">
      <dsp:nvSpPr>
        <dsp:cNvPr id="0" name=""/>
        <dsp:cNvSpPr/>
      </dsp:nvSpPr>
      <dsp:spPr>
        <a:xfrm>
          <a:off x="354250" y="2721072"/>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A3</a:t>
          </a:r>
        </a:p>
      </dsp:txBody>
      <dsp:txXfrm>
        <a:off x="370506" y="2737328"/>
        <a:ext cx="2790633" cy="522519"/>
      </dsp:txXfrm>
    </dsp:sp>
    <dsp:sp modelId="{26A7C575-E682-4B37-8F66-ED35528883B0}">
      <dsp:nvSpPr>
        <dsp:cNvPr id="0" name=""/>
        <dsp:cNvSpPr/>
      </dsp:nvSpPr>
      <dsp:spPr>
        <a:xfrm>
          <a:off x="354250" y="3361494"/>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A4</a:t>
          </a:r>
        </a:p>
      </dsp:txBody>
      <dsp:txXfrm>
        <a:off x="370506" y="3377750"/>
        <a:ext cx="2790633" cy="522519"/>
      </dsp:txXfrm>
    </dsp:sp>
    <dsp:sp modelId="{5171C71B-F871-4DDF-AE0A-871433CE5FF0}">
      <dsp:nvSpPr>
        <dsp:cNvPr id="0" name=""/>
        <dsp:cNvSpPr/>
      </dsp:nvSpPr>
      <dsp:spPr>
        <a:xfrm>
          <a:off x="354250" y="4001915"/>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A5</a:t>
          </a:r>
        </a:p>
      </dsp:txBody>
      <dsp:txXfrm>
        <a:off x="370506" y="4018171"/>
        <a:ext cx="2790633" cy="522519"/>
      </dsp:txXfrm>
    </dsp:sp>
    <dsp:sp modelId="{097577D8-62CD-4A33-98C3-E00210558AB4}">
      <dsp:nvSpPr>
        <dsp:cNvPr id="0" name=""/>
        <dsp:cNvSpPr/>
      </dsp:nvSpPr>
      <dsp:spPr>
        <a:xfrm>
          <a:off x="3794959" y="0"/>
          <a:ext cx="3528931" cy="4797742"/>
        </a:xfrm>
        <a:prstGeom prst="roundRect">
          <a:avLst>
            <a:gd name="adj" fmla="val 10000"/>
          </a:avLst>
        </a:prstGeom>
        <a:solidFill>
          <a:srgbClr val="AC3B52"/>
        </a:solidFill>
        <a:ln>
          <a:solidFill>
            <a:srgbClr val="AC3B52"/>
          </a:soli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chemeClr val="tx2">
                  <a:lumMod val="50000"/>
                  <a:lumOff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FHEA</a:t>
          </a:r>
          <a:endParaRPr lang="en-GB" sz="6500" b="1" kern="1200" dirty="0">
            <a:solidFill>
              <a:schemeClr val="tx2">
                <a:lumMod val="50000"/>
                <a:lumOff val="50000"/>
              </a:schemeClr>
            </a:solidFill>
          </a:endParaRPr>
        </a:p>
      </dsp:txBody>
      <dsp:txXfrm>
        <a:off x="3794959" y="0"/>
        <a:ext cx="3528931" cy="1439322"/>
      </dsp:txXfrm>
    </dsp:sp>
    <dsp:sp modelId="{69A2DC05-FDE3-48E2-986A-4DC9318EF9A2}">
      <dsp:nvSpPr>
        <dsp:cNvPr id="0" name=""/>
        <dsp:cNvSpPr/>
      </dsp:nvSpPr>
      <dsp:spPr>
        <a:xfrm>
          <a:off x="4147852" y="1440230"/>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A1</a:t>
          </a:r>
        </a:p>
      </dsp:txBody>
      <dsp:txXfrm>
        <a:off x="4164108" y="1456486"/>
        <a:ext cx="2790633" cy="522519"/>
      </dsp:txXfrm>
    </dsp:sp>
    <dsp:sp modelId="{58571B4D-030E-4AF6-8AD5-30FC61A5D9B0}">
      <dsp:nvSpPr>
        <dsp:cNvPr id="0" name=""/>
        <dsp:cNvSpPr/>
      </dsp:nvSpPr>
      <dsp:spPr>
        <a:xfrm>
          <a:off x="4147852" y="2080651"/>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A2</a:t>
          </a:r>
        </a:p>
      </dsp:txBody>
      <dsp:txXfrm>
        <a:off x="4164108" y="2096907"/>
        <a:ext cx="2790633" cy="522519"/>
      </dsp:txXfrm>
    </dsp:sp>
    <dsp:sp modelId="{1B7C1FC4-DC0D-4433-8DFC-DB816BFAA746}">
      <dsp:nvSpPr>
        <dsp:cNvPr id="0" name=""/>
        <dsp:cNvSpPr/>
      </dsp:nvSpPr>
      <dsp:spPr>
        <a:xfrm>
          <a:off x="4147852" y="2721072"/>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A3</a:t>
          </a:r>
        </a:p>
      </dsp:txBody>
      <dsp:txXfrm>
        <a:off x="4164108" y="2737328"/>
        <a:ext cx="2790633" cy="522519"/>
      </dsp:txXfrm>
    </dsp:sp>
    <dsp:sp modelId="{51E47333-1D8A-4C73-B51C-6E12C770009D}">
      <dsp:nvSpPr>
        <dsp:cNvPr id="0" name=""/>
        <dsp:cNvSpPr/>
      </dsp:nvSpPr>
      <dsp:spPr>
        <a:xfrm>
          <a:off x="4147852" y="3361494"/>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A4</a:t>
          </a:r>
        </a:p>
      </dsp:txBody>
      <dsp:txXfrm>
        <a:off x="4164108" y="3377750"/>
        <a:ext cx="2790633" cy="522519"/>
      </dsp:txXfrm>
    </dsp:sp>
    <dsp:sp modelId="{18B3126E-D5A3-4E68-9678-99B2FD1732D7}">
      <dsp:nvSpPr>
        <dsp:cNvPr id="0" name=""/>
        <dsp:cNvSpPr/>
      </dsp:nvSpPr>
      <dsp:spPr>
        <a:xfrm>
          <a:off x="4147852" y="4001915"/>
          <a:ext cx="2823145" cy="555031"/>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A5</a:t>
          </a:r>
        </a:p>
      </dsp:txBody>
      <dsp:txXfrm>
        <a:off x="4164108" y="4018171"/>
        <a:ext cx="2790633" cy="522519"/>
      </dsp:txXfrm>
    </dsp:sp>
    <dsp:sp modelId="{70BBF81E-EBFD-4744-A0A9-6E768BF843D9}">
      <dsp:nvSpPr>
        <dsp:cNvPr id="0" name=""/>
        <dsp:cNvSpPr/>
      </dsp:nvSpPr>
      <dsp:spPr>
        <a:xfrm>
          <a:off x="7588560" y="0"/>
          <a:ext cx="3528931" cy="4797742"/>
        </a:xfrm>
        <a:prstGeom prst="roundRect">
          <a:avLst>
            <a:gd name="adj" fmla="val 10000"/>
          </a:avLst>
        </a:prstGeom>
        <a:solidFill>
          <a:srgbClr val="AC3B52"/>
        </a:solidFill>
        <a:ln>
          <a:solidFill>
            <a:srgbClr val="AC3B52"/>
          </a:solid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GB" sz="6500" b="1" kern="1200" dirty="0">
              <a:solidFill>
                <a:schemeClr val="tx2">
                  <a:lumMod val="50000"/>
                  <a:lumOff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SFHEA</a:t>
          </a:r>
          <a:endParaRPr lang="en-GB" sz="6500" b="1" kern="1200" dirty="0">
            <a:solidFill>
              <a:schemeClr val="tx2">
                <a:lumMod val="50000"/>
                <a:lumOff val="50000"/>
              </a:schemeClr>
            </a:solidFill>
          </a:endParaRPr>
        </a:p>
      </dsp:txBody>
      <dsp:txXfrm>
        <a:off x="7588560" y="0"/>
        <a:ext cx="3528931" cy="1439322"/>
      </dsp:txXfrm>
    </dsp:sp>
    <dsp:sp modelId="{7D57A951-CFB0-4D1D-AAE6-79EB8075579A}">
      <dsp:nvSpPr>
        <dsp:cNvPr id="0" name=""/>
        <dsp:cNvSpPr/>
      </dsp:nvSpPr>
      <dsp:spPr>
        <a:xfrm>
          <a:off x="7941454" y="1439732"/>
          <a:ext cx="2823145" cy="942564"/>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A1 – A5</a:t>
          </a:r>
        </a:p>
      </dsp:txBody>
      <dsp:txXfrm>
        <a:off x="7969061" y="1467339"/>
        <a:ext cx="2767931" cy="887350"/>
      </dsp:txXfrm>
    </dsp:sp>
    <dsp:sp modelId="{E991D311-2D7F-42F1-943B-5662A81A1356}">
      <dsp:nvSpPr>
        <dsp:cNvPr id="0" name=""/>
        <dsp:cNvSpPr/>
      </dsp:nvSpPr>
      <dsp:spPr>
        <a:xfrm>
          <a:off x="7941454" y="2527306"/>
          <a:ext cx="2823145" cy="942564"/>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Case Study 1</a:t>
          </a:r>
        </a:p>
      </dsp:txBody>
      <dsp:txXfrm>
        <a:off x="7969061" y="2554913"/>
        <a:ext cx="2767931" cy="887350"/>
      </dsp:txXfrm>
    </dsp:sp>
    <dsp:sp modelId="{5C28339D-8E74-4B25-816A-C809D977AE6D}">
      <dsp:nvSpPr>
        <dsp:cNvPr id="0" name=""/>
        <dsp:cNvSpPr/>
      </dsp:nvSpPr>
      <dsp:spPr>
        <a:xfrm>
          <a:off x="7941454" y="3614880"/>
          <a:ext cx="2823145" cy="942564"/>
        </a:xfrm>
        <a:prstGeom prst="roundRect">
          <a:avLst>
            <a:gd name="adj" fmla="val 10000"/>
          </a:avLst>
        </a:prstGeom>
        <a:solidFill>
          <a:schemeClr val="bg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660" tIns="55245" rIns="73660" bIns="55245" numCol="1" spcCol="1270" anchor="ctr" anchorCtr="0">
          <a:noAutofit/>
        </a:bodyPr>
        <a:lstStyle/>
        <a:p>
          <a:pPr marL="0" lvl="0" indent="0" algn="ctr" defTabSz="1289050">
            <a:lnSpc>
              <a:spcPct val="90000"/>
            </a:lnSpc>
            <a:spcBef>
              <a:spcPct val="0"/>
            </a:spcBef>
            <a:spcAft>
              <a:spcPct val="35000"/>
            </a:spcAft>
            <a:buNone/>
          </a:pPr>
          <a:r>
            <a:rPr lang="en-GB" sz="2900" kern="1200" dirty="0">
              <a:solidFill>
                <a:schemeClr val="tx1"/>
              </a:solidFill>
            </a:rPr>
            <a:t>Case Study 2</a:t>
          </a:r>
        </a:p>
      </dsp:txBody>
      <dsp:txXfrm>
        <a:off x="7969061" y="3642487"/>
        <a:ext cx="2767931" cy="8873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3EFF-EF89-4AE6-AED4-554E6B23FB16}">
      <dsp:nvSpPr>
        <dsp:cNvPr id="0" name=""/>
        <dsp:cNvSpPr/>
      </dsp:nvSpPr>
      <dsp:spPr>
        <a:xfrm>
          <a:off x="4382" y="249416"/>
          <a:ext cx="2634991" cy="1017284"/>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Personal Claim</a:t>
          </a:r>
        </a:p>
      </dsp:txBody>
      <dsp:txXfrm>
        <a:off x="4382" y="249416"/>
        <a:ext cx="2634991" cy="1017284"/>
      </dsp:txXfrm>
    </dsp:sp>
    <dsp:sp modelId="{F9E01F51-4690-4CC6-A392-CB4C073E74EF}">
      <dsp:nvSpPr>
        <dsp:cNvPr id="0" name=""/>
        <dsp:cNvSpPr/>
      </dsp:nvSpPr>
      <dsp:spPr>
        <a:xfrm>
          <a:off x="4382" y="1266701"/>
          <a:ext cx="2634991" cy="36480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Use 1</a:t>
          </a:r>
          <a:r>
            <a:rPr lang="en-GB" sz="2300" kern="1200" baseline="30000" dirty="0"/>
            <a:t>st</a:t>
          </a:r>
          <a:r>
            <a:rPr lang="en-GB" sz="2300" kern="1200" dirty="0"/>
            <a:t> person.</a:t>
          </a:r>
        </a:p>
        <a:p>
          <a:pPr marL="228600" lvl="1" indent="-228600" algn="l" defTabSz="1022350">
            <a:lnSpc>
              <a:spcPct val="90000"/>
            </a:lnSpc>
            <a:spcBef>
              <a:spcPct val="0"/>
            </a:spcBef>
            <a:spcAft>
              <a:spcPct val="15000"/>
            </a:spcAft>
            <a:buChar char="•"/>
          </a:pPr>
          <a:r>
            <a:rPr lang="en-GB" sz="2300" kern="1200" dirty="0"/>
            <a:t>Individual contribution to group effort.</a:t>
          </a:r>
        </a:p>
        <a:p>
          <a:pPr marL="228600" lvl="1" indent="-228600" algn="l" defTabSz="1022350">
            <a:lnSpc>
              <a:spcPct val="90000"/>
            </a:lnSpc>
            <a:spcBef>
              <a:spcPct val="0"/>
            </a:spcBef>
            <a:spcAft>
              <a:spcPct val="15000"/>
            </a:spcAft>
            <a:buChar char="•"/>
          </a:pPr>
          <a:r>
            <a:rPr lang="en-GB" sz="2300" kern="1200" dirty="0"/>
            <a:t>Lived experience of authentic practice.</a:t>
          </a:r>
        </a:p>
      </dsp:txBody>
      <dsp:txXfrm>
        <a:off x="4382" y="1266701"/>
        <a:ext cx="2634991" cy="3648019"/>
      </dsp:txXfrm>
    </dsp:sp>
    <dsp:sp modelId="{CB93A774-DA2D-4AAF-BC0A-DED496C8432E}">
      <dsp:nvSpPr>
        <dsp:cNvPr id="0" name=""/>
        <dsp:cNvSpPr/>
      </dsp:nvSpPr>
      <dsp:spPr>
        <a:xfrm>
          <a:off x="3008272" y="249416"/>
          <a:ext cx="2634991" cy="1017284"/>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Sufficient</a:t>
          </a:r>
        </a:p>
      </dsp:txBody>
      <dsp:txXfrm>
        <a:off x="3008272" y="249416"/>
        <a:ext cx="2634991" cy="1017284"/>
      </dsp:txXfrm>
    </dsp:sp>
    <dsp:sp modelId="{56A4971E-FCF9-4B7B-A165-D52CE7A54AB0}">
      <dsp:nvSpPr>
        <dsp:cNvPr id="0" name=""/>
        <dsp:cNvSpPr/>
      </dsp:nvSpPr>
      <dsp:spPr>
        <a:xfrm>
          <a:off x="3008272" y="1266701"/>
          <a:ext cx="2634991" cy="36480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Sufficient evidence for corresponding Descriptor.</a:t>
          </a:r>
        </a:p>
        <a:p>
          <a:pPr marL="228600" lvl="1" indent="-228600" algn="l" defTabSz="1022350">
            <a:lnSpc>
              <a:spcPct val="90000"/>
            </a:lnSpc>
            <a:spcBef>
              <a:spcPct val="0"/>
            </a:spcBef>
            <a:spcAft>
              <a:spcPct val="15000"/>
            </a:spcAft>
            <a:buChar char="•"/>
          </a:pPr>
          <a:r>
            <a:rPr lang="en-GB" sz="2300" kern="1200" dirty="0"/>
            <a:t>Contextual AA’s, V’s, K’s and case studies in </a:t>
          </a:r>
          <a:r>
            <a:rPr lang="en-GB" sz="2300" i="1" kern="1200" dirty="0"/>
            <a:t>Higher Education.</a:t>
          </a:r>
        </a:p>
        <a:p>
          <a:pPr marL="228600" lvl="1" indent="-228600" algn="l" defTabSz="1022350">
            <a:lnSpc>
              <a:spcPct val="90000"/>
            </a:lnSpc>
            <a:spcBef>
              <a:spcPct val="0"/>
            </a:spcBef>
            <a:spcAft>
              <a:spcPct val="15000"/>
            </a:spcAft>
            <a:buChar char="•"/>
          </a:pPr>
          <a:r>
            <a:rPr lang="en-GB" sz="2300" i="0" kern="1200" dirty="0"/>
            <a:t>2 examples per AA.</a:t>
          </a:r>
        </a:p>
      </dsp:txBody>
      <dsp:txXfrm>
        <a:off x="3008272" y="1266701"/>
        <a:ext cx="2634991" cy="3648019"/>
      </dsp:txXfrm>
    </dsp:sp>
    <dsp:sp modelId="{17ABC11B-C4BD-4973-B284-05D5BBE7B45B}">
      <dsp:nvSpPr>
        <dsp:cNvPr id="0" name=""/>
        <dsp:cNvSpPr/>
      </dsp:nvSpPr>
      <dsp:spPr>
        <a:xfrm>
          <a:off x="6012161" y="249416"/>
          <a:ext cx="2634991" cy="1017284"/>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Current</a:t>
          </a:r>
        </a:p>
      </dsp:txBody>
      <dsp:txXfrm>
        <a:off x="6012161" y="249416"/>
        <a:ext cx="2634991" cy="1017284"/>
      </dsp:txXfrm>
    </dsp:sp>
    <dsp:sp modelId="{DC3522D0-7CBE-4F8E-A7F0-89176661A7DF}">
      <dsp:nvSpPr>
        <dsp:cNvPr id="0" name=""/>
        <dsp:cNvSpPr/>
      </dsp:nvSpPr>
      <dsp:spPr>
        <a:xfrm>
          <a:off x="6012161" y="1266701"/>
          <a:ext cx="2634991" cy="36480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Past 3-5 years.</a:t>
          </a:r>
        </a:p>
      </dsp:txBody>
      <dsp:txXfrm>
        <a:off x="6012161" y="1266701"/>
        <a:ext cx="2634991" cy="3648019"/>
      </dsp:txXfrm>
    </dsp:sp>
    <dsp:sp modelId="{7DB67AFA-8DF7-4960-9A73-C356B55617DD}">
      <dsp:nvSpPr>
        <dsp:cNvPr id="0" name=""/>
        <dsp:cNvSpPr/>
      </dsp:nvSpPr>
      <dsp:spPr>
        <a:xfrm>
          <a:off x="9016051" y="249416"/>
          <a:ext cx="2634991" cy="1017284"/>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Appropriate Evidence</a:t>
          </a:r>
        </a:p>
      </dsp:txBody>
      <dsp:txXfrm>
        <a:off x="9016051" y="249416"/>
        <a:ext cx="2634991" cy="1017284"/>
      </dsp:txXfrm>
    </dsp:sp>
    <dsp:sp modelId="{30847350-0EA7-4DB5-A445-3557BF19EFBF}">
      <dsp:nvSpPr>
        <dsp:cNvPr id="0" name=""/>
        <dsp:cNvSpPr/>
      </dsp:nvSpPr>
      <dsp:spPr>
        <a:xfrm>
          <a:off x="9016051" y="1266701"/>
          <a:ext cx="2634991" cy="364801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GB" sz="2300" kern="1200" dirty="0"/>
            <a:t>Appropriate evidence for context.</a:t>
          </a:r>
        </a:p>
        <a:p>
          <a:pPr marL="228600" lvl="1" indent="-228600" algn="l" defTabSz="1022350">
            <a:lnSpc>
              <a:spcPct val="90000"/>
            </a:lnSpc>
            <a:spcBef>
              <a:spcPct val="0"/>
            </a:spcBef>
            <a:spcAft>
              <a:spcPct val="15000"/>
            </a:spcAft>
            <a:buChar char="•"/>
          </a:pPr>
          <a:r>
            <a:rPr lang="en-GB" sz="2300" kern="1200" dirty="0"/>
            <a:t>Quotes from colleagues, students, feedback, etc..</a:t>
          </a:r>
        </a:p>
        <a:p>
          <a:pPr marL="228600" lvl="1" indent="-228600" algn="l" defTabSz="1022350">
            <a:lnSpc>
              <a:spcPct val="90000"/>
            </a:lnSpc>
            <a:spcBef>
              <a:spcPct val="0"/>
            </a:spcBef>
            <a:spcAft>
              <a:spcPct val="15000"/>
            </a:spcAft>
            <a:buChar char="•"/>
          </a:pPr>
          <a:r>
            <a:rPr lang="en-GB" sz="2300" kern="1200" dirty="0"/>
            <a:t>Evidence-based approaches.</a:t>
          </a:r>
        </a:p>
      </dsp:txBody>
      <dsp:txXfrm>
        <a:off x="9016051" y="1266701"/>
        <a:ext cx="2634991" cy="36480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F3EFF-EF89-4AE6-AED4-554E6B23FB16}">
      <dsp:nvSpPr>
        <dsp:cNvPr id="0" name=""/>
        <dsp:cNvSpPr/>
      </dsp:nvSpPr>
      <dsp:spPr>
        <a:xfrm>
          <a:off x="4382" y="409914"/>
          <a:ext cx="2634991" cy="1015309"/>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Effective Practice</a:t>
          </a:r>
        </a:p>
      </dsp:txBody>
      <dsp:txXfrm>
        <a:off x="4382" y="409914"/>
        <a:ext cx="2634991" cy="1015309"/>
      </dsp:txXfrm>
    </dsp:sp>
    <dsp:sp modelId="{F9E01F51-4690-4CC6-A392-CB4C073E74EF}">
      <dsp:nvSpPr>
        <dsp:cNvPr id="0" name=""/>
        <dsp:cNvSpPr/>
      </dsp:nvSpPr>
      <dsp:spPr>
        <a:xfrm>
          <a:off x="4382" y="1425223"/>
          <a:ext cx="2634991" cy="332899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Talk about things that worked.</a:t>
          </a:r>
        </a:p>
        <a:p>
          <a:pPr marL="285750" lvl="1" indent="-285750" algn="l" defTabSz="1244600">
            <a:lnSpc>
              <a:spcPct val="90000"/>
            </a:lnSpc>
            <a:spcBef>
              <a:spcPct val="0"/>
            </a:spcBef>
            <a:spcAft>
              <a:spcPct val="15000"/>
            </a:spcAft>
            <a:buChar char="•"/>
          </a:pPr>
          <a:r>
            <a:rPr lang="en-GB" sz="2800" kern="1200" dirty="0"/>
            <a:t>Talk about rationale, outcomes and impact.</a:t>
          </a:r>
        </a:p>
      </dsp:txBody>
      <dsp:txXfrm>
        <a:off x="4382" y="1425223"/>
        <a:ext cx="2634991" cy="3328998"/>
      </dsp:txXfrm>
    </dsp:sp>
    <dsp:sp modelId="{CB93A774-DA2D-4AAF-BC0A-DED496C8432E}">
      <dsp:nvSpPr>
        <dsp:cNvPr id="0" name=""/>
        <dsp:cNvSpPr/>
      </dsp:nvSpPr>
      <dsp:spPr>
        <a:xfrm>
          <a:off x="3008272" y="409914"/>
          <a:ext cx="2634991" cy="1015309"/>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Aligned with PSF23</a:t>
          </a:r>
        </a:p>
      </dsp:txBody>
      <dsp:txXfrm>
        <a:off x="3008272" y="409914"/>
        <a:ext cx="2634991" cy="1015309"/>
      </dsp:txXfrm>
    </dsp:sp>
    <dsp:sp modelId="{56A4971E-FCF9-4B7B-A165-D52CE7A54AB0}">
      <dsp:nvSpPr>
        <dsp:cNvPr id="0" name=""/>
        <dsp:cNvSpPr/>
      </dsp:nvSpPr>
      <dsp:spPr>
        <a:xfrm>
          <a:off x="3008272" y="1425223"/>
          <a:ext cx="2634991" cy="332899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Make</a:t>
          </a:r>
          <a:r>
            <a:rPr lang="en-GB" sz="2800" kern="1200" baseline="0" dirty="0"/>
            <a:t> sure the claim is aligned with the principles outlined in the PSF23.</a:t>
          </a:r>
          <a:endParaRPr lang="en-GB" sz="2800" kern="1200" dirty="0"/>
        </a:p>
      </dsp:txBody>
      <dsp:txXfrm>
        <a:off x="3008272" y="1425223"/>
        <a:ext cx="2634991" cy="3328998"/>
      </dsp:txXfrm>
    </dsp:sp>
    <dsp:sp modelId="{17ABC11B-C4BD-4973-B284-05D5BBE7B45B}">
      <dsp:nvSpPr>
        <dsp:cNvPr id="0" name=""/>
        <dsp:cNvSpPr/>
      </dsp:nvSpPr>
      <dsp:spPr>
        <a:xfrm>
          <a:off x="6012161" y="409914"/>
          <a:ext cx="2634991" cy="1015309"/>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b="1" kern="1200" dirty="0"/>
            <a:t>Reflection &amp; Critical</a:t>
          </a:r>
          <a:br>
            <a:rPr lang="en-GB" sz="2500" b="1" kern="1200" dirty="0"/>
          </a:br>
          <a:r>
            <a:rPr lang="en-GB" sz="2500" b="1" kern="1200" dirty="0"/>
            <a:t>Evaluation</a:t>
          </a:r>
        </a:p>
      </dsp:txBody>
      <dsp:txXfrm>
        <a:off x="6012161" y="409914"/>
        <a:ext cx="2634991" cy="1015309"/>
      </dsp:txXfrm>
    </dsp:sp>
    <dsp:sp modelId="{DC3522D0-7CBE-4F8E-A7F0-89176661A7DF}">
      <dsp:nvSpPr>
        <dsp:cNvPr id="0" name=""/>
        <dsp:cNvSpPr/>
      </dsp:nvSpPr>
      <dsp:spPr>
        <a:xfrm>
          <a:off x="6012161" y="1425223"/>
          <a:ext cx="2634991" cy="332899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More reflective, less descriptive.</a:t>
          </a:r>
        </a:p>
        <a:p>
          <a:pPr marL="285750" lvl="1" indent="-285750" algn="l" defTabSz="1244600">
            <a:lnSpc>
              <a:spcPct val="90000"/>
            </a:lnSpc>
            <a:spcBef>
              <a:spcPct val="0"/>
            </a:spcBef>
            <a:spcAft>
              <a:spcPct val="15000"/>
            </a:spcAft>
            <a:buChar char="•"/>
          </a:pPr>
          <a:r>
            <a:rPr lang="en-GB" sz="2800" kern="1200" dirty="0"/>
            <a:t>Narrative.</a:t>
          </a:r>
        </a:p>
        <a:p>
          <a:pPr marL="285750" lvl="1" indent="-285750" algn="l" defTabSz="1244600">
            <a:lnSpc>
              <a:spcPct val="90000"/>
            </a:lnSpc>
            <a:spcBef>
              <a:spcPct val="0"/>
            </a:spcBef>
            <a:spcAft>
              <a:spcPct val="15000"/>
            </a:spcAft>
            <a:buChar char="•"/>
          </a:pPr>
          <a:r>
            <a:rPr lang="en-GB" sz="2800" i="1" kern="1200" dirty="0"/>
            <a:t>IN YOUR CONTEXT.</a:t>
          </a:r>
        </a:p>
      </dsp:txBody>
      <dsp:txXfrm>
        <a:off x="6012161" y="1425223"/>
        <a:ext cx="2634991" cy="3328998"/>
      </dsp:txXfrm>
    </dsp:sp>
    <dsp:sp modelId="{7DB67AFA-8DF7-4960-9A73-C356B55617DD}">
      <dsp:nvSpPr>
        <dsp:cNvPr id="0" name=""/>
        <dsp:cNvSpPr/>
      </dsp:nvSpPr>
      <dsp:spPr>
        <a:xfrm>
          <a:off x="9016051" y="409914"/>
          <a:ext cx="2634991" cy="1015309"/>
        </a:xfrm>
        <a:prstGeom prst="rect">
          <a:avLst/>
        </a:prstGeom>
        <a:solidFill>
          <a:srgbClr val="AC3B5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GB" sz="2800" b="1" kern="1200" dirty="0"/>
            <a:t>Commitment</a:t>
          </a:r>
        </a:p>
      </dsp:txBody>
      <dsp:txXfrm>
        <a:off x="9016051" y="409914"/>
        <a:ext cx="2634991" cy="1015309"/>
      </dsp:txXfrm>
    </dsp:sp>
    <dsp:sp modelId="{30847350-0EA7-4DB5-A445-3557BF19EFBF}">
      <dsp:nvSpPr>
        <dsp:cNvPr id="0" name=""/>
        <dsp:cNvSpPr/>
      </dsp:nvSpPr>
      <dsp:spPr>
        <a:xfrm>
          <a:off x="9016051" y="1425223"/>
          <a:ext cx="2634991" cy="332899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GB" sz="2800" kern="1200" dirty="0"/>
            <a:t>Show commitment to high quality teaching in higher education.</a:t>
          </a:r>
        </a:p>
      </dsp:txBody>
      <dsp:txXfrm>
        <a:off x="9016051" y="1425223"/>
        <a:ext cx="2634991" cy="332899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06EEE3-359F-4686-B49D-3839B540BC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06CDBCED-D946-852E-DB2C-59961C847C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16072-083D-463C-B8B7-F989896C9450}" type="datetimeFigureOut">
              <a:rPr lang="en-GB" smtClean="0"/>
              <a:t>28/09/2025</a:t>
            </a:fld>
            <a:endParaRPr lang="en-GB"/>
          </a:p>
        </p:txBody>
      </p:sp>
      <p:sp>
        <p:nvSpPr>
          <p:cNvPr id="4" name="Footer Placeholder 3">
            <a:extLst>
              <a:ext uri="{FF2B5EF4-FFF2-40B4-BE49-F238E27FC236}">
                <a16:creationId xmlns:a16="http://schemas.microsoft.com/office/drawing/2014/main" id="{EB472571-E80E-DE67-646E-2F19191654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FED00911-843F-C5FF-28D4-2AE7972FE2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9CDE7-2CF0-4139-BC72-B322DB50DE56}" type="slidenum">
              <a:rPr lang="en-GB" smtClean="0"/>
              <a:t>‹#›</a:t>
            </a:fld>
            <a:endParaRPr lang="en-GB"/>
          </a:p>
        </p:txBody>
      </p:sp>
    </p:spTree>
    <p:extLst>
      <p:ext uri="{BB962C8B-B14F-4D97-AF65-F5344CB8AC3E}">
        <p14:creationId xmlns:p14="http://schemas.microsoft.com/office/powerpoint/2010/main" val="3304778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90776-B685-4709-B219-D03B7CF3E45E}" type="datetimeFigureOut">
              <a:rPr lang="en-GB" smtClean="0"/>
              <a:t>28/09/2025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38985-A4D7-4E8C-987A-40404B83A686}" type="slidenum">
              <a:rPr lang="en-GB" smtClean="0"/>
              <a:t>‹#›</a:t>
            </a:fld>
            <a:endParaRPr lang="en-GB"/>
          </a:p>
        </p:txBody>
      </p:sp>
    </p:spTree>
    <p:extLst>
      <p:ext uri="{BB962C8B-B14F-4D97-AF65-F5344CB8AC3E}">
        <p14:creationId xmlns:p14="http://schemas.microsoft.com/office/powerpoint/2010/main" val="226783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presentation to cover some of the requirements for HEA fellowship applications.</a:t>
            </a:r>
          </a:p>
        </p:txBody>
      </p:sp>
      <p:sp>
        <p:nvSpPr>
          <p:cNvPr id="4" name="Slide Number Placeholder 3"/>
          <p:cNvSpPr>
            <a:spLocks noGrp="1"/>
          </p:cNvSpPr>
          <p:nvPr>
            <p:ph type="sldNum" sz="quarter" idx="5"/>
          </p:nvPr>
        </p:nvSpPr>
        <p:spPr/>
        <p:txBody>
          <a:bodyPr/>
          <a:lstStyle/>
          <a:p>
            <a:fld id="{65638985-A4D7-4E8C-987A-40404B83A686}" type="slidenum">
              <a:rPr lang="en-GB" smtClean="0"/>
              <a:t>1</a:t>
            </a:fld>
            <a:endParaRPr lang="en-GB"/>
          </a:p>
        </p:txBody>
      </p:sp>
    </p:spTree>
    <p:extLst>
      <p:ext uri="{BB962C8B-B14F-4D97-AF65-F5344CB8AC3E}">
        <p14:creationId xmlns:p14="http://schemas.microsoft.com/office/powerpoint/2010/main" val="3496047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775DF-8ED1-D3C8-3F23-59394305DA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A6D44D-BCF7-3102-73A9-F9B8162ADC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AC73D2-520C-7239-27EA-C7806208740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general emphasis of the applications depends on what you are trying to convey.</a:t>
            </a:r>
          </a:p>
          <a:p>
            <a:endParaRPr lang="en-GB" dirty="0"/>
          </a:p>
        </p:txBody>
      </p:sp>
      <p:sp>
        <p:nvSpPr>
          <p:cNvPr id="4" name="Slide Number Placeholder 3">
            <a:extLst>
              <a:ext uri="{FF2B5EF4-FFF2-40B4-BE49-F238E27FC236}">
                <a16:creationId xmlns:a16="http://schemas.microsoft.com/office/drawing/2014/main" id="{F42711FF-324E-614C-C6B8-950C94A72E24}"/>
              </a:ext>
            </a:extLst>
          </p:cNvPr>
          <p:cNvSpPr>
            <a:spLocks noGrp="1"/>
          </p:cNvSpPr>
          <p:nvPr>
            <p:ph type="sldNum" sz="quarter" idx="5"/>
          </p:nvPr>
        </p:nvSpPr>
        <p:spPr/>
        <p:txBody>
          <a:bodyPr/>
          <a:lstStyle/>
          <a:p>
            <a:fld id="{65638985-A4D7-4E8C-987A-40404B83A686}" type="slidenum">
              <a:rPr lang="en-GB" smtClean="0"/>
              <a:t>11</a:t>
            </a:fld>
            <a:endParaRPr lang="en-GB"/>
          </a:p>
        </p:txBody>
      </p:sp>
    </p:spTree>
    <p:extLst>
      <p:ext uri="{BB962C8B-B14F-4D97-AF65-F5344CB8AC3E}">
        <p14:creationId xmlns:p14="http://schemas.microsoft.com/office/powerpoint/2010/main" val="152921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0D7E-A8AA-4331-25B9-1A208CAA72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A3E3C-AA5C-47A3-362E-9AAAEEEEA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B91C3E-5110-CA4B-A05B-8281C0431ED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197B916-CDE7-9AF1-2625-0392C552AFD1}"/>
              </a:ext>
            </a:extLst>
          </p:cNvPr>
          <p:cNvSpPr>
            <a:spLocks noGrp="1"/>
          </p:cNvSpPr>
          <p:nvPr>
            <p:ph type="sldNum" sz="quarter" idx="5"/>
          </p:nvPr>
        </p:nvSpPr>
        <p:spPr/>
        <p:txBody>
          <a:bodyPr/>
          <a:lstStyle/>
          <a:p>
            <a:fld id="{65638985-A4D7-4E8C-987A-40404B83A686}" type="slidenum">
              <a:rPr lang="en-GB" smtClean="0"/>
              <a:t>12</a:t>
            </a:fld>
            <a:endParaRPr lang="en-GB"/>
          </a:p>
        </p:txBody>
      </p:sp>
    </p:spTree>
    <p:extLst>
      <p:ext uri="{BB962C8B-B14F-4D97-AF65-F5344CB8AC3E}">
        <p14:creationId xmlns:p14="http://schemas.microsoft.com/office/powerpoint/2010/main" val="3999133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building blocks of the application will be the dimensions.</a:t>
            </a:r>
          </a:p>
        </p:txBody>
      </p:sp>
      <p:sp>
        <p:nvSpPr>
          <p:cNvPr id="4" name="Slide Number Placeholder 3"/>
          <p:cNvSpPr>
            <a:spLocks noGrp="1"/>
          </p:cNvSpPr>
          <p:nvPr>
            <p:ph type="sldNum" sz="quarter" idx="5"/>
          </p:nvPr>
        </p:nvSpPr>
        <p:spPr/>
        <p:txBody>
          <a:bodyPr/>
          <a:lstStyle/>
          <a:p>
            <a:fld id="{65638985-A4D7-4E8C-987A-40404B83A686}" type="slidenum">
              <a:rPr lang="en-GB" smtClean="0"/>
              <a:t>13</a:t>
            </a:fld>
            <a:endParaRPr lang="en-GB"/>
          </a:p>
        </p:txBody>
      </p:sp>
    </p:spTree>
    <p:extLst>
      <p:ext uri="{BB962C8B-B14F-4D97-AF65-F5344CB8AC3E}">
        <p14:creationId xmlns:p14="http://schemas.microsoft.com/office/powerpoint/2010/main" val="2947250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application will revolve around these 5 Areas of Activity.  You will need to focus on 2 of these if applying for an AFHEA and all 5 otherwise.</a:t>
            </a:r>
          </a:p>
        </p:txBody>
      </p:sp>
      <p:sp>
        <p:nvSpPr>
          <p:cNvPr id="4" name="Slide Number Placeholder 3"/>
          <p:cNvSpPr>
            <a:spLocks noGrp="1"/>
          </p:cNvSpPr>
          <p:nvPr>
            <p:ph type="sldNum" sz="quarter" idx="5"/>
          </p:nvPr>
        </p:nvSpPr>
        <p:spPr/>
        <p:txBody>
          <a:bodyPr/>
          <a:lstStyle/>
          <a:p>
            <a:fld id="{65638985-A4D7-4E8C-987A-40404B83A686}" type="slidenum">
              <a:rPr lang="en-GB" smtClean="0"/>
              <a:t>14</a:t>
            </a:fld>
            <a:endParaRPr lang="en-GB"/>
          </a:p>
        </p:txBody>
      </p:sp>
    </p:spTree>
    <p:extLst>
      <p:ext uri="{BB962C8B-B14F-4D97-AF65-F5344CB8AC3E}">
        <p14:creationId xmlns:p14="http://schemas.microsoft.com/office/powerpoint/2010/main" val="6664617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A1:  In your context:</a:t>
            </a:r>
          </a:p>
          <a:p>
            <a:endParaRPr lang="en-GB" dirty="0"/>
          </a:p>
          <a:p>
            <a:r>
              <a:rPr lang="en-GB" dirty="0"/>
              <a:t>Creating accessible material, have content delivered in a way appropriate to the context, build tutorial exercises that complement the lecture material.</a:t>
            </a:r>
          </a:p>
          <a:p>
            <a:endParaRPr lang="en-GB" dirty="0"/>
          </a:p>
          <a:p>
            <a:r>
              <a:rPr lang="en-GB" dirty="0"/>
              <a:t>AFHEA:</a:t>
            </a:r>
          </a:p>
          <a:p>
            <a:pPr algn="l">
              <a:spcBef>
                <a:spcPts val="900"/>
              </a:spcBef>
              <a:buFont typeface="+mj-lt"/>
              <a:buAutoNum type="arabicPeriod"/>
            </a:pPr>
            <a:r>
              <a:rPr lang="en-US" b="1" i="0" dirty="0">
                <a:solidFill>
                  <a:srgbClr val="CAC6BF"/>
                </a:solidFill>
                <a:effectLst/>
                <a:latin typeface="-apple-system"/>
              </a:rPr>
              <a:t>Comprehensive Planning for Diverse Learning Environments</a:t>
            </a:r>
            <a:r>
              <a:rPr lang="en-US" b="0" i="0" dirty="0">
                <a:solidFill>
                  <a:srgbClr val="CAC6BF"/>
                </a:solidFill>
                <a:effectLst/>
                <a:latin typeface="-apple-system"/>
              </a:rPr>
              <a:t>: You create inclusive lesson plans and individual learning plans, while also designing activities for one-on-one tuition, group sessions, and various educational contexts, including online and practical settings.</a:t>
            </a:r>
          </a:p>
          <a:p>
            <a:pPr algn="l">
              <a:spcBef>
                <a:spcPts val="900"/>
              </a:spcBef>
              <a:buFont typeface="+mj-lt"/>
              <a:buAutoNum type="arabicPeriod"/>
            </a:pPr>
            <a:endParaRPr lang="en-US" b="1" i="0" dirty="0">
              <a:solidFill>
                <a:srgbClr val="CAC6BF"/>
              </a:solidFill>
              <a:effectLst/>
              <a:latin typeface="-apple-system"/>
            </a:endParaRPr>
          </a:p>
          <a:p>
            <a:pPr algn="l">
              <a:spcBef>
                <a:spcPts val="900"/>
              </a:spcBef>
              <a:buFont typeface="+mj-lt"/>
              <a:buAutoNum type="arabicPeriod"/>
            </a:pPr>
            <a:r>
              <a:rPr lang="en-US" b="1" i="0" dirty="0">
                <a:solidFill>
                  <a:srgbClr val="CAC6BF"/>
                </a:solidFill>
                <a:effectLst/>
                <a:latin typeface="-apple-system"/>
              </a:rPr>
              <a:t>Focus on Skill Development and Support</a:t>
            </a:r>
            <a:r>
              <a:rPr lang="en-US" b="0" i="0" dirty="0">
                <a:solidFill>
                  <a:srgbClr val="CAC6BF"/>
                </a:solidFill>
                <a:effectLst/>
                <a:latin typeface="-apple-system"/>
              </a:rPr>
              <a:t>: Your planning emphasizes the development of learners’ technical skills and research capabilities, ensuring they receive tailored support to enhance their learning experience and engagement with the curriculum</a:t>
            </a:r>
          </a:p>
          <a:p>
            <a:pPr algn="l">
              <a:spcBef>
                <a:spcPts val="900"/>
              </a:spcBef>
              <a:buFont typeface="+mj-lt"/>
              <a:buAutoNum type="arabicPeriod"/>
            </a:pPr>
            <a:endParaRPr lang="en-US" b="0" i="0" dirty="0">
              <a:solidFill>
                <a:srgbClr val="CAC6BF"/>
              </a:solidFill>
              <a:effectLst/>
              <a:latin typeface="-apple-system"/>
            </a:endParaRPr>
          </a:p>
          <a:p>
            <a:pPr algn="l">
              <a:spcBef>
                <a:spcPts val="900"/>
              </a:spcBef>
              <a:buFont typeface="+mj-lt"/>
              <a:buNone/>
            </a:pPr>
            <a:r>
              <a:rPr lang="en-US" b="0" i="0" dirty="0" err="1">
                <a:solidFill>
                  <a:srgbClr val="CAC6BF"/>
                </a:solidFill>
                <a:effectLst/>
                <a:latin typeface="-apple-system"/>
              </a:rPr>
              <a:t>FHEA</a:t>
            </a:r>
            <a:r>
              <a:rPr lang="en-US" b="0" i="0" dirty="0">
                <a:solidFill>
                  <a:srgbClr val="CAC6BF"/>
                </a:solidFill>
                <a:effectLst/>
                <a:latin typeface="-apple-system"/>
              </a:rPr>
              <a:t>:</a:t>
            </a:r>
          </a:p>
          <a:p>
            <a:pPr>
              <a:buFont typeface="+mj-lt"/>
              <a:buAutoNum type="arabicPeriod"/>
            </a:pPr>
            <a:r>
              <a:rPr lang="en-US" b="1" dirty="0"/>
              <a:t>Curriculum Development and Customization</a:t>
            </a:r>
            <a:r>
              <a:rPr lang="en-US" dirty="0"/>
              <a:t>: You focus on designing and redesigning programs of study, creating new learning activities, and developing customized support materials to enhance student learning and professional development.</a:t>
            </a:r>
          </a:p>
          <a:p>
            <a:pPr>
              <a:buFont typeface="+mj-lt"/>
              <a:buAutoNum type="arabicPeriod"/>
            </a:pPr>
            <a:endParaRPr lang="en-US" dirty="0"/>
          </a:p>
          <a:p>
            <a:pPr>
              <a:buFont typeface="+mj-lt"/>
              <a:buAutoNum type="arabicPeriod"/>
            </a:pPr>
            <a:r>
              <a:rPr lang="en-US" b="1" dirty="0"/>
              <a:t>Inclusive and Industry-Relevant Learning Experiences</a:t>
            </a:r>
            <a:r>
              <a:rPr lang="en-US" dirty="0"/>
              <a:t>: Your work emphasizes designing inclusive and accessible learning activities that foster a sense of belonging, while also ensuring that curricula remain current and responsive to industry demands and regulatory standards.</a:t>
            </a:r>
          </a:p>
          <a:p>
            <a:pPr algn="l">
              <a:spcBef>
                <a:spcPts val="900"/>
              </a:spcBef>
              <a:buFont typeface="+mj-lt"/>
              <a:buNone/>
            </a:pPr>
            <a:endParaRPr lang="en-US" b="0" i="0" dirty="0">
              <a:solidFill>
                <a:srgbClr val="CAC6BF"/>
              </a:solidFill>
              <a:effectLst/>
              <a:latin typeface="-apple-system"/>
            </a:endParaRPr>
          </a:p>
          <a:p>
            <a:pPr algn="l">
              <a:spcBef>
                <a:spcPts val="900"/>
              </a:spcBef>
              <a:buFont typeface="+mj-lt"/>
              <a:buNone/>
            </a:pPr>
            <a:r>
              <a:rPr lang="en-US" b="0" i="0" dirty="0" err="1">
                <a:solidFill>
                  <a:srgbClr val="CAC6BF"/>
                </a:solidFill>
                <a:effectLst/>
                <a:latin typeface="-apple-system"/>
              </a:rPr>
              <a:t>SFHEA</a:t>
            </a:r>
            <a:r>
              <a:rPr lang="en-US" b="0" i="0" dirty="0">
                <a:solidFill>
                  <a:srgbClr val="CAC6BF"/>
                </a:solidFill>
                <a:effectLst/>
                <a:latin typeface="-apple-system"/>
              </a:rPr>
              <a:t>:</a:t>
            </a:r>
          </a:p>
          <a:p>
            <a:pPr>
              <a:buFont typeface="+mj-lt"/>
              <a:buAutoNum type="arabicPeriod"/>
            </a:pPr>
            <a:r>
              <a:rPr lang="en-US" b="1" dirty="0"/>
              <a:t>Leadership in Curriculum Development and Support</a:t>
            </a:r>
            <a:r>
              <a:rPr lang="en-US" dirty="0"/>
              <a:t>: You actively support and guide colleagues in designing and updating programs of study, mentoring less experienced supervisors, and coordinating the development of doctoral programs, ensuring alignment with institutional policies and industry standards.</a:t>
            </a:r>
          </a:p>
          <a:p>
            <a:pPr>
              <a:buFont typeface="+mj-lt"/>
              <a:buAutoNum type="arabicPeriod"/>
            </a:pPr>
            <a:endParaRPr lang="en-US" b="1" dirty="0"/>
          </a:p>
          <a:p>
            <a:pPr>
              <a:buFont typeface="+mj-lt"/>
              <a:buAutoNum type="arabicPeriod"/>
            </a:pPr>
            <a:r>
              <a:rPr lang="en-US" b="1" dirty="0"/>
              <a:t>Enhancing Learning Outcomes through Collaboration</a:t>
            </a:r>
            <a:r>
              <a:rPr lang="en-US" dirty="0"/>
              <a:t>: Your efforts focus on influencing the design of learning activities and induction processes, fostering the effective use of digital technologies, and contributing to accreditation processes, all aimed at enabling colleagues to provide robust support for students to achieve challenging learning outcomes.</a:t>
            </a:r>
          </a:p>
          <a:p>
            <a:pPr algn="l">
              <a:spcBef>
                <a:spcPts val="900"/>
              </a:spcBef>
              <a:buFont typeface="+mj-lt"/>
              <a:buNone/>
            </a:pPr>
            <a:endParaRPr lang="en-US" b="0" i="0" dirty="0">
              <a:solidFill>
                <a:srgbClr val="CAC6BF"/>
              </a:solidFill>
              <a:effectLst/>
              <a:latin typeface="-apple-system"/>
            </a:endParaRPr>
          </a:p>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15</a:t>
            </a:fld>
            <a:endParaRPr lang="en-GB"/>
          </a:p>
        </p:txBody>
      </p:sp>
    </p:spTree>
    <p:extLst>
      <p:ext uri="{BB962C8B-B14F-4D97-AF65-F5344CB8AC3E}">
        <p14:creationId xmlns:p14="http://schemas.microsoft.com/office/powerpoint/2010/main" val="1346364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7D369-064F-BB56-ED9B-8F1C3153EF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D2E58-B488-0E0B-46C9-C71D904038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44EC90-94CA-A988-5E5B-B92521CC004F}"/>
              </a:ext>
            </a:extLst>
          </p:cNvPr>
          <p:cNvSpPr>
            <a:spLocks noGrp="1"/>
          </p:cNvSpPr>
          <p:nvPr>
            <p:ph type="body" idx="1"/>
          </p:nvPr>
        </p:nvSpPr>
        <p:spPr/>
        <p:txBody>
          <a:bodyPr/>
          <a:lstStyle/>
          <a:p>
            <a:r>
              <a:rPr lang="en-GB" dirty="0"/>
              <a:t>A2:  In your context</a:t>
            </a:r>
          </a:p>
          <a:p>
            <a:endParaRPr lang="en-GB" dirty="0"/>
          </a:p>
          <a:p>
            <a:r>
              <a:rPr lang="en-GB" dirty="0"/>
              <a:t>Support learners through other means, like in AA meetings, running training sessions with others that will influence the students’ practices (like tutorial training).</a:t>
            </a:r>
          </a:p>
          <a:p>
            <a:endParaRPr lang="en-GB" dirty="0"/>
          </a:p>
          <a:p>
            <a:r>
              <a:rPr lang="en-GB" dirty="0"/>
              <a:t>AFHEA:</a:t>
            </a:r>
          </a:p>
          <a:p>
            <a:pPr>
              <a:buFont typeface="+mj-lt"/>
              <a:buAutoNum type="arabicPeriod"/>
            </a:pPr>
            <a:r>
              <a:rPr lang="en-US" b="1" dirty="0"/>
              <a:t>Facilitation of Diverse Learning Experiences</a:t>
            </a:r>
            <a:r>
              <a:rPr lang="en-US" dirty="0"/>
              <a:t>: You engage in running seminars, tutorials, and practical sessions, both individually and in teams, to enhance student learning across various contexts, including fieldwork and community events.</a:t>
            </a:r>
          </a:p>
          <a:p>
            <a:pPr>
              <a:buFont typeface="+mj-lt"/>
              <a:buAutoNum type="arabicPeriod"/>
            </a:pPr>
            <a:endParaRPr lang="en-US" dirty="0"/>
          </a:p>
          <a:p>
            <a:pPr>
              <a:buFont typeface="+mj-lt"/>
              <a:buAutoNum type="arabicPeriod"/>
            </a:pPr>
            <a:r>
              <a:rPr lang="en-US" b="1" dirty="0"/>
              <a:t>Development of Skills and Resources</a:t>
            </a:r>
            <a:r>
              <a:rPr lang="en-US" dirty="0"/>
              <a:t>: You focus on supporting the development of academic and research skills through workshops and customized resources, while also creating digital learning opportunities tailored to specific disciplines and learner needs.</a:t>
            </a:r>
          </a:p>
          <a:p>
            <a:endParaRPr lang="en-GB" dirty="0"/>
          </a:p>
          <a:p>
            <a:r>
              <a:rPr lang="en-GB" dirty="0"/>
              <a:t>FHEA:</a:t>
            </a:r>
          </a:p>
          <a:p>
            <a:pPr>
              <a:buFont typeface="+mj-lt"/>
              <a:buAutoNum type="arabicPeriod"/>
            </a:pPr>
            <a:r>
              <a:rPr lang="en-US" b="1" dirty="0"/>
              <a:t>Adaptation and Facilitation of Learning</a:t>
            </a:r>
            <a:r>
              <a:rPr lang="en-US" dirty="0"/>
              <a:t>: You effectively work with learners in various settings—individually, in groups, online, or in person—tailoring your teaching approaches to meet diverse learning goals and enhancing professional practice across different environments.</a:t>
            </a:r>
          </a:p>
          <a:p>
            <a:pPr>
              <a:buFont typeface="+mj-lt"/>
              <a:buAutoNum type="arabicPeriod"/>
            </a:pPr>
            <a:endParaRPr lang="en-US" dirty="0"/>
          </a:p>
          <a:p>
            <a:pPr>
              <a:buFont typeface="+mj-lt"/>
              <a:buAutoNum type="arabicPeriod"/>
            </a:pPr>
            <a:r>
              <a:rPr lang="en-US" b="1" dirty="0"/>
              <a:t>Development of Skills and Supportive Technologies</a:t>
            </a:r>
            <a:r>
              <a:rPr lang="en-US" dirty="0"/>
              <a:t>: You focus on developing learners’ research and practical skills while also creating tools and technologies that support virtual learning environments, ensuring that educational experiences are relevant and accessible in various contexts, including work-based and online learning.</a:t>
            </a:r>
          </a:p>
          <a:p>
            <a:pPr>
              <a:buFont typeface="+mj-lt"/>
              <a:buAutoNum type="arabicPeriod"/>
            </a:pPr>
            <a:endParaRPr lang="en-US" dirty="0"/>
          </a:p>
          <a:p>
            <a:pPr>
              <a:buFont typeface="+mj-lt"/>
              <a:buNone/>
            </a:pPr>
            <a:r>
              <a:rPr lang="en-US" dirty="0" err="1"/>
              <a:t>SFHEA</a:t>
            </a:r>
            <a:r>
              <a:rPr lang="en-US" dirty="0"/>
              <a:t>:</a:t>
            </a:r>
          </a:p>
          <a:p>
            <a:pPr>
              <a:buFont typeface="+mj-lt"/>
              <a:buAutoNum type="arabicPeriod"/>
            </a:pPr>
            <a:r>
              <a:rPr lang="en-US" b="1" dirty="0"/>
              <a:t>Leadership and Mentorship in Teaching Practices</a:t>
            </a:r>
            <a:r>
              <a:rPr lang="en-US" dirty="0"/>
              <a:t>: You actively coach and mentor both new and established staff in teaching and learner support, enhancing their practices through observation, guidance, and training, while also developing research students as effective educators.</a:t>
            </a:r>
          </a:p>
          <a:p>
            <a:pPr>
              <a:buFont typeface="+mj-lt"/>
              <a:buAutoNum type="arabicPeriod"/>
            </a:pPr>
            <a:endParaRPr lang="en-US" dirty="0"/>
          </a:p>
          <a:p>
            <a:pPr>
              <a:buFont typeface="+mj-lt"/>
              <a:buAutoNum type="arabicPeriod"/>
            </a:pPr>
            <a:r>
              <a:rPr lang="en-US" b="1" dirty="0"/>
              <a:t>Innovation and Development of Learning Environments</a:t>
            </a:r>
            <a:r>
              <a:rPr lang="en-US" dirty="0"/>
              <a:t>: You lead initiatives to improve learning environments and support systems, collaborating with senior teams to implement innovative pedagogies and resource allocation strategies that enhance the quality of education across various settings.</a:t>
            </a:r>
          </a:p>
          <a:p>
            <a:pPr>
              <a:buFont typeface="+mj-lt"/>
              <a:buNone/>
            </a:pPr>
            <a:endParaRPr lang="en-US" dirty="0"/>
          </a:p>
          <a:p>
            <a:endParaRPr lang="en-GB" dirty="0"/>
          </a:p>
        </p:txBody>
      </p:sp>
      <p:sp>
        <p:nvSpPr>
          <p:cNvPr id="4" name="Slide Number Placeholder 3">
            <a:extLst>
              <a:ext uri="{FF2B5EF4-FFF2-40B4-BE49-F238E27FC236}">
                <a16:creationId xmlns:a16="http://schemas.microsoft.com/office/drawing/2014/main" id="{3690FC2F-70BF-B014-3518-6DAEA19C6B07}"/>
              </a:ext>
            </a:extLst>
          </p:cNvPr>
          <p:cNvSpPr>
            <a:spLocks noGrp="1"/>
          </p:cNvSpPr>
          <p:nvPr>
            <p:ph type="sldNum" sz="quarter" idx="5"/>
          </p:nvPr>
        </p:nvSpPr>
        <p:spPr/>
        <p:txBody>
          <a:bodyPr/>
          <a:lstStyle/>
          <a:p>
            <a:fld id="{65638985-A4D7-4E8C-987A-40404B83A686}" type="slidenum">
              <a:rPr lang="en-GB" smtClean="0"/>
              <a:t>16</a:t>
            </a:fld>
            <a:endParaRPr lang="en-GB"/>
          </a:p>
        </p:txBody>
      </p:sp>
    </p:spTree>
    <p:extLst>
      <p:ext uri="{BB962C8B-B14F-4D97-AF65-F5344CB8AC3E}">
        <p14:creationId xmlns:p14="http://schemas.microsoft.com/office/powerpoint/2010/main" val="9035940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3EA9D-CA99-C98C-8F38-C72F3AB75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7817B7-013A-A263-76F1-FB636880F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EE9B7E-DCAB-9890-60A0-0E5B6744587C}"/>
              </a:ext>
            </a:extLst>
          </p:cNvPr>
          <p:cNvSpPr>
            <a:spLocks noGrp="1"/>
          </p:cNvSpPr>
          <p:nvPr>
            <p:ph type="body" idx="1"/>
          </p:nvPr>
        </p:nvSpPr>
        <p:spPr/>
        <p:txBody>
          <a:bodyPr/>
          <a:lstStyle/>
          <a:p>
            <a:r>
              <a:rPr lang="en-GB" dirty="0"/>
              <a:t>A3:  In your context</a:t>
            </a:r>
          </a:p>
          <a:p>
            <a:endParaRPr lang="en-GB" dirty="0"/>
          </a:p>
          <a:p>
            <a:r>
              <a:rPr lang="en-GB" dirty="0"/>
              <a:t>Build assessment in a way that tests the students appropriately, building on the ILOs and the material they have learned in the past.  Formative vs Summative assessment and feedback, types of feedback to students or responding to their feedback.</a:t>
            </a:r>
          </a:p>
          <a:p>
            <a:endParaRPr lang="en-GB" dirty="0"/>
          </a:p>
          <a:p>
            <a:r>
              <a:rPr lang="en-GB" dirty="0"/>
              <a:t>AFHEA:</a:t>
            </a:r>
          </a:p>
          <a:p>
            <a:pPr>
              <a:buFont typeface="+mj-lt"/>
              <a:buAutoNum type="arabicPeriod"/>
            </a:pPr>
            <a:r>
              <a:rPr lang="en-US" b="1" dirty="0"/>
              <a:t>Comprehensive Assessment and Feedback</a:t>
            </a:r>
            <a:r>
              <a:rPr lang="en-US" dirty="0"/>
              <a:t>: You focus on familiarizing learners with assessment criteria and providing timely, constructive feedback across various tasks, including formative assessments, online quizzes, and oral feedback in practical settings, all aimed at enhancing the quality of their work.</a:t>
            </a:r>
          </a:p>
          <a:p>
            <a:pPr>
              <a:buFont typeface="+mj-lt"/>
              <a:buAutoNum type="arabicPeriod"/>
            </a:pPr>
            <a:endParaRPr lang="en-US" dirty="0"/>
          </a:p>
          <a:p>
            <a:pPr>
              <a:buFont typeface="+mj-lt"/>
              <a:buAutoNum type="arabicPeriod"/>
            </a:pPr>
            <a:r>
              <a:rPr lang="en-US" b="1" dirty="0"/>
              <a:t>Support for Learner Development and Well-Being</a:t>
            </a:r>
            <a:r>
              <a:rPr lang="en-US" dirty="0"/>
              <a:t>: You design formative tasks to prepare learners for summative assessments, promote academic integrity, and create a supportive environment that reduces anxiety around assessments, while also facilitating self- and peer-assessment to foster independent learning.</a:t>
            </a:r>
          </a:p>
          <a:p>
            <a:pPr>
              <a:buFont typeface="+mj-lt"/>
              <a:buAutoNum type="arabicPeriod"/>
            </a:pPr>
            <a:endParaRPr lang="en-US" dirty="0"/>
          </a:p>
          <a:p>
            <a:pPr>
              <a:buFont typeface="+mj-lt"/>
              <a:buNone/>
            </a:pPr>
            <a:r>
              <a:rPr lang="en-US" dirty="0" err="1"/>
              <a:t>FHEA</a:t>
            </a:r>
            <a:r>
              <a:rPr lang="en-US" dirty="0"/>
              <a:t>:</a:t>
            </a:r>
          </a:p>
          <a:p>
            <a:pPr>
              <a:buFont typeface="+mj-lt"/>
              <a:buAutoNum type="arabicPeriod"/>
            </a:pPr>
            <a:r>
              <a:rPr lang="en-US" b="1" dirty="0"/>
              <a:t>Tailored Assessment Strategies and Academic Integrity</a:t>
            </a:r>
            <a:r>
              <a:rPr lang="en-US" dirty="0"/>
              <a:t>: You develop and adapt assessment approaches to enhance specific skills such as critical thinking and digital literacy, while ensuring adherence to academic integrity and quality assurance standards relevant to your field.</a:t>
            </a:r>
          </a:p>
          <a:p>
            <a:pPr>
              <a:buFont typeface="+mj-lt"/>
              <a:buAutoNum type="arabicPeriod"/>
            </a:pPr>
            <a:endParaRPr lang="en-US" dirty="0"/>
          </a:p>
          <a:p>
            <a:pPr>
              <a:buFont typeface="+mj-lt"/>
              <a:buAutoNum type="arabicPeriod"/>
            </a:pPr>
            <a:r>
              <a:rPr lang="en-US" b="1" dirty="0"/>
              <a:t>Comprehensive Support for Learner Development</a:t>
            </a:r>
            <a:r>
              <a:rPr lang="en-US" dirty="0"/>
              <a:t>: You provide robust support for students preparing for summative assessments, including practice opportunities and feedback mechanisms, while also advising on revisions and fostering learner autonomy through diverse assessment tasks.</a:t>
            </a:r>
          </a:p>
          <a:p>
            <a:pPr>
              <a:buFont typeface="+mj-lt"/>
              <a:buNone/>
            </a:pPr>
            <a:endParaRPr lang="en-US" dirty="0"/>
          </a:p>
          <a:p>
            <a:r>
              <a:rPr lang="en-GB" dirty="0"/>
              <a:t>SFHEA:</a:t>
            </a:r>
          </a:p>
          <a:p>
            <a:pPr>
              <a:buFont typeface="+mj-lt"/>
              <a:buAutoNum type="arabicPeriod"/>
            </a:pPr>
            <a:r>
              <a:rPr lang="en-US" b="1" dirty="0"/>
              <a:t>Coordination and Development of Assessment Practices</a:t>
            </a:r>
            <a:r>
              <a:rPr lang="en-US" dirty="0"/>
              <a:t>: You manage and coordinate assessment and feedback approaches across various programs, developing support materials and practices while supervising assessment panels and leading initiatives to enhance these processes.</a:t>
            </a:r>
          </a:p>
          <a:p>
            <a:pPr>
              <a:buFont typeface="+mj-lt"/>
              <a:buAutoNum type="arabicPeriod"/>
            </a:pPr>
            <a:endParaRPr lang="en-US" dirty="0"/>
          </a:p>
          <a:p>
            <a:pPr>
              <a:buFont typeface="+mj-lt"/>
              <a:buAutoNum type="arabicPeriod"/>
            </a:pPr>
            <a:r>
              <a:rPr lang="en-US" b="1" dirty="0"/>
              <a:t>Support and Professional Development for Educators</a:t>
            </a:r>
            <a:r>
              <a:rPr lang="en-US" dirty="0"/>
              <a:t>: You provide mentoring and developmental feedback to both new and experienced teachers, facilitating staff development activities focused on assessment, and ensuring the effective use of technology to uphold academic integrity and improve learner feedback.</a:t>
            </a:r>
          </a:p>
          <a:p>
            <a:endParaRPr lang="en-GB" dirty="0"/>
          </a:p>
        </p:txBody>
      </p:sp>
      <p:sp>
        <p:nvSpPr>
          <p:cNvPr id="4" name="Slide Number Placeholder 3">
            <a:extLst>
              <a:ext uri="{FF2B5EF4-FFF2-40B4-BE49-F238E27FC236}">
                <a16:creationId xmlns:a16="http://schemas.microsoft.com/office/drawing/2014/main" id="{F21B57E4-B3A2-2AA7-BF32-F856C9A0A04A}"/>
              </a:ext>
            </a:extLst>
          </p:cNvPr>
          <p:cNvSpPr>
            <a:spLocks noGrp="1"/>
          </p:cNvSpPr>
          <p:nvPr>
            <p:ph type="sldNum" sz="quarter" idx="5"/>
          </p:nvPr>
        </p:nvSpPr>
        <p:spPr/>
        <p:txBody>
          <a:bodyPr/>
          <a:lstStyle/>
          <a:p>
            <a:fld id="{65638985-A4D7-4E8C-987A-40404B83A686}" type="slidenum">
              <a:rPr lang="en-GB" smtClean="0"/>
              <a:t>17</a:t>
            </a:fld>
            <a:endParaRPr lang="en-GB"/>
          </a:p>
        </p:txBody>
      </p:sp>
    </p:spTree>
    <p:extLst>
      <p:ext uri="{BB962C8B-B14F-4D97-AF65-F5344CB8AC3E}">
        <p14:creationId xmlns:p14="http://schemas.microsoft.com/office/powerpoint/2010/main" val="2806314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79281-3533-9B1A-166E-C7E87EE47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40A888-5216-02C8-7C8B-1C946DD900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08324D-DEBF-1957-CE6C-0694F7D152D1}"/>
              </a:ext>
            </a:extLst>
          </p:cNvPr>
          <p:cNvSpPr>
            <a:spLocks noGrp="1"/>
          </p:cNvSpPr>
          <p:nvPr>
            <p:ph type="body" idx="1"/>
          </p:nvPr>
        </p:nvSpPr>
        <p:spPr/>
        <p:txBody>
          <a:bodyPr/>
          <a:lstStyle/>
          <a:p>
            <a:r>
              <a:rPr lang="en-GB" dirty="0"/>
              <a:t>A4:  In your context</a:t>
            </a:r>
          </a:p>
          <a:p>
            <a:endParaRPr lang="en-GB" dirty="0"/>
          </a:p>
          <a:p>
            <a:r>
              <a:rPr lang="en-GB" dirty="0"/>
              <a:t>Providing resources or signposting.</a:t>
            </a:r>
          </a:p>
          <a:p>
            <a:endParaRPr lang="en-GB" dirty="0"/>
          </a:p>
          <a:p>
            <a:r>
              <a:rPr lang="en-GB" dirty="0"/>
              <a:t>AFHEA:</a:t>
            </a:r>
          </a:p>
          <a:p>
            <a:pPr>
              <a:buFont typeface="+mj-lt"/>
              <a:buAutoNum type="arabicPeriod"/>
            </a:pPr>
            <a:r>
              <a:rPr lang="en-US" b="1" dirty="0"/>
              <a:t>Promotion and Engagement with Support Services</a:t>
            </a:r>
            <a:r>
              <a:rPr lang="en-US" dirty="0"/>
              <a:t>: You raise awareness of academic and well-being support services, guiding learners to access resources that address their individual needs, including emotional well-being, mental health, and academic skills development.</a:t>
            </a:r>
          </a:p>
          <a:p>
            <a:pPr>
              <a:buFont typeface="+mj-lt"/>
              <a:buAutoNum type="arabicPeriod"/>
            </a:pPr>
            <a:endParaRPr lang="en-US" b="1" dirty="0"/>
          </a:p>
          <a:p>
            <a:pPr>
              <a:buFont typeface="+mj-lt"/>
              <a:buAutoNum type="arabicPeriod"/>
            </a:pPr>
            <a:r>
              <a:rPr lang="en-US" b="1" dirty="0"/>
              <a:t>Development of Inclusive Learning Resources</a:t>
            </a:r>
            <a:r>
              <a:rPr lang="en-US" dirty="0"/>
              <a:t>: You provide tailored resources and support to enhance learners’ skills—such as research, writing, and presentation—while modeling inclusive practices and ensuring that all students understand the importance of academic integrity and can effectively engage in online learning environments.</a:t>
            </a:r>
          </a:p>
          <a:p>
            <a:pPr>
              <a:buFont typeface="+mj-lt"/>
              <a:buAutoNum type="arabicPeriod"/>
            </a:pPr>
            <a:endParaRPr lang="en-US" dirty="0"/>
          </a:p>
          <a:p>
            <a:pPr>
              <a:buFont typeface="+mj-lt"/>
              <a:buNone/>
            </a:pPr>
            <a:r>
              <a:rPr lang="en-US" dirty="0" err="1"/>
              <a:t>FHEA</a:t>
            </a:r>
            <a:r>
              <a:rPr lang="en-US" dirty="0"/>
              <a:t>:</a:t>
            </a:r>
          </a:p>
          <a:p>
            <a:pPr>
              <a:buFont typeface="+mj-lt"/>
              <a:buAutoNum type="arabicPeriod"/>
            </a:pPr>
            <a:r>
              <a:rPr lang="en-US" b="1" dirty="0"/>
              <a:t>Promotion and Engagement with Support Services</a:t>
            </a:r>
            <a:r>
              <a:rPr lang="en-US" dirty="0"/>
              <a:t>: You ensure that students are aware of available support services and develop strategies to encourage positive engagement with these resources, including library, learner support, and career services. You also facilitate community-building activities that foster social engagement and a sense of belonging.</a:t>
            </a:r>
          </a:p>
          <a:p>
            <a:pPr>
              <a:buFont typeface="+mj-lt"/>
              <a:buAutoNum type="arabicPeriod"/>
            </a:pPr>
            <a:endParaRPr lang="en-US" b="1" dirty="0"/>
          </a:p>
          <a:p>
            <a:pPr>
              <a:buFont typeface="+mj-lt"/>
              <a:buAutoNum type="arabicPeriod"/>
            </a:pPr>
            <a:r>
              <a:rPr lang="en-US" b="1" dirty="0"/>
              <a:t>Holistic Support and Guidance</a:t>
            </a:r>
            <a:r>
              <a:rPr lang="en-US" dirty="0"/>
              <a:t>: You provide tailored support to help students navigate their academic journey, integrating diverse perspectives into learning experiences, guiding them in using digital technologies effectively, and addressing individual needs through collaboration with specialists. This includes organizing revision sessions and responding to student feedback and concerns to enhance their learning experience.</a:t>
            </a:r>
          </a:p>
          <a:p>
            <a:pPr>
              <a:buFont typeface="+mj-lt"/>
              <a:buNone/>
            </a:pPr>
            <a:endParaRPr lang="en-US" dirty="0"/>
          </a:p>
          <a:p>
            <a:r>
              <a:rPr lang="en-GB" dirty="0"/>
              <a:t>SFHEA:</a:t>
            </a:r>
          </a:p>
          <a:p>
            <a:pPr>
              <a:buFont typeface="+mj-lt"/>
              <a:buAutoNum type="arabicPeriod"/>
            </a:pPr>
            <a:r>
              <a:rPr lang="en-US" b="1" dirty="0"/>
              <a:t>Leadership in Developing Learning Support Services</a:t>
            </a:r>
            <a:r>
              <a:rPr lang="en-US" dirty="0"/>
              <a:t>: You take a proactive role in collaborating with senior teams to design and enhance learning support services, mentoring colleagues to recognize when to refer students to specialized support and promoting inclusive practices that foster a sense of belonging among diverse learners.</a:t>
            </a:r>
          </a:p>
          <a:p>
            <a:pPr>
              <a:buFont typeface="+mj-lt"/>
              <a:buAutoNum type="arabicPeriod"/>
            </a:pPr>
            <a:endParaRPr lang="en-US" b="1" dirty="0"/>
          </a:p>
          <a:p>
            <a:pPr>
              <a:buFont typeface="+mj-lt"/>
              <a:buAutoNum type="arabicPeriod"/>
            </a:pPr>
            <a:r>
              <a:rPr lang="en-US" b="1" dirty="0"/>
              <a:t>Facilitation of Student Engagement and Digital Experience</a:t>
            </a:r>
            <a:r>
              <a:rPr lang="en-US" dirty="0"/>
              <a:t>: You ensure that your teaching and support teams develop strategies to encourage proactive student engagement, while also leading initiatives to improve the digital learning experience, making resources accessible and tailored to meet the needs of all students, especially during critical transition periods.</a:t>
            </a:r>
          </a:p>
        </p:txBody>
      </p:sp>
      <p:sp>
        <p:nvSpPr>
          <p:cNvPr id="4" name="Slide Number Placeholder 3">
            <a:extLst>
              <a:ext uri="{FF2B5EF4-FFF2-40B4-BE49-F238E27FC236}">
                <a16:creationId xmlns:a16="http://schemas.microsoft.com/office/drawing/2014/main" id="{94C8F6AB-AB62-9E97-9F8B-1D565E6F545B}"/>
              </a:ext>
            </a:extLst>
          </p:cNvPr>
          <p:cNvSpPr>
            <a:spLocks noGrp="1"/>
          </p:cNvSpPr>
          <p:nvPr>
            <p:ph type="sldNum" sz="quarter" idx="5"/>
          </p:nvPr>
        </p:nvSpPr>
        <p:spPr/>
        <p:txBody>
          <a:bodyPr/>
          <a:lstStyle/>
          <a:p>
            <a:fld id="{65638985-A4D7-4E8C-987A-40404B83A686}" type="slidenum">
              <a:rPr lang="en-GB" smtClean="0"/>
              <a:t>18</a:t>
            </a:fld>
            <a:endParaRPr lang="en-GB"/>
          </a:p>
        </p:txBody>
      </p:sp>
    </p:spTree>
    <p:extLst>
      <p:ext uri="{BB962C8B-B14F-4D97-AF65-F5344CB8AC3E}">
        <p14:creationId xmlns:p14="http://schemas.microsoft.com/office/powerpoint/2010/main" val="151669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DE93F-1590-2F2E-9812-F8AC47ADB8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42276C-7862-B0B0-B9AB-B360A839D9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CAE3E-05BD-B0D5-11DB-FDE968A59CC2}"/>
              </a:ext>
            </a:extLst>
          </p:cNvPr>
          <p:cNvSpPr>
            <a:spLocks noGrp="1"/>
          </p:cNvSpPr>
          <p:nvPr>
            <p:ph type="body" idx="1"/>
          </p:nvPr>
        </p:nvSpPr>
        <p:spPr/>
        <p:txBody>
          <a:bodyPr/>
          <a:lstStyle/>
          <a:p>
            <a:r>
              <a:rPr lang="en-GB" dirty="0"/>
              <a:t>A5:  In your context</a:t>
            </a:r>
          </a:p>
          <a:p>
            <a:endParaRPr lang="en-GB" dirty="0"/>
          </a:p>
          <a:p>
            <a:r>
              <a:rPr lang="en-GB" dirty="0"/>
              <a:t>Being aware of else is out there, like attending sessions run by </a:t>
            </a:r>
            <a:r>
              <a:rPr lang="en-GB" dirty="0" err="1"/>
              <a:t>CLT</a:t>
            </a:r>
            <a:r>
              <a:rPr lang="en-GB" dirty="0"/>
              <a:t>, </a:t>
            </a:r>
            <a:r>
              <a:rPr lang="en-GB" dirty="0" err="1"/>
              <a:t>L&amp;T</a:t>
            </a:r>
            <a:r>
              <a:rPr lang="en-GB" dirty="0"/>
              <a:t> Hub, Doctoral college, </a:t>
            </a:r>
            <a:r>
              <a:rPr lang="en-GB" dirty="0" err="1"/>
              <a:t>iTrent</a:t>
            </a:r>
            <a:r>
              <a:rPr lang="en-GB" dirty="0"/>
              <a:t>, </a:t>
            </a:r>
            <a:r>
              <a:rPr lang="en-GB" dirty="0" err="1"/>
              <a:t>PRiME</a:t>
            </a:r>
            <a:r>
              <a:rPr lang="en-GB" dirty="0"/>
              <a:t>, workshops, etc..</a:t>
            </a:r>
          </a:p>
          <a:p>
            <a:endParaRPr lang="en-GB" dirty="0"/>
          </a:p>
          <a:p>
            <a:r>
              <a:rPr lang="en-GB" dirty="0"/>
              <a:t>AFHEA:</a:t>
            </a:r>
          </a:p>
          <a:p>
            <a:pPr>
              <a:buFont typeface="+mj-lt"/>
              <a:buAutoNum type="arabicPeriod"/>
            </a:pPr>
            <a:r>
              <a:rPr lang="en-US" b="1" dirty="0"/>
              <a:t>Commitment to Professional Development and Collaboration</a:t>
            </a:r>
            <a:r>
              <a:rPr lang="en-US" dirty="0"/>
              <a:t>: You actively participate in staff development events and engage in credit-bearing programs, while also observing colleagues and inviting feedback on your own teaching practices to foster a culture of continuous improvement.</a:t>
            </a:r>
          </a:p>
          <a:p>
            <a:pPr>
              <a:buFont typeface="+mj-lt"/>
              <a:buAutoNum type="arabicPeriod"/>
            </a:pPr>
            <a:endParaRPr lang="en-US" b="1" dirty="0"/>
          </a:p>
          <a:p>
            <a:pPr>
              <a:buFont typeface="+mj-lt"/>
              <a:buAutoNum type="arabicPeriod"/>
            </a:pPr>
            <a:r>
              <a:rPr lang="en-US" b="1" dirty="0"/>
              <a:t>Responsive and Inclusive Teaching Practices</a:t>
            </a:r>
            <a:r>
              <a:rPr lang="en-US" dirty="0"/>
              <a:t>: You utilize published research to inform your teaching, adapt your methods based on learner feedback, and focus on meeting the diverse needs of students, enhancing accessibility and inclusion in the learning environment.</a:t>
            </a:r>
          </a:p>
          <a:p>
            <a:endParaRPr lang="en-GB" dirty="0"/>
          </a:p>
          <a:p>
            <a:r>
              <a:rPr lang="en-GB" dirty="0"/>
              <a:t>FHEA:</a:t>
            </a:r>
          </a:p>
          <a:p>
            <a:pPr>
              <a:buFont typeface="+mj-lt"/>
              <a:buAutoNum type="arabicPeriod"/>
            </a:pPr>
            <a:r>
              <a:rPr lang="en-US" b="1" dirty="0"/>
              <a:t>Commitment to Continuous Improvement</a:t>
            </a:r>
            <a:r>
              <a:rPr lang="en-US" dirty="0"/>
              <a:t>: You actively engage in role-specific training, peer observation, and professional associations to refine your teaching practices, implementing evidence-informed approaches and seeking advice from colleagues to address challenges effectively.</a:t>
            </a:r>
          </a:p>
          <a:p>
            <a:pPr>
              <a:buFont typeface="+mj-lt"/>
              <a:buAutoNum type="arabicPeriod"/>
            </a:pPr>
            <a:endParaRPr lang="en-US" dirty="0"/>
          </a:p>
          <a:p>
            <a:pPr>
              <a:buFont typeface="+mj-lt"/>
              <a:buAutoNum type="arabicPeriod"/>
            </a:pPr>
            <a:r>
              <a:rPr lang="en-US" b="1" dirty="0"/>
              <a:t>Research and Resource Development</a:t>
            </a:r>
            <a:r>
              <a:rPr lang="en-US" dirty="0"/>
              <a:t>: You conduct action research and disseminate findings through conferences or publications, while also creating resources to support learners, particularly those with learning difficulties, thereby enhancing the overall educational experience.</a:t>
            </a:r>
          </a:p>
          <a:p>
            <a:pPr>
              <a:buFont typeface="+mj-lt"/>
              <a:buAutoNum type="arabicPeriod"/>
            </a:pPr>
            <a:endParaRPr lang="en-US" dirty="0"/>
          </a:p>
          <a:p>
            <a:pPr>
              <a:buFont typeface="+mj-lt"/>
              <a:buNone/>
            </a:pPr>
            <a:r>
              <a:rPr lang="en-US" dirty="0" err="1"/>
              <a:t>SFHEA</a:t>
            </a:r>
            <a:r>
              <a:rPr lang="en-US" dirty="0"/>
              <a:t>:</a:t>
            </a:r>
          </a:p>
          <a:p>
            <a:pPr>
              <a:buFont typeface="+mj-lt"/>
              <a:buAutoNum type="arabicPeriod"/>
            </a:pPr>
            <a:r>
              <a:rPr lang="en-US" b="1" dirty="0"/>
              <a:t>Influence Through Leadership and Mentorship</a:t>
            </a:r>
            <a:r>
              <a:rPr lang="en-US" dirty="0"/>
              <a:t>: You actively engage in professional development related to academic leadership, using your experiences in roles such as curriculum redesign and external examining to mentor staff and enhance their practices, thereby positively influencing the work of others.</a:t>
            </a:r>
          </a:p>
          <a:p>
            <a:pPr>
              <a:buFont typeface="+mj-lt"/>
              <a:buAutoNum type="arabicPeriod"/>
            </a:pPr>
            <a:endParaRPr lang="en-US" b="1" dirty="0"/>
          </a:p>
          <a:p>
            <a:pPr>
              <a:buFont typeface="+mj-lt"/>
              <a:buAutoNum type="arabicPeriod"/>
            </a:pPr>
            <a:r>
              <a:rPr lang="en-US" b="1" dirty="0"/>
              <a:t>Commitment to Professional Growth and Community Engagement</a:t>
            </a:r>
            <a:r>
              <a:rPr lang="en-US" dirty="0"/>
              <a:t>: You leverage your learning from professional development to support new educators and contribute to professional associations, demonstrating the impact of your work and enriching the overall quality of teaching and learning within your institution.</a:t>
            </a:r>
          </a:p>
          <a:p>
            <a:pPr>
              <a:buFont typeface="+mj-lt"/>
              <a:buNone/>
            </a:pPr>
            <a:endParaRPr lang="en-US" dirty="0"/>
          </a:p>
          <a:p>
            <a:pPr>
              <a:buFont typeface="+mj-lt"/>
              <a:buNone/>
            </a:pPr>
            <a:endParaRPr lang="en-US" dirty="0"/>
          </a:p>
          <a:p>
            <a:endParaRPr lang="en-GB" dirty="0"/>
          </a:p>
        </p:txBody>
      </p:sp>
      <p:sp>
        <p:nvSpPr>
          <p:cNvPr id="4" name="Slide Number Placeholder 3">
            <a:extLst>
              <a:ext uri="{FF2B5EF4-FFF2-40B4-BE49-F238E27FC236}">
                <a16:creationId xmlns:a16="http://schemas.microsoft.com/office/drawing/2014/main" id="{26A5C244-C60B-4343-656C-37DAAA6E4F30}"/>
              </a:ext>
            </a:extLst>
          </p:cNvPr>
          <p:cNvSpPr>
            <a:spLocks noGrp="1"/>
          </p:cNvSpPr>
          <p:nvPr>
            <p:ph type="sldNum" sz="quarter" idx="5"/>
          </p:nvPr>
        </p:nvSpPr>
        <p:spPr/>
        <p:txBody>
          <a:bodyPr/>
          <a:lstStyle/>
          <a:p>
            <a:fld id="{65638985-A4D7-4E8C-987A-40404B83A686}" type="slidenum">
              <a:rPr lang="en-GB" smtClean="0"/>
              <a:t>19</a:t>
            </a:fld>
            <a:endParaRPr lang="en-GB"/>
          </a:p>
        </p:txBody>
      </p:sp>
    </p:spTree>
    <p:extLst>
      <p:ext uri="{BB962C8B-B14F-4D97-AF65-F5344CB8AC3E}">
        <p14:creationId xmlns:p14="http://schemas.microsoft.com/office/powerpoint/2010/main" val="205471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first one is Core Values which is the foundation for professional practice:</a:t>
            </a:r>
          </a:p>
          <a:p>
            <a:endParaRPr lang="en-GB" dirty="0"/>
          </a:p>
          <a:p>
            <a:r>
              <a:rPr lang="en-GB" dirty="0"/>
              <a:t>V1</a:t>
            </a:r>
          </a:p>
          <a:p>
            <a:r>
              <a:rPr lang="en-US" dirty="0"/>
              <a:t>Creating an inclusive learning environment by fostering collaboration among learners, setting clear expectations and accommodating diverse needs.</a:t>
            </a:r>
          </a:p>
          <a:p>
            <a:endParaRPr lang="en-GB" dirty="0"/>
          </a:p>
          <a:p>
            <a:r>
              <a:rPr lang="en-GB" dirty="0"/>
              <a:t>V2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Actively identify and address the challenges faced by learners by collaborating with colleagues to implement supportive adaptations, ensuring material is widely accessible that accommodates for diverse needs while promoting proactive engagement and monitoring learner progress.</a:t>
            </a:r>
          </a:p>
          <a:p>
            <a:endParaRPr lang="en-GB" dirty="0"/>
          </a:p>
          <a:p>
            <a:r>
              <a:rPr lang="en-GB" dirty="0"/>
              <a:t>V3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 effective learning strategies and insights gained from professional development and experience to adapt your teaching practices and integrate workplace-relevant activities.  Drawing on your professional experiences to inform resource recommendations and program design.</a:t>
            </a:r>
          </a:p>
          <a:p>
            <a:endParaRPr lang="en-GB" dirty="0"/>
          </a:p>
          <a:p>
            <a:r>
              <a:rPr lang="en-GB" dirty="0"/>
              <a:t>V4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Actively enhance learner engagement by identifying challenges and integrating real-life examples into the curriculum.  Developing skills crucial for critical thinking and employment.</a:t>
            </a:r>
          </a:p>
          <a:p>
            <a:endParaRPr lang="en-GB" dirty="0"/>
          </a:p>
          <a:p>
            <a:r>
              <a:rPr lang="en-GB" dirty="0"/>
              <a:t>V5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Enhance your teaching practice by actively collaborating with colleagues and professional networks, seeking and applying feedback to address challenges, participating in team-based initiatives to develop resources.</a:t>
            </a:r>
          </a:p>
        </p:txBody>
      </p:sp>
      <p:sp>
        <p:nvSpPr>
          <p:cNvPr id="4" name="Slide Number Placeholder 3"/>
          <p:cNvSpPr>
            <a:spLocks noGrp="1"/>
          </p:cNvSpPr>
          <p:nvPr>
            <p:ph type="sldNum" sz="quarter" idx="5"/>
          </p:nvPr>
        </p:nvSpPr>
        <p:spPr/>
        <p:txBody>
          <a:bodyPr/>
          <a:lstStyle/>
          <a:p>
            <a:fld id="{65638985-A4D7-4E8C-987A-40404B83A686}" type="slidenum">
              <a:rPr lang="en-GB" smtClean="0"/>
              <a:t>20</a:t>
            </a:fld>
            <a:endParaRPr lang="en-GB"/>
          </a:p>
        </p:txBody>
      </p:sp>
    </p:spTree>
    <p:extLst>
      <p:ext uri="{BB962C8B-B14F-4D97-AF65-F5344CB8AC3E}">
        <p14:creationId xmlns:p14="http://schemas.microsoft.com/office/powerpoint/2010/main" val="397432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some of the old and new terminology used:</a:t>
            </a:r>
          </a:p>
          <a:p>
            <a:pPr marL="171450" indent="-171450">
              <a:buFont typeface="Arial" panose="020B0604020202020204" pitchFamily="34" charset="0"/>
              <a:buChar char="•"/>
            </a:pPr>
            <a:r>
              <a:rPr lang="en-GB" dirty="0"/>
              <a:t>What was known as the “Bath Course” is now the “</a:t>
            </a:r>
            <a:r>
              <a:rPr lang="en-GB" dirty="0" err="1"/>
              <a:t>PHEAF</a:t>
            </a:r>
            <a:r>
              <a:rPr lang="en-GB" dirty="0"/>
              <a:t>”</a:t>
            </a:r>
          </a:p>
          <a:p>
            <a:pPr marL="171450" indent="-171450">
              <a:buFont typeface="Arial" panose="020B0604020202020204" pitchFamily="34" charset="0"/>
              <a:buChar char="•"/>
            </a:pPr>
            <a:r>
              <a:rPr lang="en-GB" dirty="0"/>
              <a:t>The </a:t>
            </a:r>
            <a:r>
              <a:rPr lang="en-GB" dirty="0" err="1"/>
              <a:t>UKPSF</a:t>
            </a:r>
            <a:r>
              <a:rPr lang="en-GB" dirty="0"/>
              <a:t> (published in 2011) is now the “PSF23” (published in 2023 and will be implemented starting January 2025)</a:t>
            </a:r>
          </a:p>
        </p:txBody>
      </p:sp>
      <p:sp>
        <p:nvSpPr>
          <p:cNvPr id="4" name="Slide Number Placeholder 3"/>
          <p:cNvSpPr>
            <a:spLocks noGrp="1"/>
          </p:cNvSpPr>
          <p:nvPr>
            <p:ph type="sldNum" sz="quarter" idx="5"/>
          </p:nvPr>
        </p:nvSpPr>
        <p:spPr/>
        <p:txBody>
          <a:bodyPr/>
          <a:lstStyle/>
          <a:p>
            <a:fld id="{65638985-A4D7-4E8C-987A-40404B83A686}" type="slidenum">
              <a:rPr lang="en-GB" smtClean="0"/>
              <a:t>2</a:t>
            </a:fld>
            <a:endParaRPr lang="en-GB"/>
          </a:p>
        </p:txBody>
      </p:sp>
    </p:spTree>
    <p:extLst>
      <p:ext uri="{BB962C8B-B14F-4D97-AF65-F5344CB8AC3E}">
        <p14:creationId xmlns:p14="http://schemas.microsoft.com/office/powerpoint/2010/main" val="42182502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there are the aspects of the Core Knowledge:</a:t>
            </a:r>
          </a:p>
          <a:p>
            <a:endParaRPr lang="en-GB" dirty="0"/>
          </a:p>
          <a:p>
            <a:r>
              <a:rPr lang="en-GB" dirty="0"/>
              <a:t>K1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Incorporating learning theories and professional knowledge to </a:t>
            </a:r>
            <a:r>
              <a:rPr lang="en-US" dirty="0" err="1"/>
              <a:t>emphasise</a:t>
            </a:r>
            <a:r>
              <a:rPr lang="en-US" dirty="0"/>
              <a:t> active learner engagement through effective feedback.</a:t>
            </a:r>
          </a:p>
          <a:p>
            <a:endParaRPr lang="en-GB" dirty="0"/>
          </a:p>
          <a:p>
            <a:r>
              <a:rPr lang="en-GB" dirty="0"/>
              <a:t>K2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of different pedagogical methods and support to enhance teaching effectiveness and learner engagement.  Reflecting on professional development and collaboration with colleagues to continuously improve educational practices.</a:t>
            </a:r>
          </a:p>
          <a:p>
            <a:endParaRPr lang="en-GB" dirty="0"/>
          </a:p>
          <a:p>
            <a:r>
              <a:rPr lang="en-GB" dirty="0"/>
              <a:t>K3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Comprehensive evaluation of teaching effectiveness while incorporating learner feedback, personal observations, colleague discussions, data from university systems and formal assessments.</a:t>
            </a:r>
          </a:p>
          <a:p>
            <a:endParaRPr lang="en-GB" dirty="0"/>
          </a:p>
          <a:p>
            <a:r>
              <a:rPr lang="en-GB" dirty="0"/>
              <a:t>K4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Incorporation of technology and resources in teaching (for example, to ensure accessibility or for visualization of abstract concepts).</a:t>
            </a:r>
          </a:p>
          <a:p>
            <a:endParaRPr lang="en-GB" dirty="0"/>
          </a:p>
          <a:p>
            <a:r>
              <a:rPr lang="en-GB" dirty="0"/>
              <a:t>K5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involvement in enhancing learner experiences through feedback (through Week 4 feedback or </a:t>
            </a:r>
            <a:r>
              <a:rPr lang="en-US" dirty="0" err="1"/>
              <a:t>OUEs</a:t>
            </a:r>
            <a:r>
              <a:rPr lang="en-US" dirty="0"/>
              <a:t> for example), quality assurance of the curriculum (through </a:t>
            </a:r>
            <a:r>
              <a:rPr lang="en-US" dirty="0" err="1"/>
              <a:t>DLTQC</a:t>
            </a:r>
            <a:r>
              <a:rPr lang="en-US" dirty="0"/>
              <a:t>) and assessments (possibly through working groups and tutorial setting), alignment of learning activities with ILOs, engage and promote practices across the department (e.g. consistency, fairness and continuous improvement in educational quality).</a:t>
            </a:r>
          </a:p>
        </p:txBody>
      </p:sp>
      <p:sp>
        <p:nvSpPr>
          <p:cNvPr id="4" name="Slide Number Placeholder 3"/>
          <p:cNvSpPr>
            <a:spLocks noGrp="1"/>
          </p:cNvSpPr>
          <p:nvPr>
            <p:ph type="sldNum" sz="quarter" idx="5"/>
          </p:nvPr>
        </p:nvSpPr>
        <p:spPr/>
        <p:txBody>
          <a:bodyPr/>
          <a:lstStyle/>
          <a:p>
            <a:fld id="{65638985-A4D7-4E8C-987A-40404B83A686}" type="slidenum">
              <a:rPr lang="en-GB" smtClean="0"/>
              <a:t>21</a:t>
            </a:fld>
            <a:endParaRPr lang="en-GB"/>
          </a:p>
        </p:txBody>
      </p:sp>
    </p:spTree>
    <p:extLst>
      <p:ext uri="{BB962C8B-B14F-4D97-AF65-F5344CB8AC3E}">
        <p14:creationId xmlns:p14="http://schemas.microsoft.com/office/powerpoint/2010/main" val="33279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7F6A5-ED89-FA53-2C4B-095FC3195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A4799D-DA4D-8659-AD85-6EFADDA9D5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0A869-0ABB-1E85-8B6C-CD898410794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B626330-D409-27CB-7E28-0C4E5F35A055}"/>
              </a:ext>
            </a:extLst>
          </p:cNvPr>
          <p:cNvSpPr>
            <a:spLocks noGrp="1"/>
          </p:cNvSpPr>
          <p:nvPr>
            <p:ph type="sldNum" sz="quarter" idx="5"/>
          </p:nvPr>
        </p:nvSpPr>
        <p:spPr/>
        <p:txBody>
          <a:bodyPr/>
          <a:lstStyle/>
          <a:p>
            <a:fld id="{65638985-A4D7-4E8C-987A-40404B83A686}" type="slidenum">
              <a:rPr lang="en-GB" smtClean="0"/>
              <a:t>22</a:t>
            </a:fld>
            <a:endParaRPr lang="en-GB"/>
          </a:p>
        </p:txBody>
      </p:sp>
    </p:spTree>
    <p:extLst>
      <p:ext uri="{BB962C8B-B14F-4D97-AF65-F5344CB8AC3E}">
        <p14:creationId xmlns:p14="http://schemas.microsoft.com/office/powerpoint/2010/main" val="1400508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V1:  </a:t>
            </a:r>
            <a:r>
              <a:rPr lang="en-GB" sz="1200" dirty="0">
                <a:effectLst/>
                <a:latin typeface="+mn-lt"/>
                <a:cs typeface="Arial" panose="020B0604020202020204" pitchFamily="34" charset="0"/>
              </a:rPr>
              <a:t>Respect individual learners and diverse groups of learners </a:t>
            </a:r>
            <a:endParaRPr lang="en-GB" sz="1200" dirty="0">
              <a:effectLst/>
              <a:latin typeface="+mn-lt"/>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V3:  </a:t>
            </a:r>
            <a:r>
              <a:rPr lang="en-GB" sz="1200" dirty="0">
                <a:effectLst/>
                <a:latin typeface="+mn-lt"/>
                <a:cs typeface="Arial" panose="020B0604020202020204" pitchFamily="34" charset="0"/>
              </a:rPr>
              <a:t>Use scholarship, or research, or professional learning, or other evidence-informed approaches as a basis for effective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mn-lt"/>
              <a:ea typeface="Calibri" panose="020F0502020204030204" pitchFamily="34" charset="0"/>
              <a:cs typeface="Arial" panose="020B0604020202020204" pitchFamily="34" charset="0"/>
            </a:endParaRPr>
          </a:p>
          <a:p>
            <a:pPr marL="0" algn="l" rtl="0" eaLnBrk="1" fontAlgn="ctr" latinLnBrk="0" hangingPunct="1"/>
            <a:r>
              <a:rPr lang="en-GB" sz="1800" b="0" i="0" u="none" strike="noStrike" kern="1200" dirty="0">
                <a:solidFill>
                  <a:srgbClr val="FFFFFF"/>
                </a:solidFill>
                <a:effectLst/>
                <a:latin typeface="Aptos" panose="020B0004020202020204" pitchFamily="34" charset="0"/>
              </a:rPr>
              <a:t>K1:  How learners learn, generally and within specific subjects</a:t>
            </a:r>
            <a:endParaRPr lang="en-GB" sz="1800" b="0" i="0" u="none" strike="noStrike" dirty="0">
              <a:effectLst/>
              <a:latin typeface="Arial" panose="020B0604020202020204" pitchFamily="34" charset="0"/>
            </a:endParaRPr>
          </a:p>
          <a:p>
            <a:pPr marL="0" algn="l" rtl="0" eaLnBrk="1" fontAlgn="ctr" latinLnBrk="0" hangingPunct="1"/>
            <a:r>
              <a:rPr lang="en-US" sz="1800" b="0" i="0" u="none" strike="noStrike" kern="1200" dirty="0">
                <a:solidFill>
                  <a:srgbClr val="000000"/>
                </a:solidFill>
                <a:effectLst/>
                <a:latin typeface="Aptos" panose="020B0004020202020204" pitchFamily="34" charset="0"/>
              </a:rPr>
              <a:t>K2:  Approaches to teaching and/or supporting learning, appropriate for subjects and level of study </a:t>
            </a:r>
            <a:endParaRPr lang="en-GB" sz="1800" b="0" i="0" u="none" strike="noStrike" dirty="0">
              <a:effectLst/>
              <a:latin typeface="Arial" panose="020B0604020202020204" pitchFamily="34" charset="0"/>
            </a:endParaRPr>
          </a:p>
          <a:p>
            <a:pPr marL="0" algn="l" rtl="0" eaLnBrk="1" fontAlgn="ctr" latinLnBrk="0" hangingPunct="1"/>
            <a:r>
              <a:rPr lang="en-US" sz="1800" b="0" i="0" u="none" strike="noStrike" kern="1200" dirty="0">
                <a:solidFill>
                  <a:srgbClr val="000000"/>
                </a:solidFill>
                <a:effectLst/>
                <a:latin typeface="Aptos" panose="020B0004020202020204" pitchFamily="34" charset="0"/>
              </a:rPr>
              <a:t>K3:  Critical evaluation as a basis for effective practice </a:t>
            </a:r>
            <a:endParaRPr lang="en-GB" sz="18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23</a:t>
            </a:fld>
            <a:endParaRPr lang="en-GB"/>
          </a:p>
        </p:txBody>
      </p:sp>
    </p:spTree>
    <p:extLst>
      <p:ext uri="{BB962C8B-B14F-4D97-AF65-F5344CB8AC3E}">
        <p14:creationId xmlns:p14="http://schemas.microsoft.com/office/powerpoint/2010/main" val="888417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dirty="0" err="1"/>
              <a:t>AFHEA</a:t>
            </a:r>
            <a:r>
              <a:rPr lang="en-GB" dirty="0"/>
              <a:t>, you need to talk about 2 out of the 5 areas of activity depending on what you have done.</a:t>
            </a:r>
          </a:p>
          <a:p>
            <a:endParaRPr lang="en-GB" dirty="0"/>
          </a:p>
          <a:p>
            <a:r>
              <a:rPr lang="en-GB" dirty="0"/>
              <a:t>The others require all 5.</a:t>
            </a:r>
          </a:p>
        </p:txBody>
      </p:sp>
      <p:sp>
        <p:nvSpPr>
          <p:cNvPr id="4" name="Slide Number Placeholder 3"/>
          <p:cNvSpPr>
            <a:spLocks noGrp="1"/>
          </p:cNvSpPr>
          <p:nvPr>
            <p:ph type="sldNum" sz="quarter" idx="5"/>
          </p:nvPr>
        </p:nvSpPr>
        <p:spPr/>
        <p:txBody>
          <a:bodyPr/>
          <a:lstStyle/>
          <a:p>
            <a:fld id="{65638985-A4D7-4E8C-987A-40404B83A686}" type="slidenum">
              <a:rPr lang="en-GB" smtClean="0"/>
              <a:t>26</a:t>
            </a:fld>
            <a:endParaRPr lang="en-GB"/>
          </a:p>
        </p:txBody>
      </p:sp>
    </p:spTree>
    <p:extLst>
      <p:ext uri="{BB962C8B-B14F-4D97-AF65-F5344CB8AC3E}">
        <p14:creationId xmlns:p14="http://schemas.microsoft.com/office/powerpoint/2010/main" val="3812489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AF52B-9933-68A4-0886-17635EE4FA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8F9A8-11C3-914E-ED61-6015A8BE0A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2A68B-ECEF-1953-D2B1-AD6B5988C778}"/>
              </a:ext>
            </a:extLst>
          </p:cNvPr>
          <p:cNvSpPr>
            <a:spLocks noGrp="1"/>
          </p:cNvSpPr>
          <p:nvPr>
            <p:ph type="body" idx="1"/>
          </p:nvPr>
        </p:nvSpPr>
        <p:spPr/>
        <p:txBody>
          <a:bodyPr/>
          <a:lstStyle/>
          <a:p>
            <a:r>
              <a:rPr lang="en-GB" dirty="0"/>
              <a:t>For </a:t>
            </a:r>
            <a:r>
              <a:rPr lang="en-GB" dirty="0" err="1"/>
              <a:t>AFHEA</a:t>
            </a:r>
            <a:r>
              <a:rPr lang="en-GB" dirty="0"/>
              <a:t>, you need to include at least V1 and V3.</a:t>
            </a:r>
          </a:p>
          <a:p>
            <a:endParaRPr lang="en-GB" dirty="0"/>
          </a:p>
          <a:p>
            <a:r>
              <a:rPr lang="en-GB" dirty="0"/>
              <a:t>The others require all 5.</a:t>
            </a:r>
          </a:p>
          <a:p>
            <a:endParaRPr lang="en-GB" dirty="0"/>
          </a:p>
        </p:txBody>
      </p:sp>
      <p:sp>
        <p:nvSpPr>
          <p:cNvPr id="4" name="Slide Number Placeholder 3">
            <a:extLst>
              <a:ext uri="{FF2B5EF4-FFF2-40B4-BE49-F238E27FC236}">
                <a16:creationId xmlns:a16="http://schemas.microsoft.com/office/drawing/2014/main" id="{E2C9BCC3-A092-94A9-A1FC-ED95A8B53FD7}"/>
              </a:ext>
            </a:extLst>
          </p:cNvPr>
          <p:cNvSpPr>
            <a:spLocks noGrp="1"/>
          </p:cNvSpPr>
          <p:nvPr>
            <p:ph type="sldNum" sz="quarter" idx="5"/>
          </p:nvPr>
        </p:nvSpPr>
        <p:spPr/>
        <p:txBody>
          <a:bodyPr/>
          <a:lstStyle/>
          <a:p>
            <a:fld id="{65638985-A4D7-4E8C-987A-40404B83A686}" type="slidenum">
              <a:rPr lang="en-GB" smtClean="0"/>
              <a:t>27</a:t>
            </a:fld>
            <a:endParaRPr lang="en-GB"/>
          </a:p>
        </p:txBody>
      </p:sp>
    </p:spTree>
    <p:extLst>
      <p:ext uri="{BB962C8B-B14F-4D97-AF65-F5344CB8AC3E}">
        <p14:creationId xmlns:p14="http://schemas.microsoft.com/office/powerpoint/2010/main" val="512986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dirty="0" err="1"/>
              <a:t>AFHEA</a:t>
            </a:r>
            <a:r>
              <a:rPr lang="en-GB" dirty="0"/>
              <a:t>, you need to include at least K1, K2 and K3.</a:t>
            </a:r>
          </a:p>
          <a:p>
            <a:endParaRPr lang="en-GB" dirty="0"/>
          </a:p>
          <a:p>
            <a:r>
              <a:rPr lang="en-GB" dirty="0"/>
              <a:t>The others require all 5.</a:t>
            </a:r>
          </a:p>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28</a:t>
            </a:fld>
            <a:endParaRPr lang="en-GB"/>
          </a:p>
        </p:txBody>
      </p:sp>
    </p:spTree>
    <p:extLst>
      <p:ext uri="{BB962C8B-B14F-4D97-AF65-F5344CB8AC3E}">
        <p14:creationId xmlns:p14="http://schemas.microsoft.com/office/powerpoint/2010/main" val="1551026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Summary of application requirements.</a:t>
            </a:r>
          </a:p>
        </p:txBody>
      </p:sp>
      <p:sp>
        <p:nvSpPr>
          <p:cNvPr id="4" name="Slide Number Placeholder 3"/>
          <p:cNvSpPr>
            <a:spLocks noGrp="1"/>
          </p:cNvSpPr>
          <p:nvPr>
            <p:ph type="sldNum" sz="quarter" idx="5"/>
          </p:nvPr>
        </p:nvSpPr>
        <p:spPr/>
        <p:txBody>
          <a:bodyPr/>
          <a:lstStyle/>
          <a:p>
            <a:fld id="{65638985-A4D7-4E8C-987A-40404B83A686}" type="slidenum">
              <a:rPr lang="en-GB" smtClean="0"/>
              <a:t>29</a:t>
            </a:fld>
            <a:endParaRPr lang="en-GB"/>
          </a:p>
        </p:txBody>
      </p:sp>
    </p:spTree>
    <p:extLst>
      <p:ext uri="{BB962C8B-B14F-4D97-AF65-F5344CB8AC3E}">
        <p14:creationId xmlns:p14="http://schemas.microsoft.com/office/powerpoint/2010/main" val="3450785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01F6D-FF5C-C16D-890E-993D120D44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30EF8C-2211-1E16-20E7-1B5FE5606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6CFDFD-4D41-EF1D-4D23-636C589367C6}"/>
              </a:ext>
            </a:extLst>
          </p:cNvPr>
          <p:cNvSpPr>
            <a:spLocks noGrp="1"/>
          </p:cNvSpPr>
          <p:nvPr>
            <p:ph type="body" idx="1"/>
          </p:nvPr>
        </p:nvSpPr>
        <p:spPr/>
        <p:txBody>
          <a:bodyPr/>
          <a:lstStyle/>
          <a:p>
            <a:r>
              <a:rPr lang="en-GB" dirty="0"/>
              <a:t>You will also be required to have people advocate for your practice.</a:t>
            </a:r>
          </a:p>
          <a:p>
            <a:endParaRPr lang="en-GB" dirty="0"/>
          </a:p>
          <a:p>
            <a:r>
              <a:rPr lang="en-GB" dirty="0"/>
              <a:t>Senior observer for probationers will be arranged centrally by the Pathways team.</a:t>
            </a:r>
          </a:p>
          <a:p>
            <a:endParaRPr lang="en-GB" dirty="0"/>
          </a:p>
          <a:p>
            <a:r>
              <a:rPr lang="en-GB" dirty="0"/>
              <a:t>For SFHEA, external advocates have to be sought out personally, it is not arranged centrally.  They do not need to hold an SFHEA.</a:t>
            </a:r>
          </a:p>
        </p:txBody>
      </p:sp>
      <p:sp>
        <p:nvSpPr>
          <p:cNvPr id="4" name="Slide Number Placeholder 3">
            <a:extLst>
              <a:ext uri="{FF2B5EF4-FFF2-40B4-BE49-F238E27FC236}">
                <a16:creationId xmlns:a16="http://schemas.microsoft.com/office/drawing/2014/main" id="{E6A41B1B-1C16-0D65-A10F-9A4E79FD69BA}"/>
              </a:ext>
            </a:extLst>
          </p:cNvPr>
          <p:cNvSpPr>
            <a:spLocks noGrp="1"/>
          </p:cNvSpPr>
          <p:nvPr>
            <p:ph type="sldNum" sz="quarter" idx="5"/>
          </p:nvPr>
        </p:nvSpPr>
        <p:spPr/>
        <p:txBody>
          <a:bodyPr/>
          <a:lstStyle/>
          <a:p>
            <a:fld id="{65638985-A4D7-4E8C-987A-40404B83A686}" type="slidenum">
              <a:rPr lang="en-GB" smtClean="0"/>
              <a:t>30</a:t>
            </a:fld>
            <a:endParaRPr lang="en-GB"/>
          </a:p>
        </p:txBody>
      </p:sp>
    </p:spTree>
    <p:extLst>
      <p:ext uri="{BB962C8B-B14F-4D97-AF65-F5344CB8AC3E}">
        <p14:creationId xmlns:p14="http://schemas.microsoft.com/office/powerpoint/2010/main" val="25388582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Advocates can be reached out to personally.  Being an HEA advocate also counts towards the small jobs allocation (2 hours).</a:t>
            </a:r>
          </a:p>
          <a:p>
            <a:endParaRPr lang="en-GB" dirty="0"/>
          </a:p>
          <a:p>
            <a:r>
              <a:rPr lang="en-GB" dirty="0"/>
              <a:t>An advocate does not need to hold an FHEA.</a:t>
            </a:r>
          </a:p>
        </p:txBody>
      </p:sp>
      <p:sp>
        <p:nvSpPr>
          <p:cNvPr id="4" name="Slide Number Placeholder 3"/>
          <p:cNvSpPr>
            <a:spLocks noGrp="1"/>
          </p:cNvSpPr>
          <p:nvPr>
            <p:ph type="sldNum" sz="quarter" idx="5"/>
          </p:nvPr>
        </p:nvSpPr>
        <p:spPr/>
        <p:txBody>
          <a:bodyPr/>
          <a:lstStyle/>
          <a:p>
            <a:fld id="{65638985-A4D7-4E8C-987A-40404B83A686}" type="slidenum">
              <a:rPr lang="en-GB" smtClean="0"/>
              <a:t>31</a:t>
            </a:fld>
            <a:endParaRPr lang="en-GB"/>
          </a:p>
        </p:txBody>
      </p:sp>
    </p:spTree>
    <p:extLst>
      <p:ext uri="{BB962C8B-B14F-4D97-AF65-F5344CB8AC3E}">
        <p14:creationId xmlns:p14="http://schemas.microsoft.com/office/powerpoint/2010/main" val="412266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SFHEA</a:t>
            </a:r>
            <a:r>
              <a:rPr lang="en-GB" dirty="0"/>
              <a:t> requires two case studies.</a:t>
            </a:r>
          </a:p>
          <a:p>
            <a:endParaRPr lang="en-GB" dirty="0"/>
          </a:p>
          <a:p>
            <a:r>
              <a:rPr lang="en-GB" dirty="0"/>
              <a:t>Allows for more in-depth exploration of two examples from two different aspects.</a:t>
            </a:r>
          </a:p>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32</a:t>
            </a:fld>
            <a:endParaRPr lang="en-GB"/>
          </a:p>
        </p:txBody>
      </p:sp>
    </p:spTree>
    <p:extLst>
      <p:ext uri="{BB962C8B-B14F-4D97-AF65-F5344CB8AC3E}">
        <p14:creationId xmlns:p14="http://schemas.microsoft.com/office/powerpoint/2010/main" val="2765733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Depending on your experience and qualification, you can apply for any of these at any point, you do not have to follow this exact timeline.</a:t>
            </a:r>
          </a:p>
          <a:p>
            <a:endParaRPr lang="en-GB" dirty="0"/>
          </a:p>
          <a:p>
            <a:r>
              <a:rPr lang="en-GB" dirty="0"/>
              <a:t>I will not be discussing the </a:t>
            </a:r>
            <a:r>
              <a:rPr lang="en-GB" dirty="0" err="1"/>
              <a:t>PFHEA</a:t>
            </a:r>
            <a:r>
              <a:rPr lang="en-GB" dirty="0"/>
              <a:t> because the university does not have a scheme to support that.  I will have to be done directly through Advance HE.</a:t>
            </a:r>
          </a:p>
        </p:txBody>
      </p:sp>
      <p:sp>
        <p:nvSpPr>
          <p:cNvPr id="4" name="Slide Number Placeholder 3"/>
          <p:cNvSpPr>
            <a:spLocks noGrp="1"/>
          </p:cNvSpPr>
          <p:nvPr>
            <p:ph type="sldNum" sz="quarter" idx="5"/>
          </p:nvPr>
        </p:nvSpPr>
        <p:spPr/>
        <p:txBody>
          <a:bodyPr/>
          <a:lstStyle/>
          <a:p>
            <a:fld id="{65638985-A4D7-4E8C-987A-40404B83A686}" type="slidenum">
              <a:rPr lang="en-GB" smtClean="0"/>
              <a:t>3</a:t>
            </a:fld>
            <a:endParaRPr lang="en-GB"/>
          </a:p>
        </p:txBody>
      </p:sp>
    </p:spTree>
    <p:extLst>
      <p:ext uri="{BB962C8B-B14F-4D97-AF65-F5344CB8AC3E}">
        <p14:creationId xmlns:p14="http://schemas.microsoft.com/office/powerpoint/2010/main" val="484776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704A0-6DFD-4B9A-3D62-14229E4F6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77D1D4-2848-7FCC-453D-A00F2AC1E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140DD4-7FAE-9A4C-02E3-800170B2013C}"/>
              </a:ext>
            </a:extLst>
          </p:cNvPr>
          <p:cNvSpPr>
            <a:spLocks noGrp="1"/>
          </p:cNvSpPr>
          <p:nvPr>
            <p:ph type="body" idx="1"/>
          </p:nvPr>
        </p:nvSpPr>
        <p:spPr/>
        <p:txBody>
          <a:bodyPr/>
          <a:lstStyle/>
          <a:p>
            <a:pPr marL="0" indent="0" algn="l">
              <a:buNone/>
            </a:pPr>
            <a:r>
              <a:rPr lang="en-GB" b="1" dirty="0"/>
              <a:t>What did I do?</a:t>
            </a:r>
          </a:p>
          <a:p>
            <a:pPr marL="0" indent="0" algn="l">
              <a:buNone/>
            </a:pPr>
            <a:r>
              <a:rPr lang="en-GB" sz="800" b="0" dirty="0"/>
              <a:t>Think about what you have done in terms of some of the practices.</a:t>
            </a:r>
          </a:p>
          <a:p>
            <a:pPr marL="0" indent="0" algn="l">
              <a:buNone/>
            </a:pPr>
            <a:endParaRPr lang="en-GB" sz="800" b="0" dirty="0"/>
          </a:p>
          <a:p>
            <a:pPr marL="0" indent="0" algn="l">
              <a:buNone/>
            </a:pPr>
            <a:r>
              <a:rPr lang="en-GB" b="1" dirty="0"/>
              <a:t>Why did I do it that way?</a:t>
            </a:r>
          </a:p>
          <a:p>
            <a:pPr marL="0" indent="0" algn="l">
              <a:buNone/>
            </a:pPr>
            <a:r>
              <a:rPr lang="en-GB" sz="800" b="0" dirty="0"/>
              <a:t>Was there a reason you did this in a certain way?  Was it because of peer comments, student feedback, or was it ineffective?</a:t>
            </a:r>
          </a:p>
          <a:p>
            <a:pPr marL="0" indent="0" algn="l">
              <a:buNone/>
            </a:pPr>
            <a:endParaRPr lang="en-GB" sz="800" b="0" dirty="0"/>
          </a:p>
          <a:p>
            <a:pPr marL="0" indent="0" algn="l">
              <a:buNone/>
            </a:pPr>
            <a:r>
              <a:rPr lang="en-GB" b="1" dirty="0"/>
              <a:t>How did I do it?</a:t>
            </a:r>
          </a:p>
          <a:p>
            <a:pPr marL="0" indent="0" algn="l">
              <a:buNone/>
            </a:pPr>
            <a:r>
              <a:rPr lang="en-GB" sz="800" b="0" dirty="0"/>
              <a:t>How did you do it?  Was someone else involved?</a:t>
            </a:r>
          </a:p>
          <a:p>
            <a:pPr marL="0" indent="0" algn="l">
              <a:buNone/>
            </a:pPr>
            <a:endParaRPr lang="en-GB" sz="800" b="0" dirty="0"/>
          </a:p>
          <a:p>
            <a:pPr marL="0" indent="0" algn="l">
              <a:buNone/>
            </a:pPr>
            <a:r>
              <a:rPr lang="en-GB" b="1" dirty="0"/>
              <a:t>What underpinned that?</a:t>
            </a:r>
          </a:p>
          <a:p>
            <a:pPr marL="0" indent="0" algn="l">
              <a:buNone/>
            </a:pPr>
            <a:r>
              <a:rPr lang="en-GB" b="0" dirty="0"/>
              <a:t>What made you do it this way, did you experience something that lead you to run it this way?</a:t>
            </a:r>
          </a:p>
          <a:p>
            <a:pPr marL="0" indent="0" algn="l">
              <a:buNone/>
            </a:pPr>
            <a:endParaRPr lang="en-GB" sz="800" b="1" dirty="0"/>
          </a:p>
          <a:p>
            <a:pPr marL="0" indent="0" algn="l">
              <a:buNone/>
            </a:pPr>
            <a:r>
              <a:rPr lang="en-GB" b="1" dirty="0"/>
              <a:t>Was it effective?</a:t>
            </a:r>
          </a:p>
          <a:p>
            <a:pPr marL="0" indent="0" algn="l">
              <a:buNone/>
            </a:pPr>
            <a:r>
              <a:rPr lang="en-GB" sz="800" b="0" dirty="0"/>
              <a:t>Did it work?  If not, then do not write about it.</a:t>
            </a:r>
          </a:p>
          <a:p>
            <a:pPr marL="0" indent="0" algn="l">
              <a:buNone/>
            </a:pPr>
            <a:endParaRPr lang="en-GB" sz="800" b="0" dirty="0"/>
          </a:p>
          <a:p>
            <a:pPr marL="0" indent="0" algn="l">
              <a:buNone/>
            </a:pPr>
            <a:r>
              <a:rPr lang="en-GB" b="1" dirty="0"/>
              <a:t>Now what?</a:t>
            </a:r>
          </a:p>
          <a:p>
            <a:pPr algn="l"/>
            <a:r>
              <a:rPr lang="en-GB" b="0" dirty="0"/>
              <a:t>Will you continue to do it?  Will you let others follow the same steps?</a:t>
            </a:r>
          </a:p>
        </p:txBody>
      </p:sp>
      <p:sp>
        <p:nvSpPr>
          <p:cNvPr id="4" name="Slide Number Placeholder 3">
            <a:extLst>
              <a:ext uri="{FF2B5EF4-FFF2-40B4-BE49-F238E27FC236}">
                <a16:creationId xmlns:a16="http://schemas.microsoft.com/office/drawing/2014/main" id="{BC3E4F0B-B2B5-A86B-4390-251C97BD20F7}"/>
              </a:ext>
            </a:extLst>
          </p:cNvPr>
          <p:cNvSpPr>
            <a:spLocks noGrp="1"/>
          </p:cNvSpPr>
          <p:nvPr>
            <p:ph type="sldNum" sz="quarter" idx="5"/>
          </p:nvPr>
        </p:nvSpPr>
        <p:spPr/>
        <p:txBody>
          <a:bodyPr/>
          <a:lstStyle/>
          <a:p>
            <a:fld id="{65638985-A4D7-4E8C-987A-40404B83A686}" type="slidenum">
              <a:rPr lang="en-GB" smtClean="0"/>
              <a:t>33</a:t>
            </a:fld>
            <a:endParaRPr lang="en-GB"/>
          </a:p>
        </p:txBody>
      </p:sp>
    </p:spTree>
    <p:extLst>
      <p:ext uri="{BB962C8B-B14F-4D97-AF65-F5344CB8AC3E}">
        <p14:creationId xmlns:p14="http://schemas.microsoft.com/office/powerpoint/2010/main" val="37632499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Concrete Example:  Encounter the actual experience.  Look at the situation around you.</a:t>
            </a:r>
          </a:p>
          <a:p>
            <a:endParaRPr lang="en-GB" dirty="0"/>
          </a:p>
          <a:p>
            <a:r>
              <a:rPr lang="en-GB" dirty="0"/>
              <a:t>Reflective Observation:  Review and reflect on the experience.  Did it work?  Did it not work?  What do you think made it not work?</a:t>
            </a:r>
          </a:p>
          <a:p>
            <a:endParaRPr lang="en-GB" dirty="0"/>
          </a:p>
          <a:p>
            <a:r>
              <a:rPr lang="en-GB" dirty="0"/>
              <a:t>Abstract Conceptualisation:  Learning from the experience.  What do you think you could have done differently?  Can you improve on that?</a:t>
            </a:r>
          </a:p>
          <a:p>
            <a:endParaRPr lang="en-GB" dirty="0"/>
          </a:p>
          <a:p>
            <a:r>
              <a:rPr lang="en-GB" dirty="0"/>
              <a:t>Active Experimentation:  Plan.  What will you do differently next time?</a:t>
            </a:r>
          </a:p>
        </p:txBody>
      </p:sp>
      <p:sp>
        <p:nvSpPr>
          <p:cNvPr id="4" name="Slide Number Placeholder 3"/>
          <p:cNvSpPr>
            <a:spLocks noGrp="1"/>
          </p:cNvSpPr>
          <p:nvPr>
            <p:ph type="sldNum" sz="quarter" idx="5"/>
          </p:nvPr>
        </p:nvSpPr>
        <p:spPr/>
        <p:txBody>
          <a:bodyPr/>
          <a:lstStyle/>
          <a:p>
            <a:fld id="{65638985-A4D7-4E8C-987A-40404B83A686}" type="slidenum">
              <a:rPr lang="en-GB" smtClean="0"/>
              <a:t>34</a:t>
            </a:fld>
            <a:endParaRPr lang="en-GB"/>
          </a:p>
        </p:txBody>
      </p:sp>
    </p:spTree>
    <p:extLst>
      <p:ext uri="{BB962C8B-B14F-4D97-AF65-F5344CB8AC3E}">
        <p14:creationId xmlns:p14="http://schemas.microsoft.com/office/powerpoint/2010/main" val="38455644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is no way the reviewers can check if this is true or not</a:t>
            </a:r>
          </a:p>
        </p:txBody>
      </p:sp>
      <p:sp>
        <p:nvSpPr>
          <p:cNvPr id="4" name="Slide Number Placeholder 3"/>
          <p:cNvSpPr>
            <a:spLocks noGrp="1"/>
          </p:cNvSpPr>
          <p:nvPr>
            <p:ph type="sldNum" sz="quarter" idx="5"/>
          </p:nvPr>
        </p:nvSpPr>
        <p:spPr/>
        <p:txBody>
          <a:bodyPr/>
          <a:lstStyle/>
          <a:p>
            <a:fld id="{65638985-A4D7-4E8C-987A-40404B83A686}" type="slidenum">
              <a:rPr lang="en-GB" smtClean="0"/>
              <a:t>35</a:t>
            </a:fld>
            <a:endParaRPr lang="en-GB"/>
          </a:p>
        </p:txBody>
      </p:sp>
    </p:spTree>
    <p:extLst>
      <p:ext uri="{BB962C8B-B14F-4D97-AF65-F5344CB8AC3E}">
        <p14:creationId xmlns:p14="http://schemas.microsoft.com/office/powerpoint/2010/main" val="3776583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who are new to teaching and would like a quick guide to teaching, enrol on First Steps into Teaching.</a:t>
            </a:r>
          </a:p>
        </p:txBody>
      </p:sp>
      <p:sp>
        <p:nvSpPr>
          <p:cNvPr id="4" name="Slide Number Placeholder 3"/>
          <p:cNvSpPr>
            <a:spLocks noGrp="1"/>
          </p:cNvSpPr>
          <p:nvPr>
            <p:ph type="sldNum" sz="quarter" idx="5"/>
          </p:nvPr>
        </p:nvSpPr>
        <p:spPr/>
        <p:txBody>
          <a:bodyPr/>
          <a:lstStyle/>
          <a:p>
            <a:fld id="{65638985-A4D7-4E8C-987A-40404B83A686}" type="slidenum">
              <a:rPr lang="en-GB" smtClean="0"/>
              <a:t>36</a:t>
            </a:fld>
            <a:endParaRPr lang="en-GB"/>
          </a:p>
        </p:txBody>
      </p:sp>
    </p:spTree>
    <p:extLst>
      <p:ext uri="{BB962C8B-B14F-4D97-AF65-F5344CB8AC3E}">
        <p14:creationId xmlns:p14="http://schemas.microsoft.com/office/powerpoint/2010/main" val="3246336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events follow directly from “20 - Introduction”</a:t>
            </a:r>
          </a:p>
        </p:txBody>
      </p:sp>
      <p:sp>
        <p:nvSpPr>
          <p:cNvPr id="4" name="Slide Number Placeholder 3"/>
          <p:cNvSpPr>
            <a:spLocks noGrp="1"/>
          </p:cNvSpPr>
          <p:nvPr>
            <p:ph type="sldNum" sz="quarter" idx="5"/>
          </p:nvPr>
        </p:nvSpPr>
        <p:spPr/>
        <p:txBody>
          <a:bodyPr/>
          <a:lstStyle/>
          <a:p>
            <a:fld id="{65638985-A4D7-4E8C-987A-40404B83A686}" type="slidenum">
              <a:rPr lang="en-GB" smtClean="0"/>
              <a:t>41</a:t>
            </a:fld>
            <a:endParaRPr lang="en-GB"/>
          </a:p>
        </p:txBody>
      </p:sp>
    </p:spTree>
    <p:extLst>
      <p:ext uri="{BB962C8B-B14F-4D97-AF65-F5344CB8AC3E}">
        <p14:creationId xmlns:p14="http://schemas.microsoft.com/office/powerpoint/2010/main" val="3262073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42</a:t>
            </a:fld>
            <a:endParaRPr lang="en-GB"/>
          </a:p>
        </p:txBody>
      </p:sp>
    </p:spTree>
    <p:extLst>
      <p:ext uri="{BB962C8B-B14F-4D97-AF65-F5344CB8AC3E}">
        <p14:creationId xmlns:p14="http://schemas.microsoft.com/office/powerpoint/2010/main" val="1090430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CCB5B-1681-499B-6773-30BEBD75C8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2141F5-9E0A-754B-C676-5526E90C61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B68D43-0AFD-0B0B-F68E-FE32BFF62D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983DB57-16D4-6E53-3538-76E3749188C4}"/>
              </a:ext>
            </a:extLst>
          </p:cNvPr>
          <p:cNvSpPr>
            <a:spLocks noGrp="1"/>
          </p:cNvSpPr>
          <p:nvPr>
            <p:ph type="sldNum" sz="quarter" idx="5"/>
          </p:nvPr>
        </p:nvSpPr>
        <p:spPr/>
        <p:txBody>
          <a:bodyPr/>
          <a:lstStyle/>
          <a:p>
            <a:fld id="{65638985-A4D7-4E8C-987A-40404B83A686}" type="slidenum">
              <a:rPr lang="en-GB" smtClean="0"/>
              <a:t>43</a:t>
            </a:fld>
            <a:endParaRPr lang="en-GB" dirty="0"/>
          </a:p>
        </p:txBody>
      </p:sp>
    </p:spTree>
    <p:extLst>
      <p:ext uri="{BB962C8B-B14F-4D97-AF65-F5344CB8AC3E}">
        <p14:creationId xmlns:p14="http://schemas.microsoft.com/office/powerpoint/2010/main" val="3295647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45</a:t>
            </a:fld>
            <a:endParaRPr lang="en-GB"/>
          </a:p>
        </p:txBody>
      </p:sp>
    </p:spTree>
    <p:extLst>
      <p:ext uri="{BB962C8B-B14F-4D97-AF65-F5344CB8AC3E}">
        <p14:creationId xmlns:p14="http://schemas.microsoft.com/office/powerpoint/2010/main" val="27462419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5638985-A4D7-4E8C-987A-40404B83A686}" type="slidenum">
              <a:rPr lang="en-GB" smtClean="0"/>
              <a:t>48</a:t>
            </a:fld>
            <a:endParaRPr lang="en-GB" dirty="0"/>
          </a:p>
        </p:txBody>
      </p:sp>
    </p:spTree>
    <p:extLst>
      <p:ext uri="{BB962C8B-B14F-4D97-AF65-F5344CB8AC3E}">
        <p14:creationId xmlns:p14="http://schemas.microsoft.com/office/powerpoint/2010/main" val="2020716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general view of the HEA application that fall into 4 descriptors, each following 3 dimensions.</a:t>
            </a:r>
          </a:p>
        </p:txBody>
      </p:sp>
      <p:sp>
        <p:nvSpPr>
          <p:cNvPr id="4" name="Slide Number Placeholder 3"/>
          <p:cNvSpPr>
            <a:spLocks noGrp="1"/>
          </p:cNvSpPr>
          <p:nvPr>
            <p:ph type="sldNum" sz="quarter" idx="5"/>
          </p:nvPr>
        </p:nvSpPr>
        <p:spPr/>
        <p:txBody>
          <a:bodyPr/>
          <a:lstStyle/>
          <a:p>
            <a:fld id="{65638985-A4D7-4E8C-987A-40404B83A686}" type="slidenum">
              <a:rPr lang="en-GB" smtClean="0"/>
              <a:t>4</a:t>
            </a:fld>
            <a:endParaRPr lang="en-GB"/>
          </a:p>
        </p:txBody>
      </p:sp>
    </p:spTree>
    <p:extLst>
      <p:ext uri="{BB962C8B-B14F-4D97-AF65-F5344CB8AC3E}">
        <p14:creationId xmlns:p14="http://schemas.microsoft.com/office/powerpoint/2010/main" val="324260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descriptors are the different application routes:</a:t>
            </a:r>
          </a:p>
          <a:p>
            <a:pPr marL="171450" indent="-171450">
              <a:buFont typeface="Arial" panose="020B0604020202020204" pitchFamily="34" charset="0"/>
              <a:buChar char="•"/>
            </a:pPr>
            <a:r>
              <a:rPr lang="en-GB" dirty="0"/>
              <a:t>D1:  </a:t>
            </a:r>
            <a:r>
              <a:rPr lang="en-GB" dirty="0" err="1"/>
              <a:t>AFHEA</a:t>
            </a:r>
            <a:endParaRPr lang="en-GB" dirty="0"/>
          </a:p>
          <a:p>
            <a:pPr marL="171450" indent="-171450">
              <a:buFont typeface="Arial" panose="020B0604020202020204" pitchFamily="34" charset="0"/>
              <a:buChar char="•"/>
            </a:pPr>
            <a:r>
              <a:rPr lang="en-GB" dirty="0"/>
              <a:t>D2:  </a:t>
            </a:r>
            <a:r>
              <a:rPr lang="en-GB" dirty="0" err="1"/>
              <a:t>FHEA</a:t>
            </a:r>
            <a:endParaRPr lang="en-GB" dirty="0"/>
          </a:p>
          <a:p>
            <a:pPr marL="171450" indent="-171450">
              <a:buFont typeface="Arial" panose="020B0604020202020204" pitchFamily="34" charset="0"/>
              <a:buChar char="•"/>
            </a:pPr>
            <a:r>
              <a:rPr lang="en-GB" dirty="0"/>
              <a:t>D3:  </a:t>
            </a:r>
            <a:r>
              <a:rPr lang="en-GB" dirty="0" err="1"/>
              <a:t>SFHEA</a:t>
            </a:r>
            <a:endParaRPr lang="en-GB" dirty="0"/>
          </a:p>
          <a:p>
            <a:pPr marL="171450" indent="-171450">
              <a:buFont typeface="Arial" panose="020B0604020202020204" pitchFamily="34" charset="0"/>
              <a:buChar char="•"/>
            </a:pPr>
            <a:r>
              <a:rPr lang="en-GB" dirty="0"/>
              <a:t>D4:  </a:t>
            </a:r>
            <a:r>
              <a:rPr lang="en-GB" dirty="0" err="1"/>
              <a:t>PFEA</a:t>
            </a:r>
            <a:endParaRPr lang="en-GB" dirty="0"/>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If you want to see which one you should apply for, it is worth going to the “Fellowship Category Tool”.  This page will ask some questions and determine which is the best one to apply for.  Alternatively, you can speak to your Champion about that.</a:t>
            </a:r>
          </a:p>
        </p:txBody>
      </p:sp>
      <p:sp>
        <p:nvSpPr>
          <p:cNvPr id="4" name="Slide Number Placeholder 3"/>
          <p:cNvSpPr>
            <a:spLocks noGrp="1"/>
          </p:cNvSpPr>
          <p:nvPr>
            <p:ph type="sldNum" sz="quarter" idx="5"/>
          </p:nvPr>
        </p:nvSpPr>
        <p:spPr/>
        <p:txBody>
          <a:bodyPr/>
          <a:lstStyle/>
          <a:p>
            <a:fld id="{65638985-A4D7-4E8C-987A-40404B83A686}" type="slidenum">
              <a:rPr lang="en-GB" smtClean="0"/>
              <a:t>5</a:t>
            </a:fld>
            <a:endParaRPr lang="en-GB"/>
          </a:p>
        </p:txBody>
      </p:sp>
    </p:spTree>
    <p:extLst>
      <p:ext uri="{BB962C8B-B14F-4D97-AF65-F5344CB8AC3E}">
        <p14:creationId xmlns:p14="http://schemas.microsoft.com/office/powerpoint/2010/main" val="1853191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general idea of who would be able to apply for which descriptor.</a:t>
            </a:r>
          </a:p>
          <a:p>
            <a:endParaRPr lang="en-GB" dirty="0"/>
          </a:p>
          <a:p>
            <a:r>
              <a:rPr lang="en-GB" dirty="0"/>
              <a:t>D1:  Talk about your direct teaching practices, what you have done, what experiences you have undergone and how you have conducted your teaching.</a:t>
            </a:r>
          </a:p>
          <a:p>
            <a:endParaRPr lang="en-GB" dirty="0"/>
          </a:p>
          <a:p>
            <a:r>
              <a:rPr lang="en-GB" dirty="0"/>
              <a:t>D2:  Talk about your general teaching approach in a wider context.  Talk about your general preparation of material, your advice to tutors, your collaboration with others to build a unit that aligns with the ILOs.</a:t>
            </a:r>
          </a:p>
          <a:p>
            <a:endParaRPr lang="en-GB" dirty="0"/>
          </a:p>
          <a:p>
            <a:r>
              <a:rPr lang="en-GB" dirty="0"/>
              <a:t>D3:  Focus on your influence on others.  How have you helped your colleagues to run their lectures and teaching.  How have you influenced their work and teaching, what have you done to improve your teaching and their teaching.  Have you run any sessions or seminars or workshops for development of your fellow colleagues.  You can talk about your teaching experience with students but make sure you expand on that and see what you have done afterwards and of others have adopted it with their students.  Focus on a wider influence and leadership role.  Ask yourself, what would happen if I was not there.</a:t>
            </a:r>
          </a:p>
        </p:txBody>
      </p:sp>
      <p:sp>
        <p:nvSpPr>
          <p:cNvPr id="4" name="Slide Number Placeholder 3"/>
          <p:cNvSpPr>
            <a:spLocks noGrp="1"/>
          </p:cNvSpPr>
          <p:nvPr>
            <p:ph type="sldNum" sz="quarter" idx="5"/>
          </p:nvPr>
        </p:nvSpPr>
        <p:spPr/>
        <p:txBody>
          <a:bodyPr/>
          <a:lstStyle/>
          <a:p>
            <a:fld id="{65638985-A4D7-4E8C-987A-40404B83A686}" type="slidenum">
              <a:rPr lang="en-GB" smtClean="0"/>
              <a:t>7</a:t>
            </a:fld>
            <a:endParaRPr lang="en-GB"/>
          </a:p>
        </p:txBody>
      </p:sp>
    </p:spTree>
    <p:extLst>
      <p:ext uri="{BB962C8B-B14F-4D97-AF65-F5344CB8AC3E}">
        <p14:creationId xmlns:p14="http://schemas.microsoft.com/office/powerpoint/2010/main" val="299912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way these are generally built, it might seem that they are hierarchical, but they are not.  They can all be treated as independent from one another.</a:t>
            </a:r>
          </a:p>
        </p:txBody>
      </p:sp>
      <p:sp>
        <p:nvSpPr>
          <p:cNvPr id="4" name="Slide Number Placeholder 3"/>
          <p:cNvSpPr>
            <a:spLocks noGrp="1"/>
          </p:cNvSpPr>
          <p:nvPr>
            <p:ph type="sldNum" sz="quarter" idx="5"/>
          </p:nvPr>
        </p:nvSpPr>
        <p:spPr/>
        <p:txBody>
          <a:bodyPr/>
          <a:lstStyle/>
          <a:p>
            <a:fld id="{65638985-A4D7-4E8C-987A-40404B83A686}" type="slidenum">
              <a:rPr lang="en-GB" smtClean="0"/>
              <a:t>8</a:t>
            </a:fld>
            <a:endParaRPr lang="en-GB"/>
          </a:p>
        </p:txBody>
      </p:sp>
    </p:spTree>
    <p:extLst>
      <p:ext uri="{BB962C8B-B14F-4D97-AF65-F5344CB8AC3E}">
        <p14:creationId xmlns:p14="http://schemas.microsoft.com/office/powerpoint/2010/main" val="2974227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05C38-5073-D9F1-67A2-C4DA3278F5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3E678-96F5-CF23-8E9A-560CD7D7AE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1974A7-9466-FAC7-1418-2E8CDDCD02D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C429000-9CAC-11C6-5C46-03AE65E4601D}"/>
              </a:ext>
            </a:extLst>
          </p:cNvPr>
          <p:cNvSpPr>
            <a:spLocks noGrp="1"/>
          </p:cNvSpPr>
          <p:nvPr>
            <p:ph type="sldNum" sz="quarter" idx="5"/>
          </p:nvPr>
        </p:nvSpPr>
        <p:spPr/>
        <p:txBody>
          <a:bodyPr/>
          <a:lstStyle/>
          <a:p>
            <a:fld id="{65638985-A4D7-4E8C-987A-40404B83A686}" type="slidenum">
              <a:rPr lang="en-GB" smtClean="0"/>
              <a:t>9</a:t>
            </a:fld>
            <a:endParaRPr lang="en-GB"/>
          </a:p>
        </p:txBody>
      </p:sp>
    </p:spTree>
    <p:extLst>
      <p:ext uri="{BB962C8B-B14F-4D97-AF65-F5344CB8AC3E}">
        <p14:creationId xmlns:p14="http://schemas.microsoft.com/office/powerpoint/2010/main" val="187471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general emphasis of the applications depends on what you are trying to convey.</a:t>
            </a:r>
          </a:p>
        </p:txBody>
      </p:sp>
      <p:sp>
        <p:nvSpPr>
          <p:cNvPr id="4" name="Slide Number Placeholder 3"/>
          <p:cNvSpPr>
            <a:spLocks noGrp="1"/>
          </p:cNvSpPr>
          <p:nvPr>
            <p:ph type="sldNum" sz="quarter" idx="5"/>
          </p:nvPr>
        </p:nvSpPr>
        <p:spPr/>
        <p:txBody>
          <a:bodyPr/>
          <a:lstStyle/>
          <a:p>
            <a:fld id="{65638985-A4D7-4E8C-987A-40404B83A686}" type="slidenum">
              <a:rPr lang="en-GB" smtClean="0"/>
              <a:t>10</a:t>
            </a:fld>
            <a:endParaRPr lang="en-GB"/>
          </a:p>
        </p:txBody>
      </p:sp>
    </p:spTree>
    <p:extLst>
      <p:ext uri="{BB962C8B-B14F-4D97-AF65-F5344CB8AC3E}">
        <p14:creationId xmlns:p14="http://schemas.microsoft.com/office/powerpoint/2010/main" val="4070481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LT Background Red.pdf">
            <a:extLst>
              <a:ext uri="{FF2B5EF4-FFF2-40B4-BE49-F238E27FC236}">
                <a16:creationId xmlns:a16="http://schemas.microsoft.com/office/drawing/2014/main" id="{1BBDB247-ECCB-0E5D-4EF7-EB58F063FB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1999" cy="6857999"/>
          </a:xfrm>
          <a:prstGeom prst="rect">
            <a:avLst/>
          </a:prstGeom>
          <a:solidFill>
            <a:srgbClr val="AC3B52"/>
          </a:solidFill>
        </p:spPr>
      </p:pic>
      <p:sp>
        <p:nvSpPr>
          <p:cNvPr id="2" name="Title 1">
            <a:extLst>
              <a:ext uri="{FF2B5EF4-FFF2-40B4-BE49-F238E27FC236}">
                <a16:creationId xmlns:a16="http://schemas.microsoft.com/office/drawing/2014/main" id="{07703CF9-E135-50AA-E056-3FB4D013CAC9}"/>
              </a:ext>
            </a:extLst>
          </p:cNvPr>
          <p:cNvSpPr>
            <a:spLocks noGrp="1"/>
          </p:cNvSpPr>
          <p:nvPr>
            <p:ph type="ctrTitle"/>
          </p:nvPr>
        </p:nvSpPr>
        <p:spPr>
          <a:xfrm>
            <a:off x="1524000" y="1122363"/>
            <a:ext cx="9144000" cy="2387600"/>
          </a:xfrm>
        </p:spPr>
        <p:txBody>
          <a:bodyPr anchor="b"/>
          <a:lstStyle>
            <a:lvl1pPr algn="ctr">
              <a:defRPr sz="6000" b="1">
                <a:solidFill>
                  <a:schemeClr val="bg1"/>
                </a:solidFill>
              </a:defRPr>
            </a:lvl1pPr>
          </a:lstStyle>
          <a:p>
            <a:r>
              <a:rPr lang="en-GB"/>
              <a:t>Click to edit Master title style</a:t>
            </a:r>
          </a:p>
        </p:txBody>
      </p:sp>
      <p:sp>
        <p:nvSpPr>
          <p:cNvPr id="3" name="Subtitle 2">
            <a:extLst>
              <a:ext uri="{FF2B5EF4-FFF2-40B4-BE49-F238E27FC236}">
                <a16:creationId xmlns:a16="http://schemas.microsoft.com/office/drawing/2014/main" id="{170F86C1-2470-1F53-7F7C-EEEB4DAFF38E}"/>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Tree>
    <p:extLst>
      <p:ext uri="{BB962C8B-B14F-4D97-AF65-F5344CB8AC3E}">
        <p14:creationId xmlns:p14="http://schemas.microsoft.com/office/powerpoint/2010/main" val="72590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LT Background Red.pdf">
            <a:extLst>
              <a:ext uri="{FF2B5EF4-FFF2-40B4-BE49-F238E27FC236}">
                <a16:creationId xmlns:a16="http://schemas.microsoft.com/office/drawing/2014/main" id="{21D1B169-3BCE-F1A3-BC5C-9299E10D1B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82857"/>
          <a:stretch/>
        </p:blipFill>
        <p:spPr>
          <a:xfrm>
            <a:off x="1" y="0"/>
            <a:ext cx="12191999" cy="1175657"/>
          </a:xfrm>
          <a:prstGeom prst="rect">
            <a:avLst/>
          </a:prstGeom>
          <a:solidFill>
            <a:srgbClr val="AC3B52"/>
          </a:solidFill>
        </p:spPr>
      </p:pic>
      <p:sp>
        <p:nvSpPr>
          <p:cNvPr id="2" name="Title 1">
            <a:extLst>
              <a:ext uri="{FF2B5EF4-FFF2-40B4-BE49-F238E27FC236}">
                <a16:creationId xmlns:a16="http://schemas.microsoft.com/office/drawing/2014/main" id="{639F2324-DD8A-C507-A659-E9BF0E178D5B}"/>
              </a:ext>
            </a:extLst>
          </p:cNvPr>
          <p:cNvSpPr>
            <a:spLocks noGrp="1"/>
          </p:cNvSpPr>
          <p:nvPr>
            <p:ph type="title"/>
          </p:nvPr>
        </p:nvSpPr>
        <p:spPr>
          <a:xfrm>
            <a:off x="2902857" y="182562"/>
            <a:ext cx="9289142" cy="810531"/>
          </a:xfrm>
        </p:spPr>
        <p:txBody>
          <a:bodyPr>
            <a:normAutofit/>
          </a:bodyPr>
          <a:lstStyle>
            <a:lvl1pPr>
              <a:defRPr sz="5000" b="1">
                <a:solidFill>
                  <a:schemeClr val="bg1"/>
                </a:solidFill>
              </a:defRPr>
            </a:lvl1pPr>
          </a:lstStyle>
          <a:p>
            <a:r>
              <a:rPr lang="en-GB" dirty="0"/>
              <a:t>Click to edit Master title style</a:t>
            </a:r>
          </a:p>
        </p:txBody>
      </p:sp>
      <p:sp>
        <p:nvSpPr>
          <p:cNvPr id="3" name="Content Placeholder 2">
            <a:extLst>
              <a:ext uri="{FF2B5EF4-FFF2-40B4-BE49-F238E27FC236}">
                <a16:creationId xmlns:a16="http://schemas.microsoft.com/office/drawing/2014/main" id="{666ECC1E-76A2-EECF-72B6-7E69448DD497}"/>
              </a:ext>
            </a:extLst>
          </p:cNvPr>
          <p:cNvSpPr>
            <a:spLocks noGrp="1"/>
          </p:cNvSpPr>
          <p:nvPr>
            <p:ph idx="1"/>
          </p:nvPr>
        </p:nvSpPr>
        <p:spPr>
          <a:xfrm>
            <a:off x="537029" y="1328058"/>
            <a:ext cx="11117943" cy="5164816"/>
          </a:xfrm>
        </p:spPr>
        <p:txBody>
          <a:bodyPr>
            <a:normAutofit/>
          </a:bodyPr>
          <a:lstStyle>
            <a:lvl1pPr>
              <a:defRPr sz="3500"/>
            </a:lvl1pPr>
            <a:lvl2pPr>
              <a:defRPr sz="3500"/>
            </a:lvl2pPr>
            <a:lvl3pPr>
              <a:defRPr sz="3500"/>
            </a:lvl3pPr>
            <a:lvl4pPr>
              <a:defRPr sz="3500"/>
            </a:lvl4pPr>
            <a:lvl5pPr>
              <a:defRPr sz="35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Tree>
    <p:extLst>
      <p:ext uri="{BB962C8B-B14F-4D97-AF65-F5344CB8AC3E}">
        <p14:creationId xmlns:p14="http://schemas.microsoft.com/office/powerpoint/2010/main" val="646577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6B7AD-0A6B-A183-9EFC-915743BAC8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6CAE9754-BA0B-EA59-4365-F5C53C740E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2672202866"/>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dvance-he.ac.uk/knowledge-hub/professional-standards-framework-teaching-and-supporting-learning-higher-education-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oodle.bath.ac.uk/course/view.php?id=58363"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advance-he.ac.uk/form/fellowship-decision-tool-2023"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teachinghub.bath.ac.uk/events/20-introduction-to-fellowship-associate-fellow-and-fellow-2/" TargetMode="External"/><Relationship Id="rId7" Type="http://schemas.openxmlformats.org/officeDocument/2006/relationships/hyperlink" Target="https://teachinghub.bath.ac.uk/events/20-introduction-to-fellowship-associate-fellow-and-fellow-6/" TargetMode="External"/><Relationship Id="rId2" Type="http://schemas.openxmlformats.org/officeDocument/2006/relationships/hyperlink" Target="https://teachinghub.bath.ac.uk/events/categories/pathways/" TargetMode="External"/><Relationship Id="rId1" Type="http://schemas.openxmlformats.org/officeDocument/2006/relationships/slideLayout" Target="../slideLayouts/slideLayout2.xml"/><Relationship Id="rId6" Type="http://schemas.openxmlformats.org/officeDocument/2006/relationships/hyperlink" Target="https://teachinghub.bath.ac.uk/events/20-introduction-to-fellowship-associate-fellow-and-fellow-5/" TargetMode="External"/><Relationship Id="rId5" Type="http://schemas.openxmlformats.org/officeDocument/2006/relationships/hyperlink" Target="https://teachinghub.bath.ac.uk/events/20-introduction-to-fellowship-associate-fellow-and-fellow-4/" TargetMode="External"/><Relationship Id="rId4" Type="http://schemas.openxmlformats.org/officeDocument/2006/relationships/hyperlink" Target="https://teachinghub.bath.ac.uk/events/20-introduction-to-fellowship-associate-fellow-and-fellow-3/"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teachinghub.bath.ac.uk/events/intro-to-pheaf-3/" TargetMode="External"/><Relationship Id="rId2" Type="http://schemas.openxmlformats.org/officeDocument/2006/relationships/hyperlink" Target="https://teachinghub.bath.ac.uk/events/categories/pathway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moodle.bath.ac.uk/course/view.php?id=59695&amp;section=16"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teachinghub.bath.ac.uk/events/21-reflective-writing-support-associate-fellow-fellow-and-senior-fellow-6/" TargetMode="External"/><Relationship Id="rId3" Type="http://schemas.openxmlformats.org/officeDocument/2006/relationships/hyperlink" Target="https://teachinghub.bath.ac.uk/events/categories/pathways/" TargetMode="External"/><Relationship Id="rId7" Type="http://schemas.openxmlformats.org/officeDocument/2006/relationships/hyperlink" Target="https://teachinghub.bath.ac.uk/events/21-reflective-writing-support-associate-fellow-fellow-and-senior-fellow-5/"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s://teachinghub.bath.ac.uk/events/21-reflective-writing-support-associate-fellow-fellow-and-senior-fellow-4/" TargetMode="External"/><Relationship Id="rId5" Type="http://schemas.openxmlformats.org/officeDocument/2006/relationships/hyperlink" Target="https://teachinghub.bath.ac.uk/events/21-reflective-writing-support-associate-fellow-fellow-and-senior-fellow-3/" TargetMode="External"/><Relationship Id="rId4" Type="http://schemas.openxmlformats.org/officeDocument/2006/relationships/hyperlink" Target="https://teachinghub.bath.ac.uk/events/21-reflective-writing-support-associate-fellow-fellow-and-senior-fellow-2/"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mailto:acdev@bath.ac.uk" TargetMode="External"/><Relationship Id="rId7" Type="http://schemas.openxmlformats.org/officeDocument/2006/relationships/hyperlink" Target="https://moodle.bath.ac.uk/course/view.php?id=5937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s://moodle.bath.ac.uk/course/view.php?id=59695&amp;section=16" TargetMode="External"/><Relationship Id="rId5" Type="http://schemas.openxmlformats.org/officeDocument/2006/relationships/hyperlink" Target="https://moodle.bath.ac.uk/course/view.php?id=59370" TargetMode="External"/><Relationship Id="rId4" Type="http://schemas.openxmlformats.org/officeDocument/2006/relationships/hyperlink" Target="https://moodle.bath.ac.uk/enrol/index.php?id=59363"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advance-he.ac.uk/knowledge-hub/psf-2023-senior-fellowship-applicant-pack" TargetMode="External"/><Relationship Id="rId7" Type="http://schemas.openxmlformats.org/officeDocument/2006/relationships/hyperlink" Target="https://advance-he.ac.uk/knowledge-hub/psf-2023-associate-fellowship-applicant-pack"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s://advance-he.ac.uk/knowledge-hub/psf-2023-fellowship-applicant-pack" TargetMode="Externa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3" Type="http://schemas.openxmlformats.org/officeDocument/2006/relationships/hyperlink" Target="mailto:jc3916@bath.ac.uk" TargetMode="External"/><Relationship Id="rId7" Type="http://schemas.openxmlformats.org/officeDocument/2006/relationships/hyperlink" Target="mailto:waaa21@bath.ac.uk" TargetMode="External"/><Relationship Id="rId2" Type="http://schemas.openxmlformats.org/officeDocument/2006/relationships/hyperlink" Target="mailto:ssplb@bath.ac.uk" TargetMode="External"/><Relationship Id="rId1" Type="http://schemas.openxmlformats.org/officeDocument/2006/relationships/slideLayout" Target="../slideLayouts/slideLayout2.xml"/><Relationship Id="rId6" Type="http://schemas.openxmlformats.org/officeDocument/2006/relationships/hyperlink" Target="mailto:sr2081@bath.ac.uk" TargetMode="External"/><Relationship Id="rId5" Type="http://schemas.openxmlformats.org/officeDocument/2006/relationships/hyperlink" Target="mailto:mascjb@bath.ac.uk" TargetMode="External"/><Relationship Id="rId4" Type="http://schemas.openxmlformats.org/officeDocument/2006/relationships/hyperlink" Target="mailto:ng318@bath.ac.u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advance-he.ac.uk/form/fellowship-decision-tool-2023" TargetMode="External"/></Relationships>
</file>

<file path=ppt/slides/_rels/slide50.xml.rels><?xml version="1.0" encoding="UTF-8" standalone="yes"?>
<Relationships xmlns="http://schemas.openxmlformats.org/package/2006/relationships"><Relationship Id="rId3" Type="http://schemas.openxmlformats.org/officeDocument/2006/relationships/hyperlink" Target="https://discovery.ucl.ac.uk/id/eprint/1475782/" TargetMode="External"/><Relationship Id="rId2" Type="http://schemas.openxmlformats.org/officeDocument/2006/relationships/hyperlink" Target="https://web.archive.org/web/20170918084111id_/http:/drjj.uitm.edu.my:80/DRJJ/MQAGGPAS-Apr2011/What-is-CA-biggs-tang.pdf" TargetMode="External"/><Relationship Id="rId1" Type="http://schemas.openxmlformats.org/officeDocument/2006/relationships/slideLayout" Target="../slideLayouts/slideLayout2.xml"/><Relationship Id="rId6" Type="http://schemas.openxmlformats.org/officeDocument/2006/relationships/hyperlink" Target="https://www.qaa.ac.uk/docs/qaa/sbs/sbs-mathematics-statistics-and-operational-research-23.pdf?sfvrsn=5c71a881_12" TargetMode="External"/><Relationship Id="rId5" Type="http://schemas.openxmlformats.org/officeDocument/2006/relationships/hyperlink" Target="https://link.springer.com/article/10.1007/s11409-010-9056-2" TargetMode="External"/><Relationship Id="rId4" Type="http://schemas.openxmlformats.org/officeDocument/2006/relationships/hyperlink" Target="https://pubs.nctm.org/view/journals/jrme/37/5/article-p388.xm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E9F2B-9890-6B81-9DA7-B69995690DFF}"/>
              </a:ext>
            </a:extLst>
          </p:cNvPr>
          <p:cNvSpPr>
            <a:spLocks noGrp="1"/>
          </p:cNvSpPr>
          <p:nvPr>
            <p:ph type="ctrTitle"/>
          </p:nvPr>
        </p:nvSpPr>
        <p:spPr/>
        <p:txBody>
          <a:bodyPr/>
          <a:lstStyle/>
          <a:p>
            <a:r>
              <a:rPr lang="en-GB" dirty="0">
                <a:effectLst>
                  <a:outerShdw blurRad="38100" dist="38100" dir="2700000" algn="tl">
                    <a:srgbClr val="000000">
                      <a:alpha val="43137"/>
                    </a:srgbClr>
                  </a:outerShdw>
                </a:effectLst>
              </a:rPr>
              <a:t>HEA Fellowship in Maths</a:t>
            </a:r>
          </a:p>
        </p:txBody>
      </p:sp>
      <p:sp>
        <p:nvSpPr>
          <p:cNvPr id="3" name="Subtitle 2">
            <a:extLst>
              <a:ext uri="{FF2B5EF4-FFF2-40B4-BE49-F238E27FC236}">
                <a16:creationId xmlns:a16="http://schemas.microsoft.com/office/drawing/2014/main" id="{9518ABAA-DA18-A51C-2151-1346D6C2C68E}"/>
              </a:ext>
            </a:extLst>
          </p:cNvPr>
          <p:cNvSpPr>
            <a:spLocks noGrp="1"/>
          </p:cNvSpPr>
          <p:nvPr>
            <p:ph type="subTitle" idx="1"/>
          </p:nvPr>
        </p:nvSpPr>
        <p:spPr/>
        <p:txBody>
          <a:bodyPr>
            <a:normAutofit/>
          </a:bodyPr>
          <a:lstStyle/>
          <a:p>
            <a:endParaRPr lang="en-GB" sz="5000" b="1" dirty="0">
              <a:effectLst>
                <a:outerShdw blurRad="38100" dist="38100" dir="2700000" algn="tl">
                  <a:srgbClr val="000000">
                    <a:alpha val="43137"/>
                  </a:srgbClr>
                </a:outerShdw>
              </a:effectLst>
            </a:endParaRPr>
          </a:p>
          <a:p>
            <a:r>
              <a:rPr lang="en-GB" sz="5000" b="1" dirty="0">
                <a:effectLst>
                  <a:outerShdw blurRad="38100" dist="38100" dir="2700000" algn="tl">
                    <a:srgbClr val="000000">
                      <a:alpha val="43137"/>
                    </a:srgbClr>
                  </a:outerShdw>
                </a:effectLst>
              </a:rPr>
              <a:t>AFHEA / FHEA / SFHEA</a:t>
            </a:r>
          </a:p>
        </p:txBody>
      </p:sp>
    </p:spTree>
    <p:extLst>
      <p:ext uri="{BB962C8B-B14F-4D97-AF65-F5344CB8AC3E}">
        <p14:creationId xmlns:p14="http://schemas.microsoft.com/office/powerpoint/2010/main" val="148887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FEBA6-7FC3-85A2-EBE9-D984450D8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12589-B42A-1277-0652-0FFC39B0405A}"/>
              </a:ext>
            </a:extLst>
          </p:cNvPr>
          <p:cNvSpPr>
            <a:spLocks noGrp="1"/>
          </p:cNvSpPr>
          <p:nvPr>
            <p:ph type="title"/>
          </p:nvPr>
        </p:nvSpPr>
        <p:spPr/>
        <p:txBody>
          <a:bodyPr/>
          <a:lstStyle/>
          <a:p>
            <a:r>
              <a:rPr lang="en-GB" dirty="0"/>
              <a:t>Emphasis</a:t>
            </a:r>
          </a:p>
        </p:txBody>
      </p:sp>
      <p:graphicFrame>
        <p:nvGraphicFramePr>
          <p:cNvPr id="4" name="Content Placeholder 3">
            <a:extLst>
              <a:ext uri="{FF2B5EF4-FFF2-40B4-BE49-F238E27FC236}">
                <a16:creationId xmlns:a16="http://schemas.microsoft.com/office/drawing/2014/main" id="{C4C5A794-CAF7-5AAE-A6E3-660D044319B0}"/>
              </a:ext>
            </a:extLst>
          </p:cNvPr>
          <p:cNvGraphicFramePr>
            <a:graphicFrameLocks noGrp="1"/>
          </p:cNvGraphicFramePr>
          <p:nvPr>
            <p:ph idx="1"/>
            <p:extLst>
              <p:ext uri="{D42A27DB-BD31-4B8C-83A1-F6EECF244321}">
                <p14:modId xmlns:p14="http://schemas.microsoft.com/office/powerpoint/2010/main" val="2394383640"/>
              </p:ext>
            </p:extLst>
          </p:nvPr>
        </p:nvGraphicFramePr>
        <p:xfrm>
          <a:off x="268288" y="1328738"/>
          <a:ext cx="11655425" cy="5465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747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0DF3EFF-EF89-4AE6-AED4-554E6B23FB16}"/>
                                            </p:graphicEl>
                                          </p:spTgt>
                                        </p:tgtEl>
                                        <p:attrNameLst>
                                          <p:attrName>style.visibility</p:attrName>
                                        </p:attrNameLst>
                                      </p:cBhvr>
                                      <p:to>
                                        <p:strVal val="visible"/>
                                      </p:to>
                                    </p:set>
                                    <p:animEffect transition="in" filter="fade">
                                      <p:cBhvr>
                                        <p:cTn id="7" dur="500"/>
                                        <p:tgtEl>
                                          <p:spTgt spid="4">
                                            <p:graphicEl>
                                              <a:dgm id="{90DF3EFF-EF89-4AE6-AED4-554E6B23FB1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CB93A774-DA2D-4AAF-BC0A-DED496C8432E}"/>
                                            </p:graphicEl>
                                          </p:spTgt>
                                        </p:tgtEl>
                                        <p:attrNameLst>
                                          <p:attrName>style.visibility</p:attrName>
                                        </p:attrNameLst>
                                      </p:cBhvr>
                                      <p:to>
                                        <p:strVal val="visible"/>
                                      </p:to>
                                    </p:set>
                                    <p:animEffect transition="in" filter="fade">
                                      <p:cBhvr>
                                        <p:cTn id="10" dur="500"/>
                                        <p:tgtEl>
                                          <p:spTgt spid="4">
                                            <p:graphicEl>
                                              <a:dgm id="{CB93A774-DA2D-4AAF-BC0A-DED496C8432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F9E01F51-4690-4CC6-A392-CB4C073E74EF}"/>
                                            </p:graphicEl>
                                          </p:spTgt>
                                        </p:tgtEl>
                                        <p:attrNameLst>
                                          <p:attrName>style.visibility</p:attrName>
                                        </p:attrNameLst>
                                      </p:cBhvr>
                                      <p:to>
                                        <p:strVal val="visible"/>
                                      </p:to>
                                    </p:set>
                                    <p:animEffect transition="in" filter="fade">
                                      <p:cBhvr>
                                        <p:cTn id="15" dur="500"/>
                                        <p:tgtEl>
                                          <p:spTgt spid="4">
                                            <p:graphicEl>
                                              <a:dgm id="{F9E01F51-4690-4CC6-A392-CB4C073E74EF}"/>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56A4971E-FCF9-4B7B-A165-D52CE7A54AB0}"/>
                                            </p:graphicEl>
                                          </p:spTgt>
                                        </p:tgtEl>
                                        <p:attrNameLst>
                                          <p:attrName>style.visibility</p:attrName>
                                        </p:attrNameLst>
                                      </p:cBhvr>
                                      <p:to>
                                        <p:strVal val="visible"/>
                                      </p:to>
                                    </p:set>
                                    <p:animEffect transition="in" filter="fade">
                                      <p:cBhvr>
                                        <p:cTn id="20" dur="500"/>
                                        <p:tgtEl>
                                          <p:spTgt spid="4">
                                            <p:graphicEl>
                                              <a:dgm id="{56A4971E-FCF9-4B7B-A165-D52CE7A54AB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AA1A7-1EAA-CB05-4430-F249250AA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5D471F-F395-8F05-C4E3-C479ED6FB380}"/>
              </a:ext>
            </a:extLst>
          </p:cNvPr>
          <p:cNvSpPr>
            <a:spLocks noGrp="1"/>
          </p:cNvSpPr>
          <p:nvPr>
            <p:ph type="title"/>
          </p:nvPr>
        </p:nvSpPr>
        <p:spPr/>
        <p:txBody>
          <a:bodyPr/>
          <a:lstStyle/>
          <a:p>
            <a:r>
              <a:rPr lang="en-GB" dirty="0"/>
              <a:t>Emphasis</a:t>
            </a:r>
          </a:p>
        </p:txBody>
      </p:sp>
      <p:graphicFrame>
        <p:nvGraphicFramePr>
          <p:cNvPr id="4" name="Content Placeholder 3">
            <a:extLst>
              <a:ext uri="{FF2B5EF4-FFF2-40B4-BE49-F238E27FC236}">
                <a16:creationId xmlns:a16="http://schemas.microsoft.com/office/drawing/2014/main" id="{33E8C0F9-F110-DC7A-0D7B-6FF68B890650}"/>
              </a:ext>
            </a:extLst>
          </p:cNvPr>
          <p:cNvGraphicFramePr>
            <a:graphicFrameLocks noGrp="1"/>
          </p:cNvGraphicFramePr>
          <p:nvPr>
            <p:ph idx="1"/>
            <p:extLst>
              <p:ext uri="{D42A27DB-BD31-4B8C-83A1-F6EECF244321}">
                <p14:modId xmlns:p14="http://schemas.microsoft.com/office/powerpoint/2010/main" val="2592887887"/>
              </p:ext>
            </p:extLst>
          </p:nvPr>
        </p:nvGraphicFramePr>
        <p:xfrm>
          <a:off x="268288" y="1328738"/>
          <a:ext cx="11655425" cy="54650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450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E6C6D-B2AC-DBD9-FC4F-4D07685C0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35583-C433-AD4C-4313-C6AB1433CA09}"/>
              </a:ext>
            </a:extLst>
          </p:cNvPr>
          <p:cNvSpPr>
            <a:spLocks noGrp="1"/>
          </p:cNvSpPr>
          <p:nvPr>
            <p:ph type="title"/>
          </p:nvPr>
        </p:nvSpPr>
        <p:spPr/>
        <p:txBody>
          <a:bodyPr>
            <a:normAutofit fontScale="90000"/>
          </a:bodyPr>
          <a:lstStyle/>
          <a:p>
            <a:r>
              <a:rPr lang="en-GB" dirty="0"/>
              <a:t>Professional Standards Framework</a:t>
            </a:r>
          </a:p>
        </p:txBody>
      </p:sp>
      <p:pic>
        <p:nvPicPr>
          <p:cNvPr id="5" name="Picture 4" descr="A diagram of a diagram&#10;&#10;Description automatically generated">
            <a:extLst>
              <a:ext uri="{FF2B5EF4-FFF2-40B4-BE49-F238E27FC236}">
                <a16:creationId xmlns:a16="http://schemas.microsoft.com/office/drawing/2014/main" id="{FD6C66AF-A9CD-05AB-A7CB-009986E37642}"/>
              </a:ext>
            </a:extLst>
          </p:cNvPr>
          <p:cNvPicPr>
            <a:picLocks noChangeAspect="1"/>
          </p:cNvPicPr>
          <p:nvPr/>
        </p:nvPicPr>
        <p:blipFill>
          <a:blip r:embed="rId3">
            <a:extLst>
              <a:ext uri="{28A0092B-C50C-407E-A947-70E740481C1C}">
                <a14:useLocalDpi xmlns:a14="http://schemas.microsoft.com/office/drawing/2010/main" val="0"/>
              </a:ext>
            </a:extLst>
          </a:blip>
          <a:srcRect l="7127" t="9234" r="9017" b="2511"/>
          <a:stretch/>
        </p:blipFill>
        <p:spPr>
          <a:xfrm>
            <a:off x="3519714" y="1530123"/>
            <a:ext cx="5152572" cy="5145315"/>
          </a:xfrm>
          <a:prstGeom prst="rect">
            <a:avLst/>
          </a:prstGeom>
        </p:spPr>
      </p:pic>
    </p:spTree>
    <p:extLst>
      <p:ext uri="{BB962C8B-B14F-4D97-AF65-F5344CB8AC3E}">
        <p14:creationId xmlns:p14="http://schemas.microsoft.com/office/powerpoint/2010/main" val="67801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2C74B-7494-96BF-9769-A4588ADBC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64E4E1-1C75-691F-AE76-0184AC137255}"/>
              </a:ext>
            </a:extLst>
          </p:cNvPr>
          <p:cNvSpPr>
            <a:spLocks noGrp="1"/>
          </p:cNvSpPr>
          <p:nvPr>
            <p:ph type="title"/>
          </p:nvPr>
        </p:nvSpPr>
        <p:spPr/>
        <p:txBody>
          <a:bodyPr/>
          <a:lstStyle/>
          <a:p>
            <a:r>
              <a:rPr lang="en-GB" dirty="0"/>
              <a:t>Dimensions</a:t>
            </a:r>
          </a:p>
        </p:txBody>
      </p:sp>
      <p:pic>
        <p:nvPicPr>
          <p:cNvPr id="5" name="Picture 4" descr="A diagram of a diagram&#10;&#10;Description automatically generated">
            <a:extLst>
              <a:ext uri="{FF2B5EF4-FFF2-40B4-BE49-F238E27FC236}">
                <a16:creationId xmlns:a16="http://schemas.microsoft.com/office/drawing/2014/main" id="{7C764988-F8D4-7CC2-7DD6-820F355FD7F0}"/>
              </a:ext>
            </a:extLst>
          </p:cNvPr>
          <p:cNvPicPr>
            <a:picLocks noChangeAspect="1"/>
          </p:cNvPicPr>
          <p:nvPr/>
        </p:nvPicPr>
        <p:blipFill>
          <a:blip r:embed="rId3">
            <a:extLst>
              <a:ext uri="{28A0092B-C50C-407E-A947-70E740481C1C}">
                <a14:useLocalDpi xmlns:a14="http://schemas.microsoft.com/office/drawing/2010/main" val="0"/>
              </a:ext>
            </a:extLst>
          </a:blip>
          <a:srcRect l="7127" t="9234" r="9017" b="2511"/>
          <a:stretch/>
        </p:blipFill>
        <p:spPr>
          <a:xfrm>
            <a:off x="3519714" y="1530123"/>
            <a:ext cx="5152572" cy="5145315"/>
          </a:xfrm>
          <a:prstGeom prst="rect">
            <a:avLst/>
          </a:prstGeom>
        </p:spPr>
      </p:pic>
      <p:sp>
        <p:nvSpPr>
          <p:cNvPr id="6" name="Free-form: Shape 5">
            <a:extLst>
              <a:ext uri="{FF2B5EF4-FFF2-40B4-BE49-F238E27FC236}">
                <a16:creationId xmlns:a16="http://schemas.microsoft.com/office/drawing/2014/main" id="{38723339-93AA-97D7-42AF-5BA30C126BD5}"/>
              </a:ext>
            </a:extLst>
          </p:cNvPr>
          <p:cNvSpPr>
            <a:spLocks noChangeAspect="1"/>
          </p:cNvSpPr>
          <p:nvPr/>
        </p:nvSpPr>
        <p:spPr>
          <a:xfrm>
            <a:off x="3545113" y="1551894"/>
            <a:ext cx="5101772" cy="5101772"/>
          </a:xfrm>
          <a:custGeom>
            <a:avLst/>
            <a:gdLst>
              <a:gd name="connsiteX0" fmla="*/ 2550887 w 5101772"/>
              <a:gd name="connsiteY0" fmla="*/ 995362 h 5101772"/>
              <a:gd name="connsiteX1" fmla="*/ 992698 w 5101772"/>
              <a:gd name="connsiteY1" fmla="*/ 2553551 h 5101772"/>
              <a:gd name="connsiteX2" fmla="*/ 2550887 w 5101772"/>
              <a:gd name="connsiteY2" fmla="*/ 4111740 h 5101772"/>
              <a:gd name="connsiteX3" fmla="*/ 4109076 w 5101772"/>
              <a:gd name="connsiteY3" fmla="*/ 2553551 h 5101772"/>
              <a:gd name="connsiteX4" fmla="*/ 2550887 w 5101772"/>
              <a:gd name="connsiteY4" fmla="*/ 995362 h 5101772"/>
              <a:gd name="connsiteX5" fmla="*/ 2550886 w 5101772"/>
              <a:gd name="connsiteY5" fmla="*/ 0 h 5101772"/>
              <a:gd name="connsiteX6" fmla="*/ 5101772 w 5101772"/>
              <a:gd name="connsiteY6" fmla="*/ 2550886 h 5101772"/>
              <a:gd name="connsiteX7" fmla="*/ 2550886 w 5101772"/>
              <a:gd name="connsiteY7" fmla="*/ 5101772 h 5101772"/>
              <a:gd name="connsiteX8" fmla="*/ 0 w 5101772"/>
              <a:gd name="connsiteY8" fmla="*/ 2550886 h 5101772"/>
              <a:gd name="connsiteX9" fmla="*/ 2550886 w 5101772"/>
              <a:gd name="connsiteY9" fmla="*/ 0 h 5101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01772" h="5101772">
                <a:moveTo>
                  <a:pt x="2550887" y="995362"/>
                </a:moveTo>
                <a:cubicBezTo>
                  <a:pt x="1690323" y="995362"/>
                  <a:pt x="992698" y="1692987"/>
                  <a:pt x="992698" y="2553551"/>
                </a:cubicBezTo>
                <a:cubicBezTo>
                  <a:pt x="992698" y="3414115"/>
                  <a:pt x="1690323" y="4111740"/>
                  <a:pt x="2550887" y="4111740"/>
                </a:cubicBezTo>
                <a:cubicBezTo>
                  <a:pt x="3411451" y="4111740"/>
                  <a:pt x="4109076" y="3414115"/>
                  <a:pt x="4109076" y="2553551"/>
                </a:cubicBezTo>
                <a:cubicBezTo>
                  <a:pt x="4109076" y="1692987"/>
                  <a:pt x="3411451" y="995362"/>
                  <a:pt x="2550887" y="995362"/>
                </a:cubicBezTo>
                <a:close/>
                <a:moveTo>
                  <a:pt x="2550886" y="0"/>
                </a:moveTo>
                <a:cubicBezTo>
                  <a:pt x="3959701" y="0"/>
                  <a:pt x="5101772" y="1142071"/>
                  <a:pt x="5101772" y="2550886"/>
                </a:cubicBezTo>
                <a:cubicBezTo>
                  <a:pt x="5101772" y="3959701"/>
                  <a:pt x="3959701" y="5101772"/>
                  <a:pt x="2550886" y="5101772"/>
                </a:cubicBezTo>
                <a:cubicBezTo>
                  <a:pt x="1142071" y="5101772"/>
                  <a:pt x="0" y="3959701"/>
                  <a:pt x="0" y="2550886"/>
                </a:cubicBezTo>
                <a:cubicBezTo>
                  <a:pt x="0" y="1142071"/>
                  <a:pt x="1142071" y="0"/>
                  <a:pt x="2550886" y="0"/>
                </a:cubicBez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Tree>
    <p:extLst>
      <p:ext uri="{BB962C8B-B14F-4D97-AF65-F5344CB8AC3E}">
        <p14:creationId xmlns:p14="http://schemas.microsoft.com/office/powerpoint/2010/main" val="10885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1521-3883-9BDA-2A25-D566DE698127}"/>
              </a:ext>
            </a:extLst>
          </p:cNvPr>
          <p:cNvSpPr>
            <a:spLocks noGrp="1"/>
          </p:cNvSpPr>
          <p:nvPr>
            <p:ph type="title"/>
          </p:nvPr>
        </p:nvSpPr>
        <p:spPr/>
        <p:txBody>
          <a:bodyPr/>
          <a:lstStyle/>
          <a:p>
            <a:r>
              <a:rPr lang="en-GB" dirty="0"/>
              <a:t>Areas of Activity</a:t>
            </a:r>
          </a:p>
        </p:txBody>
      </p:sp>
      <p:graphicFrame>
        <p:nvGraphicFramePr>
          <p:cNvPr id="4" name="Content Placeholder 3">
            <a:extLst>
              <a:ext uri="{FF2B5EF4-FFF2-40B4-BE49-F238E27FC236}">
                <a16:creationId xmlns:a16="http://schemas.microsoft.com/office/drawing/2014/main" id="{ABC504F1-B55C-8088-2552-FBAD05B16FDD}"/>
              </a:ext>
            </a:extLst>
          </p:cNvPr>
          <p:cNvGraphicFramePr>
            <a:graphicFrameLocks noGrp="1"/>
          </p:cNvGraphicFramePr>
          <p:nvPr>
            <p:ph idx="1"/>
            <p:extLst>
              <p:ext uri="{D42A27DB-BD31-4B8C-83A1-F6EECF244321}">
                <p14:modId xmlns:p14="http://schemas.microsoft.com/office/powerpoint/2010/main" val="2487968664"/>
              </p:ext>
            </p:extLst>
          </p:nvPr>
        </p:nvGraphicFramePr>
        <p:xfrm>
          <a:off x="696000" y="1275438"/>
          <a:ext cx="10800000" cy="5400000"/>
        </p:xfrm>
        <a:graphic>
          <a:graphicData uri="http://schemas.openxmlformats.org/drawingml/2006/table">
            <a:tbl>
              <a:tblPr firstRow="1" bandRow="1">
                <a:tableStyleId>{5C22544A-7EE6-4342-B048-85BDC9FD1C3A}</a:tableStyleId>
              </a:tblPr>
              <a:tblGrid>
                <a:gridCol w="2220887">
                  <a:extLst>
                    <a:ext uri="{9D8B030D-6E8A-4147-A177-3AD203B41FA5}">
                      <a16:colId xmlns:a16="http://schemas.microsoft.com/office/drawing/2014/main" val="328057914"/>
                    </a:ext>
                  </a:extLst>
                </a:gridCol>
                <a:gridCol w="8579113">
                  <a:extLst>
                    <a:ext uri="{9D8B030D-6E8A-4147-A177-3AD203B41FA5}">
                      <a16:colId xmlns:a16="http://schemas.microsoft.com/office/drawing/2014/main" val="1176783332"/>
                    </a:ext>
                  </a:extLst>
                </a:gridCol>
              </a:tblGrid>
              <a:tr h="900000">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900000">
                <a:tc>
                  <a:txBody>
                    <a:bodyPr/>
                    <a:lstStyle/>
                    <a:p>
                      <a:pPr algn="ctr"/>
                      <a:r>
                        <a:rPr lang="en-GB" sz="3000" b="1" dirty="0"/>
                        <a:t>A1</a:t>
                      </a:r>
                    </a:p>
                  </a:txBody>
                  <a:tcPr anchor="ctr"/>
                </a:tc>
                <a:tc>
                  <a:txBody>
                    <a:bodyPr/>
                    <a:lstStyle/>
                    <a:p>
                      <a:pPr algn="l"/>
                      <a:r>
                        <a:rPr lang="en-GB" sz="2500" dirty="0"/>
                        <a:t>Design and plan learning activities and/or programs</a:t>
                      </a:r>
                    </a:p>
                  </a:txBody>
                  <a:tcPr anchor="ctr"/>
                </a:tc>
                <a:extLst>
                  <a:ext uri="{0D108BD9-81ED-4DB2-BD59-A6C34878D82A}">
                    <a16:rowId xmlns:a16="http://schemas.microsoft.com/office/drawing/2014/main" val="1736115753"/>
                  </a:ext>
                </a:extLst>
              </a:tr>
              <a:tr h="900000">
                <a:tc>
                  <a:txBody>
                    <a:bodyPr/>
                    <a:lstStyle/>
                    <a:p>
                      <a:pPr algn="ctr"/>
                      <a:r>
                        <a:rPr lang="en-GB" sz="3000" b="1" dirty="0"/>
                        <a:t>A2</a:t>
                      </a:r>
                    </a:p>
                  </a:txBody>
                  <a:tcPr anchor="ctr"/>
                </a:tc>
                <a:tc>
                  <a:txBody>
                    <a:bodyPr/>
                    <a:lstStyle/>
                    <a:p>
                      <a:pPr algn="l"/>
                      <a:r>
                        <a:rPr lang="en-GB" sz="2500" dirty="0"/>
                        <a:t>Teach and/or support learning through appropriate approaches and environments</a:t>
                      </a:r>
                    </a:p>
                  </a:txBody>
                  <a:tcPr anchor="ctr"/>
                </a:tc>
                <a:extLst>
                  <a:ext uri="{0D108BD9-81ED-4DB2-BD59-A6C34878D82A}">
                    <a16:rowId xmlns:a16="http://schemas.microsoft.com/office/drawing/2014/main" val="4288778752"/>
                  </a:ext>
                </a:extLst>
              </a:tr>
              <a:tr h="900000">
                <a:tc>
                  <a:txBody>
                    <a:bodyPr/>
                    <a:lstStyle/>
                    <a:p>
                      <a:pPr algn="ctr"/>
                      <a:r>
                        <a:rPr lang="en-GB" sz="3000" b="1" dirty="0"/>
                        <a:t>A3</a:t>
                      </a:r>
                    </a:p>
                  </a:txBody>
                  <a:tcPr anchor="ctr"/>
                </a:tc>
                <a:tc>
                  <a:txBody>
                    <a:bodyPr/>
                    <a:lstStyle/>
                    <a:p>
                      <a:pPr algn="l"/>
                      <a:r>
                        <a:rPr lang="en-GB" sz="2500" dirty="0"/>
                        <a:t>Assess and give feedback for learning</a:t>
                      </a:r>
                    </a:p>
                  </a:txBody>
                  <a:tcPr anchor="ctr"/>
                </a:tc>
                <a:extLst>
                  <a:ext uri="{0D108BD9-81ED-4DB2-BD59-A6C34878D82A}">
                    <a16:rowId xmlns:a16="http://schemas.microsoft.com/office/drawing/2014/main" val="2968955537"/>
                  </a:ext>
                </a:extLst>
              </a:tr>
              <a:tr h="900000">
                <a:tc>
                  <a:txBody>
                    <a:bodyPr/>
                    <a:lstStyle/>
                    <a:p>
                      <a:pPr algn="ctr"/>
                      <a:r>
                        <a:rPr lang="en-GB" sz="3000" b="1" dirty="0"/>
                        <a:t>A4</a:t>
                      </a:r>
                    </a:p>
                  </a:txBody>
                  <a:tcPr anchor="ctr"/>
                </a:tc>
                <a:tc>
                  <a:txBody>
                    <a:bodyPr/>
                    <a:lstStyle/>
                    <a:p>
                      <a:pPr algn="l"/>
                      <a:r>
                        <a:rPr lang="en-GB" sz="2500" dirty="0"/>
                        <a:t>Support and guide learners</a:t>
                      </a:r>
                    </a:p>
                  </a:txBody>
                  <a:tcPr anchor="ctr"/>
                </a:tc>
                <a:extLst>
                  <a:ext uri="{0D108BD9-81ED-4DB2-BD59-A6C34878D82A}">
                    <a16:rowId xmlns:a16="http://schemas.microsoft.com/office/drawing/2014/main" val="2372668741"/>
                  </a:ext>
                </a:extLst>
              </a:tr>
              <a:tr h="900000">
                <a:tc>
                  <a:txBody>
                    <a:bodyPr/>
                    <a:lstStyle/>
                    <a:p>
                      <a:pPr algn="ctr"/>
                      <a:r>
                        <a:rPr lang="en-GB" sz="3000" b="1" dirty="0"/>
                        <a:t>A5</a:t>
                      </a:r>
                    </a:p>
                  </a:txBody>
                  <a:tcPr anchor="ctr"/>
                </a:tc>
                <a:tc>
                  <a:txBody>
                    <a:bodyPr/>
                    <a:lstStyle/>
                    <a:p>
                      <a:pPr algn="l"/>
                      <a:r>
                        <a:rPr lang="en-GB" sz="2500" dirty="0"/>
                        <a:t>Enhance practice through own continuing professional development</a:t>
                      </a:r>
                    </a:p>
                  </a:txBody>
                  <a:tcPr anchor="ctr"/>
                </a:tc>
                <a:extLst>
                  <a:ext uri="{0D108BD9-81ED-4DB2-BD59-A6C34878D82A}">
                    <a16:rowId xmlns:a16="http://schemas.microsoft.com/office/drawing/2014/main" val="3301700875"/>
                  </a:ext>
                </a:extLst>
              </a:tr>
            </a:tbl>
          </a:graphicData>
        </a:graphic>
      </p:graphicFrame>
    </p:spTree>
    <p:extLst>
      <p:ext uri="{BB962C8B-B14F-4D97-AF65-F5344CB8AC3E}">
        <p14:creationId xmlns:p14="http://schemas.microsoft.com/office/powerpoint/2010/main" val="35069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892B-59FA-7B48-666D-150BAC513F88}"/>
              </a:ext>
            </a:extLst>
          </p:cNvPr>
          <p:cNvSpPr>
            <a:spLocks noGrp="1"/>
          </p:cNvSpPr>
          <p:nvPr>
            <p:ph type="title"/>
          </p:nvPr>
        </p:nvSpPr>
        <p:spPr/>
        <p:txBody>
          <a:bodyPr/>
          <a:lstStyle/>
          <a:p>
            <a:r>
              <a:rPr lang="en-GB" dirty="0"/>
              <a:t>Areas of Activity</a:t>
            </a:r>
          </a:p>
        </p:txBody>
      </p:sp>
      <p:sp>
        <p:nvSpPr>
          <p:cNvPr id="3" name="Content Placeholder 2">
            <a:extLst>
              <a:ext uri="{FF2B5EF4-FFF2-40B4-BE49-F238E27FC236}">
                <a16:creationId xmlns:a16="http://schemas.microsoft.com/office/drawing/2014/main" id="{96B924BF-8586-A38E-9929-CED30D860978}"/>
              </a:ext>
            </a:extLst>
          </p:cNvPr>
          <p:cNvSpPr>
            <a:spLocks noGrp="1"/>
          </p:cNvSpPr>
          <p:nvPr>
            <p:ph idx="1"/>
          </p:nvPr>
        </p:nvSpPr>
        <p:spPr>
          <a:xfrm>
            <a:off x="537029" y="1328058"/>
            <a:ext cx="11117943" cy="1226678"/>
          </a:xfrm>
        </p:spPr>
        <p:txBody>
          <a:bodyPr/>
          <a:lstStyle/>
          <a:p>
            <a:pPr marL="0" indent="0" algn="ctr">
              <a:buNone/>
            </a:pPr>
            <a:r>
              <a:rPr lang="en-GB" b="1" dirty="0"/>
              <a:t>A1</a:t>
            </a:r>
          </a:p>
          <a:p>
            <a:pPr marL="0" indent="0" algn="ctr">
              <a:buNone/>
            </a:pPr>
            <a:r>
              <a:rPr lang="en-GB" sz="3600" b="1" dirty="0"/>
              <a:t>Design and plan learning activities and/or programs</a:t>
            </a:r>
          </a:p>
        </p:txBody>
      </p:sp>
      <p:sp>
        <p:nvSpPr>
          <p:cNvPr id="4" name="Content Placeholder 2">
            <a:extLst>
              <a:ext uri="{FF2B5EF4-FFF2-40B4-BE49-F238E27FC236}">
                <a16:creationId xmlns:a16="http://schemas.microsoft.com/office/drawing/2014/main" id="{5D4E1D26-A2C2-68F7-7F5D-C1E921C6D3A9}"/>
              </a:ext>
            </a:extLst>
          </p:cNvPr>
          <p:cNvSpPr txBox="1">
            <a:spLocks/>
          </p:cNvSpPr>
          <p:nvPr/>
        </p:nvSpPr>
        <p:spPr>
          <a:xfrm>
            <a:off x="8154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SFHEA</a:t>
            </a:r>
          </a:p>
          <a:p>
            <a:r>
              <a:rPr lang="en-US" sz="2500" dirty="0"/>
              <a:t>Leadership in curriculum development.</a:t>
            </a:r>
          </a:p>
          <a:p>
            <a:r>
              <a:rPr lang="en-US" sz="2500" dirty="0"/>
              <a:t>Mentoring less experienced educators and supervisors (e.g. through observations).</a:t>
            </a:r>
          </a:p>
          <a:p>
            <a:r>
              <a:rPr lang="en-US" sz="2500" dirty="0"/>
              <a:t>Enhance learning outcomes through collaboration.</a:t>
            </a:r>
            <a:endParaRPr lang="en-GB" sz="2500" dirty="0"/>
          </a:p>
        </p:txBody>
      </p:sp>
      <p:sp>
        <p:nvSpPr>
          <p:cNvPr id="5" name="Content Placeholder 2">
            <a:extLst>
              <a:ext uri="{FF2B5EF4-FFF2-40B4-BE49-F238E27FC236}">
                <a16:creationId xmlns:a16="http://schemas.microsoft.com/office/drawing/2014/main" id="{8531D0F4-E7CA-B8E9-F603-705F4C41E502}"/>
              </a:ext>
            </a:extLst>
          </p:cNvPr>
          <p:cNvSpPr txBox="1">
            <a:spLocks/>
          </p:cNvSpPr>
          <p:nvPr/>
        </p:nvSpPr>
        <p:spPr>
          <a:xfrm>
            <a:off x="78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AFHEA</a:t>
            </a:r>
          </a:p>
          <a:p>
            <a:r>
              <a:rPr lang="en-US" sz="2500" dirty="0"/>
              <a:t>Comprehensive planning for diverse learning environments (e.g. tutorials vs lectures, online vs in-person, etc.).</a:t>
            </a:r>
          </a:p>
          <a:p>
            <a:r>
              <a:rPr lang="en-US" sz="2500" dirty="0"/>
              <a:t>Focus on skill development and support (e.g. technical skills).</a:t>
            </a:r>
            <a:endParaRPr lang="en-GB" sz="2500" dirty="0"/>
          </a:p>
        </p:txBody>
      </p:sp>
      <p:sp>
        <p:nvSpPr>
          <p:cNvPr id="6" name="Content Placeholder 2">
            <a:extLst>
              <a:ext uri="{FF2B5EF4-FFF2-40B4-BE49-F238E27FC236}">
                <a16:creationId xmlns:a16="http://schemas.microsoft.com/office/drawing/2014/main" id="{B8164B3D-CE79-F697-E290-F2BA61279B56}"/>
              </a:ext>
            </a:extLst>
          </p:cNvPr>
          <p:cNvSpPr txBox="1">
            <a:spLocks/>
          </p:cNvSpPr>
          <p:nvPr/>
        </p:nvSpPr>
        <p:spPr>
          <a:xfrm>
            <a:off x="4116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FHEA</a:t>
            </a:r>
            <a:endParaRPr lang="en-US" sz="2500" dirty="0"/>
          </a:p>
          <a:p>
            <a:r>
              <a:rPr lang="en-US" sz="2500" dirty="0"/>
              <a:t>Curriculum development and customization (e.g. learning activities and materials).</a:t>
            </a:r>
          </a:p>
          <a:p>
            <a:r>
              <a:rPr lang="en-US" sz="2500" dirty="0"/>
              <a:t>Inclusive and industry-relevant learning experiences (relevant curriculum with long-term view).</a:t>
            </a:r>
            <a:endParaRPr lang="en-GB" sz="2500" dirty="0"/>
          </a:p>
        </p:txBody>
      </p:sp>
    </p:spTree>
    <p:extLst>
      <p:ext uri="{BB962C8B-B14F-4D97-AF65-F5344CB8AC3E}">
        <p14:creationId xmlns:p14="http://schemas.microsoft.com/office/powerpoint/2010/main" val="39248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E45A-DD66-75DA-08E3-10E93286E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9AA72-4144-092F-79E5-636698C12523}"/>
              </a:ext>
            </a:extLst>
          </p:cNvPr>
          <p:cNvSpPr>
            <a:spLocks noGrp="1"/>
          </p:cNvSpPr>
          <p:nvPr>
            <p:ph type="title"/>
          </p:nvPr>
        </p:nvSpPr>
        <p:spPr/>
        <p:txBody>
          <a:bodyPr/>
          <a:lstStyle/>
          <a:p>
            <a:r>
              <a:rPr lang="en-GB" dirty="0"/>
              <a:t>Areas of Activity</a:t>
            </a:r>
          </a:p>
        </p:txBody>
      </p:sp>
      <p:sp>
        <p:nvSpPr>
          <p:cNvPr id="3" name="Content Placeholder 2">
            <a:extLst>
              <a:ext uri="{FF2B5EF4-FFF2-40B4-BE49-F238E27FC236}">
                <a16:creationId xmlns:a16="http://schemas.microsoft.com/office/drawing/2014/main" id="{BCFA52D9-030F-1993-F39F-9341666DED29}"/>
              </a:ext>
            </a:extLst>
          </p:cNvPr>
          <p:cNvSpPr>
            <a:spLocks noGrp="1"/>
          </p:cNvSpPr>
          <p:nvPr>
            <p:ph idx="1"/>
          </p:nvPr>
        </p:nvSpPr>
        <p:spPr>
          <a:xfrm>
            <a:off x="537029" y="1328058"/>
            <a:ext cx="11117943" cy="1694348"/>
          </a:xfrm>
        </p:spPr>
        <p:txBody>
          <a:bodyPr>
            <a:noAutofit/>
          </a:bodyPr>
          <a:lstStyle/>
          <a:p>
            <a:pPr marL="0" indent="0" algn="ctr">
              <a:buNone/>
            </a:pPr>
            <a:r>
              <a:rPr lang="en-GB" sz="3600" b="1" dirty="0"/>
              <a:t>A2</a:t>
            </a:r>
          </a:p>
          <a:p>
            <a:pPr marL="0" indent="0" algn="ctr">
              <a:buNone/>
            </a:pPr>
            <a:r>
              <a:rPr lang="en-US" sz="3600" b="1" dirty="0"/>
              <a:t>Teach and/or support learning through appropriate approaches and environments</a:t>
            </a:r>
          </a:p>
        </p:txBody>
      </p:sp>
      <p:sp>
        <p:nvSpPr>
          <p:cNvPr id="4" name="Content Placeholder 2">
            <a:extLst>
              <a:ext uri="{FF2B5EF4-FFF2-40B4-BE49-F238E27FC236}">
                <a16:creationId xmlns:a16="http://schemas.microsoft.com/office/drawing/2014/main" id="{9B2151FF-D321-034B-A948-3715FA07712F}"/>
              </a:ext>
            </a:extLst>
          </p:cNvPr>
          <p:cNvSpPr txBox="1">
            <a:spLocks/>
          </p:cNvSpPr>
          <p:nvPr/>
        </p:nvSpPr>
        <p:spPr>
          <a:xfrm>
            <a:off x="8154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SFHEA</a:t>
            </a:r>
          </a:p>
          <a:p>
            <a:r>
              <a:rPr lang="en-US" sz="2500" dirty="0"/>
              <a:t>Leadership and mentorship in teaching through mentoring.</a:t>
            </a:r>
          </a:p>
          <a:p>
            <a:r>
              <a:rPr lang="en-US" sz="2500" dirty="0"/>
              <a:t>Innovation and development of learning environments (lead initiatives to improve learning environments).</a:t>
            </a:r>
            <a:endParaRPr lang="en-GB" sz="2500" dirty="0"/>
          </a:p>
        </p:txBody>
      </p:sp>
      <p:sp>
        <p:nvSpPr>
          <p:cNvPr id="5" name="Content Placeholder 2">
            <a:extLst>
              <a:ext uri="{FF2B5EF4-FFF2-40B4-BE49-F238E27FC236}">
                <a16:creationId xmlns:a16="http://schemas.microsoft.com/office/drawing/2014/main" id="{B9E32C11-9B3B-D257-FAD5-C3E93CE91397}"/>
              </a:ext>
            </a:extLst>
          </p:cNvPr>
          <p:cNvSpPr txBox="1">
            <a:spLocks/>
          </p:cNvSpPr>
          <p:nvPr/>
        </p:nvSpPr>
        <p:spPr>
          <a:xfrm>
            <a:off x="78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AFHEA</a:t>
            </a:r>
          </a:p>
          <a:p>
            <a:r>
              <a:rPr lang="en-US" sz="2500" dirty="0"/>
              <a:t>Facilitation of diverse learning experiences (e.g. running tutorials, MASH or outreach events).</a:t>
            </a:r>
          </a:p>
          <a:p>
            <a:r>
              <a:rPr lang="en-US" sz="2500" dirty="0"/>
              <a:t>Development of skills and resources (supporting development of academic and research skills).</a:t>
            </a:r>
            <a:endParaRPr lang="en-GB" sz="2500" dirty="0"/>
          </a:p>
        </p:txBody>
      </p:sp>
      <p:sp>
        <p:nvSpPr>
          <p:cNvPr id="6" name="Content Placeholder 2">
            <a:extLst>
              <a:ext uri="{FF2B5EF4-FFF2-40B4-BE49-F238E27FC236}">
                <a16:creationId xmlns:a16="http://schemas.microsoft.com/office/drawing/2014/main" id="{8EF380B0-865D-5363-AB43-270393F2A9BE}"/>
              </a:ext>
            </a:extLst>
          </p:cNvPr>
          <p:cNvSpPr txBox="1">
            <a:spLocks/>
          </p:cNvSpPr>
          <p:nvPr/>
        </p:nvSpPr>
        <p:spPr>
          <a:xfrm>
            <a:off x="4116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FHEA</a:t>
            </a:r>
          </a:p>
          <a:p>
            <a:r>
              <a:rPr lang="en-US" sz="2500" dirty="0"/>
              <a:t>Adaptation and facilitation of learning in different environments.</a:t>
            </a:r>
          </a:p>
          <a:p>
            <a:r>
              <a:rPr lang="en-US" sz="2500" dirty="0"/>
              <a:t>Development of skills and supportive technologies.</a:t>
            </a:r>
            <a:endParaRPr lang="en-GB" sz="2500" dirty="0"/>
          </a:p>
        </p:txBody>
      </p:sp>
    </p:spTree>
    <p:extLst>
      <p:ext uri="{BB962C8B-B14F-4D97-AF65-F5344CB8AC3E}">
        <p14:creationId xmlns:p14="http://schemas.microsoft.com/office/powerpoint/2010/main" val="376458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E5829-9297-FA42-2177-7ED50224B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D9BF5-2558-1B43-E48E-9C7C2F5D3359}"/>
              </a:ext>
            </a:extLst>
          </p:cNvPr>
          <p:cNvSpPr>
            <a:spLocks noGrp="1"/>
          </p:cNvSpPr>
          <p:nvPr>
            <p:ph type="title"/>
          </p:nvPr>
        </p:nvSpPr>
        <p:spPr/>
        <p:txBody>
          <a:bodyPr/>
          <a:lstStyle/>
          <a:p>
            <a:r>
              <a:rPr lang="en-GB" dirty="0"/>
              <a:t>Areas of Activity</a:t>
            </a:r>
          </a:p>
        </p:txBody>
      </p:sp>
      <p:sp>
        <p:nvSpPr>
          <p:cNvPr id="3" name="Content Placeholder 2">
            <a:extLst>
              <a:ext uri="{FF2B5EF4-FFF2-40B4-BE49-F238E27FC236}">
                <a16:creationId xmlns:a16="http://schemas.microsoft.com/office/drawing/2014/main" id="{E1EF7CE3-5751-D171-0AEB-718DD6FEEB43}"/>
              </a:ext>
            </a:extLst>
          </p:cNvPr>
          <p:cNvSpPr>
            <a:spLocks noGrp="1"/>
          </p:cNvSpPr>
          <p:nvPr>
            <p:ph idx="1"/>
          </p:nvPr>
        </p:nvSpPr>
        <p:spPr>
          <a:xfrm>
            <a:off x="537029" y="1328058"/>
            <a:ext cx="11117943" cy="1226678"/>
          </a:xfrm>
        </p:spPr>
        <p:txBody>
          <a:bodyPr/>
          <a:lstStyle/>
          <a:p>
            <a:pPr marL="0" indent="0" algn="ctr">
              <a:buNone/>
            </a:pPr>
            <a:r>
              <a:rPr lang="en-GB" b="1" dirty="0"/>
              <a:t>A3</a:t>
            </a:r>
          </a:p>
          <a:p>
            <a:pPr marL="0" indent="0" algn="ctr">
              <a:buNone/>
            </a:pPr>
            <a:r>
              <a:rPr lang="en-US" sz="3600" b="1" dirty="0"/>
              <a:t>Assess and give feedback for learning</a:t>
            </a:r>
          </a:p>
        </p:txBody>
      </p:sp>
      <p:sp>
        <p:nvSpPr>
          <p:cNvPr id="4" name="Content Placeholder 2">
            <a:extLst>
              <a:ext uri="{FF2B5EF4-FFF2-40B4-BE49-F238E27FC236}">
                <a16:creationId xmlns:a16="http://schemas.microsoft.com/office/drawing/2014/main" id="{09DE66A6-2635-1B78-3DC5-14C2E14CC19A}"/>
              </a:ext>
            </a:extLst>
          </p:cNvPr>
          <p:cNvSpPr txBox="1">
            <a:spLocks/>
          </p:cNvSpPr>
          <p:nvPr/>
        </p:nvSpPr>
        <p:spPr>
          <a:xfrm>
            <a:off x="8154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SFHEA</a:t>
            </a:r>
          </a:p>
          <a:p>
            <a:r>
              <a:rPr lang="en-US" sz="2500" dirty="0"/>
              <a:t>Development of assessment practices.</a:t>
            </a:r>
          </a:p>
          <a:p>
            <a:r>
              <a:rPr lang="en-US" sz="2500" dirty="0"/>
              <a:t>Support and professional development for educators (e.g. mentoring and developmental feedback).</a:t>
            </a:r>
            <a:endParaRPr lang="en-GB" sz="2500" dirty="0"/>
          </a:p>
        </p:txBody>
      </p:sp>
      <p:sp>
        <p:nvSpPr>
          <p:cNvPr id="5" name="Content Placeholder 2">
            <a:extLst>
              <a:ext uri="{FF2B5EF4-FFF2-40B4-BE49-F238E27FC236}">
                <a16:creationId xmlns:a16="http://schemas.microsoft.com/office/drawing/2014/main" id="{DFFD1682-69AA-7CAA-44DC-C2E7BEE3B5C0}"/>
              </a:ext>
            </a:extLst>
          </p:cNvPr>
          <p:cNvSpPr txBox="1">
            <a:spLocks/>
          </p:cNvSpPr>
          <p:nvPr/>
        </p:nvSpPr>
        <p:spPr>
          <a:xfrm>
            <a:off x="78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AFHEA</a:t>
            </a:r>
          </a:p>
          <a:p>
            <a:r>
              <a:rPr lang="en-US" sz="2500" dirty="0"/>
              <a:t>Comprehensive assessment and feedback (e.g. providing timely, constructive feedback).</a:t>
            </a:r>
          </a:p>
          <a:p>
            <a:r>
              <a:rPr lang="en-US" sz="2500" dirty="0"/>
              <a:t>Support for learner development (e.g. facilitating self- and peer-assessment for independent learning).</a:t>
            </a:r>
            <a:endParaRPr lang="en-GB" sz="2500" dirty="0"/>
          </a:p>
        </p:txBody>
      </p:sp>
      <p:sp>
        <p:nvSpPr>
          <p:cNvPr id="6" name="Content Placeholder 2">
            <a:extLst>
              <a:ext uri="{FF2B5EF4-FFF2-40B4-BE49-F238E27FC236}">
                <a16:creationId xmlns:a16="http://schemas.microsoft.com/office/drawing/2014/main" id="{613457A7-2D29-2395-A887-7936C7FF7794}"/>
              </a:ext>
            </a:extLst>
          </p:cNvPr>
          <p:cNvSpPr txBox="1">
            <a:spLocks/>
          </p:cNvSpPr>
          <p:nvPr/>
        </p:nvSpPr>
        <p:spPr>
          <a:xfrm>
            <a:off x="4116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FHEA</a:t>
            </a:r>
          </a:p>
          <a:p>
            <a:r>
              <a:rPr lang="en-US" sz="2500" dirty="0"/>
              <a:t>Adapt assessment approaches to enhance specific skills (e.g. critical thinking, digital literacy, etc.).</a:t>
            </a:r>
          </a:p>
          <a:p>
            <a:r>
              <a:rPr lang="en-US" sz="2500" dirty="0"/>
              <a:t>Provide support for students preparing for summative assessments (e.g. practice opportunities, feedback).</a:t>
            </a:r>
            <a:endParaRPr lang="en-GB" sz="2500" dirty="0"/>
          </a:p>
        </p:txBody>
      </p:sp>
    </p:spTree>
    <p:extLst>
      <p:ext uri="{BB962C8B-B14F-4D97-AF65-F5344CB8AC3E}">
        <p14:creationId xmlns:p14="http://schemas.microsoft.com/office/powerpoint/2010/main" val="24624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92D03-E154-C82D-A8DD-66BFD7A8D8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19116-B280-2B90-CCA6-A8BBC1288961}"/>
              </a:ext>
            </a:extLst>
          </p:cNvPr>
          <p:cNvSpPr>
            <a:spLocks noGrp="1"/>
          </p:cNvSpPr>
          <p:nvPr>
            <p:ph type="title"/>
          </p:nvPr>
        </p:nvSpPr>
        <p:spPr/>
        <p:txBody>
          <a:bodyPr/>
          <a:lstStyle/>
          <a:p>
            <a:r>
              <a:rPr lang="en-GB" dirty="0"/>
              <a:t>Areas of Activity</a:t>
            </a:r>
          </a:p>
        </p:txBody>
      </p:sp>
      <p:sp>
        <p:nvSpPr>
          <p:cNvPr id="3" name="Content Placeholder 2">
            <a:extLst>
              <a:ext uri="{FF2B5EF4-FFF2-40B4-BE49-F238E27FC236}">
                <a16:creationId xmlns:a16="http://schemas.microsoft.com/office/drawing/2014/main" id="{90405EE2-527A-E5FE-44D1-33A9295C813A}"/>
              </a:ext>
            </a:extLst>
          </p:cNvPr>
          <p:cNvSpPr>
            <a:spLocks noGrp="1"/>
          </p:cNvSpPr>
          <p:nvPr>
            <p:ph idx="1"/>
          </p:nvPr>
        </p:nvSpPr>
        <p:spPr>
          <a:xfrm>
            <a:off x="537029" y="1328058"/>
            <a:ext cx="11117943" cy="1226678"/>
          </a:xfrm>
        </p:spPr>
        <p:txBody>
          <a:bodyPr/>
          <a:lstStyle/>
          <a:p>
            <a:pPr marL="0" indent="0" algn="ctr">
              <a:buNone/>
            </a:pPr>
            <a:r>
              <a:rPr lang="en-GB" b="1" dirty="0"/>
              <a:t>A4</a:t>
            </a:r>
          </a:p>
          <a:p>
            <a:pPr marL="0" indent="0" algn="ctr">
              <a:buNone/>
            </a:pPr>
            <a:r>
              <a:rPr lang="en-US" sz="3600" b="1" dirty="0"/>
              <a:t>Support and guide learners</a:t>
            </a:r>
          </a:p>
        </p:txBody>
      </p:sp>
      <p:sp>
        <p:nvSpPr>
          <p:cNvPr id="4" name="Content Placeholder 2">
            <a:extLst>
              <a:ext uri="{FF2B5EF4-FFF2-40B4-BE49-F238E27FC236}">
                <a16:creationId xmlns:a16="http://schemas.microsoft.com/office/drawing/2014/main" id="{BEA52F3F-5E21-C11D-D56D-E2DB6A5DF6DD}"/>
              </a:ext>
            </a:extLst>
          </p:cNvPr>
          <p:cNvSpPr txBox="1">
            <a:spLocks/>
          </p:cNvSpPr>
          <p:nvPr/>
        </p:nvSpPr>
        <p:spPr>
          <a:xfrm>
            <a:off x="8154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SFHEA</a:t>
            </a:r>
          </a:p>
          <a:p>
            <a:r>
              <a:rPr lang="en-US" sz="2500" dirty="0"/>
              <a:t>Leadership in developing learning support (collaborating with other teams to enhance learning support).</a:t>
            </a:r>
          </a:p>
          <a:p>
            <a:r>
              <a:rPr lang="en-US" sz="2500" dirty="0"/>
              <a:t>Mentoring colleagues.</a:t>
            </a:r>
          </a:p>
          <a:p>
            <a:r>
              <a:rPr lang="en-US" sz="2500" dirty="0"/>
              <a:t>Facilitation of student engagement.</a:t>
            </a:r>
            <a:endParaRPr lang="en-GB" sz="2500" dirty="0"/>
          </a:p>
        </p:txBody>
      </p:sp>
      <p:sp>
        <p:nvSpPr>
          <p:cNvPr id="5" name="Content Placeholder 2">
            <a:extLst>
              <a:ext uri="{FF2B5EF4-FFF2-40B4-BE49-F238E27FC236}">
                <a16:creationId xmlns:a16="http://schemas.microsoft.com/office/drawing/2014/main" id="{346B0AEE-C622-778E-DE99-AE49989FAABF}"/>
              </a:ext>
            </a:extLst>
          </p:cNvPr>
          <p:cNvSpPr txBox="1">
            <a:spLocks/>
          </p:cNvSpPr>
          <p:nvPr/>
        </p:nvSpPr>
        <p:spPr>
          <a:xfrm>
            <a:off x="78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AFHEA</a:t>
            </a:r>
          </a:p>
          <a:p>
            <a:r>
              <a:rPr lang="en-US" sz="2500" dirty="0"/>
              <a:t>Engagement with administrative and support services (MASH, MAST, etc.).</a:t>
            </a:r>
          </a:p>
          <a:p>
            <a:r>
              <a:rPr lang="en-US" sz="2500" dirty="0"/>
              <a:t>Development of inclusive learning resources to ensuring that all students understand and engage with the material.</a:t>
            </a:r>
            <a:endParaRPr lang="en-GB" sz="2500" dirty="0"/>
          </a:p>
        </p:txBody>
      </p:sp>
      <p:sp>
        <p:nvSpPr>
          <p:cNvPr id="6" name="Content Placeholder 2">
            <a:extLst>
              <a:ext uri="{FF2B5EF4-FFF2-40B4-BE49-F238E27FC236}">
                <a16:creationId xmlns:a16="http://schemas.microsoft.com/office/drawing/2014/main" id="{BC59C56A-7857-D7B0-86B2-82819313396F}"/>
              </a:ext>
            </a:extLst>
          </p:cNvPr>
          <p:cNvSpPr txBox="1">
            <a:spLocks/>
          </p:cNvSpPr>
          <p:nvPr/>
        </p:nvSpPr>
        <p:spPr>
          <a:xfrm>
            <a:off x="4116000" y="2554736"/>
            <a:ext cx="3960000" cy="43032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FHEA</a:t>
            </a:r>
          </a:p>
          <a:p>
            <a:r>
              <a:rPr lang="en-US" sz="2500" dirty="0"/>
              <a:t>Promotion and engagement with administrative and support services (MASH, MAST, SSLC, </a:t>
            </a:r>
            <a:r>
              <a:rPr lang="en-US" sz="2500" dirty="0" err="1"/>
              <a:t>DLTQC</a:t>
            </a:r>
            <a:r>
              <a:rPr lang="en-US" sz="2500" dirty="0"/>
              <a:t>).</a:t>
            </a:r>
          </a:p>
          <a:p>
            <a:r>
              <a:rPr lang="en-US" sz="2500" dirty="0"/>
              <a:t>Holistic support and guidance (e.g. support students in their academic journey).</a:t>
            </a:r>
            <a:endParaRPr lang="en-GB" sz="2500" dirty="0"/>
          </a:p>
        </p:txBody>
      </p:sp>
    </p:spTree>
    <p:extLst>
      <p:ext uri="{BB962C8B-B14F-4D97-AF65-F5344CB8AC3E}">
        <p14:creationId xmlns:p14="http://schemas.microsoft.com/office/powerpoint/2010/main" val="104511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CDCA8-01EF-E87E-2E4A-7A7940521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8273A-DDFA-30B8-2A8C-6EC2A6F7AEA0}"/>
              </a:ext>
            </a:extLst>
          </p:cNvPr>
          <p:cNvSpPr>
            <a:spLocks noGrp="1"/>
          </p:cNvSpPr>
          <p:nvPr>
            <p:ph type="title"/>
          </p:nvPr>
        </p:nvSpPr>
        <p:spPr/>
        <p:txBody>
          <a:bodyPr/>
          <a:lstStyle/>
          <a:p>
            <a:r>
              <a:rPr lang="en-GB" dirty="0"/>
              <a:t>Areas of Activity</a:t>
            </a:r>
          </a:p>
        </p:txBody>
      </p:sp>
      <p:sp>
        <p:nvSpPr>
          <p:cNvPr id="3" name="Content Placeholder 2">
            <a:extLst>
              <a:ext uri="{FF2B5EF4-FFF2-40B4-BE49-F238E27FC236}">
                <a16:creationId xmlns:a16="http://schemas.microsoft.com/office/drawing/2014/main" id="{99CBB4A5-BABF-8CA2-CC26-FA3A854952F7}"/>
              </a:ext>
            </a:extLst>
          </p:cNvPr>
          <p:cNvSpPr>
            <a:spLocks noGrp="1"/>
          </p:cNvSpPr>
          <p:nvPr>
            <p:ph idx="1"/>
          </p:nvPr>
        </p:nvSpPr>
        <p:spPr>
          <a:xfrm>
            <a:off x="537029" y="1328058"/>
            <a:ext cx="11117943" cy="1694348"/>
          </a:xfrm>
        </p:spPr>
        <p:txBody>
          <a:bodyPr>
            <a:noAutofit/>
          </a:bodyPr>
          <a:lstStyle/>
          <a:p>
            <a:pPr marL="0" indent="0" algn="ctr">
              <a:buNone/>
            </a:pPr>
            <a:r>
              <a:rPr lang="en-GB" sz="3600" b="1" dirty="0"/>
              <a:t>A5</a:t>
            </a:r>
          </a:p>
          <a:p>
            <a:pPr marL="0" indent="0" algn="ctr">
              <a:buNone/>
            </a:pPr>
            <a:r>
              <a:rPr lang="en-US" sz="3600" b="1" dirty="0"/>
              <a:t>Enhance practice through own continuing professional development</a:t>
            </a:r>
          </a:p>
        </p:txBody>
      </p:sp>
      <p:sp>
        <p:nvSpPr>
          <p:cNvPr id="4" name="Content Placeholder 2">
            <a:extLst>
              <a:ext uri="{FF2B5EF4-FFF2-40B4-BE49-F238E27FC236}">
                <a16:creationId xmlns:a16="http://schemas.microsoft.com/office/drawing/2014/main" id="{5758F0C5-0EBC-CA67-FAA6-C3202415BF99}"/>
              </a:ext>
            </a:extLst>
          </p:cNvPr>
          <p:cNvSpPr txBox="1">
            <a:spLocks/>
          </p:cNvSpPr>
          <p:nvPr/>
        </p:nvSpPr>
        <p:spPr>
          <a:xfrm>
            <a:off x="8154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SFHEA</a:t>
            </a:r>
          </a:p>
          <a:p>
            <a:r>
              <a:rPr lang="en-US" sz="2500" dirty="0"/>
              <a:t>Influence through leadership and mentorship by engaging in professional development.</a:t>
            </a:r>
          </a:p>
          <a:p>
            <a:r>
              <a:rPr lang="en-US" sz="2500" dirty="0"/>
              <a:t>Commitment to professional growth.</a:t>
            </a:r>
            <a:endParaRPr lang="en-GB" sz="2500" dirty="0"/>
          </a:p>
        </p:txBody>
      </p:sp>
      <p:sp>
        <p:nvSpPr>
          <p:cNvPr id="5" name="Content Placeholder 2">
            <a:extLst>
              <a:ext uri="{FF2B5EF4-FFF2-40B4-BE49-F238E27FC236}">
                <a16:creationId xmlns:a16="http://schemas.microsoft.com/office/drawing/2014/main" id="{51DE52AE-1DDB-A2F7-60DD-A68F731B3DCA}"/>
              </a:ext>
            </a:extLst>
          </p:cNvPr>
          <p:cNvSpPr txBox="1">
            <a:spLocks/>
          </p:cNvSpPr>
          <p:nvPr/>
        </p:nvSpPr>
        <p:spPr>
          <a:xfrm>
            <a:off x="78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AFHEA</a:t>
            </a:r>
          </a:p>
          <a:p>
            <a:r>
              <a:rPr lang="en-US" sz="2500" dirty="0"/>
              <a:t>Actively participate in staff development events (e.g. </a:t>
            </a:r>
            <a:r>
              <a:rPr lang="en-US" sz="2500" dirty="0" err="1"/>
              <a:t>CLT</a:t>
            </a:r>
            <a:r>
              <a:rPr lang="en-US" sz="2500" dirty="0"/>
              <a:t>, doctoral college).</a:t>
            </a:r>
          </a:p>
          <a:p>
            <a:r>
              <a:rPr lang="en-US" sz="2500" dirty="0"/>
              <a:t>Responsive and inclusive teaching practices (through published research).</a:t>
            </a:r>
            <a:endParaRPr lang="en-GB" sz="2500" dirty="0"/>
          </a:p>
        </p:txBody>
      </p:sp>
      <p:sp>
        <p:nvSpPr>
          <p:cNvPr id="6" name="Content Placeholder 2">
            <a:extLst>
              <a:ext uri="{FF2B5EF4-FFF2-40B4-BE49-F238E27FC236}">
                <a16:creationId xmlns:a16="http://schemas.microsoft.com/office/drawing/2014/main" id="{0F3F4EAE-B69B-E9AC-3BE7-3855A83E0598}"/>
              </a:ext>
            </a:extLst>
          </p:cNvPr>
          <p:cNvSpPr txBox="1">
            <a:spLocks/>
          </p:cNvSpPr>
          <p:nvPr/>
        </p:nvSpPr>
        <p:spPr>
          <a:xfrm>
            <a:off x="4116000" y="3022406"/>
            <a:ext cx="3960000" cy="38355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500" b="1" u="sng" dirty="0"/>
              <a:t>FHEA</a:t>
            </a:r>
          </a:p>
          <a:p>
            <a:r>
              <a:rPr lang="en-US" sz="2500" dirty="0"/>
              <a:t>Actively engage in role-specific training (e.g. peer observation, teaching-based courses, </a:t>
            </a:r>
            <a:r>
              <a:rPr lang="en-US" sz="2500" dirty="0" err="1"/>
              <a:t>iTrent</a:t>
            </a:r>
            <a:r>
              <a:rPr lang="en-US" sz="2500" dirty="0"/>
              <a:t>, </a:t>
            </a:r>
            <a:r>
              <a:rPr lang="en-US" sz="2500" dirty="0" err="1"/>
              <a:t>CLT</a:t>
            </a:r>
            <a:r>
              <a:rPr lang="en-US" sz="2500" dirty="0"/>
              <a:t>, </a:t>
            </a:r>
            <a:r>
              <a:rPr lang="en-US" sz="2500" dirty="0" err="1"/>
              <a:t>L&amp;T</a:t>
            </a:r>
            <a:r>
              <a:rPr lang="en-US" sz="2500" dirty="0"/>
              <a:t> Hub).</a:t>
            </a:r>
          </a:p>
          <a:p>
            <a:r>
              <a:rPr lang="en-US" sz="2500" dirty="0"/>
              <a:t>Disseminate findings through seminars, publications, working groups, etc..</a:t>
            </a:r>
            <a:endParaRPr lang="en-GB" sz="2500" dirty="0"/>
          </a:p>
        </p:txBody>
      </p:sp>
    </p:spTree>
    <p:extLst>
      <p:ext uri="{BB962C8B-B14F-4D97-AF65-F5344CB8AC3E}">
        <p14:creationId xmlns:p14="http://schemas.microsoft.com/office/powerpoint/2010/main" val="327481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4A21F-85EC-2482-EA2E-48863B19819A}"/>
              </a:ext>
            </a:extLst>
          </p:cNvPr>
          <p:cNvSpPr>
            <a:spLocks noGrp="1"/>
          </p:cNvSpPr>
          <p:nvPr>
            <p:ph type="title"/>
          </p:nvPr>
        </p:nvSpPr>
        <p:spPr/>
        <p:txBody>
          <a:bodyPr/>
          <a:lstStyle/>
          <a:p>
            <a:r>
              <a:rPr lang="en-GB" dirty="0"/>
              <a:t>HEA Fellowship Terminology</a:t>
            </a:r>
          </a:p>
        </p:txBody>
      </p:sp>
      <p:sp>
        <p:nvSpPr>
          <p:cNvPr id="3" name="Content Placeholder 2">
            <a:extLst>
              <a:ext uri="{FF2B5EF4-FFF2-40B4-BE49-F238E27FC236}">
                <a16:creationId xmlns:a16="http://schemas.microsoft.com/office/drawing/2014/main" id="{10DD2988-DD84-A7FC-DA63-5DC79BA4173E}"/>
              </a:ext>
            </a:extLst>
          </p:cNvPr>
          <p:cNvSpPr>
            <a:spLocks noGrp="1"/>
          </p:cNvSpPr>
          <p:nvPr>
            <p:ph idx="1"/>
          </p:nvPr>
        </p:nvSpPr>
        <p:spPr>
          <a:xfrm>
            <a:off x="537029" y="1328058"/>
            <a:ext cx="5558971" cy="5164816"/>
          </a:xfrm>
        </p:spPr>
        <p:txBody>
          <a:bodyPr>
            <a:normAutofit/>
          </a:bodyPr>
          <a:lstStyle/>
          <a:p>
            <a:pPr marL="0" indent="0" algn="ctr">
              <a:buNone/>
            </a:pPr>
            <a:endParaRPr lang="en-GB" dirty="0"/>
          </a:p>
          <a:p>
            <a:pPr marL="0" indent="0" algn="ctr">
              <a:buNone/>
            </a:pPr>
            <a:endParaRPr lang="en-GB" dirty="0"/>
          </a:p>
          <a:p>
            <a:pPr marL="0" indent="0" algn="ctr">
              <a:buNone/>
            </a:pPr>
            <a:r>
              <a:rPr lang="en-GB" dirty="0"/>
              <a:t>Bath Course</a:t>
            </a:r>
          </a:p>
          <a:p>
            <a:pPr marL="0" indent="0" algn="ctr">
              <a:buNone/>
            </a:pPr>
            <a:endParaRPr lang="en-GB" dirty="0"/>
          </a:p>
          <a:p>
            <a:pPr marL="0" indent="0" algn="ctr">
              <a:buNone/>
            </a:pPr>
            <a:endParaRPr lang="en-GB" dirty="0"/>
          </a:p>
          <a:p>
            <a:pPr marL="0" indent="0" algn="ctr">
              <a:buNone/>
            </a:pPr>
            <a:r>
              <a:rPr lang="en-GB" dirty="0" err="1"/>
              <a:t>UKPSF</a:t>
            </a:r>
            <a:endParaRPr lang="en-GB" dirty="0"/>
          </a:p>
        </p:txBody>
      </p:sp>
      <p:sp>
        <p:nvSpPr>
          <p:cNvPr id="4" name="Arrow: Down 3">
            <a:extLst>
              <a:ext uri="{FF2B5EF4-FFF2-40B4-BE49-F238E27FC236}">
                <a16:creationId xmlns:a16="http://schemas.microsoft.com/office/drawing/2014/main" id="{16594466-AC7B-5581-E6C9-553B9F596110}"/>
              </a:ext>
            </a:extLst>
          </p:cNvPr>
          <p:cNvSpPr/>
          <p:nvPr/>
        </p:nvSpPr>
        <p:spPr>
          <a:xfrm rot="16200000">
            <a:off x="5329714" y="1777341"/>
            <a:ext cx="696686" cy="2069603"/>
          </a:xfrm>
          <a:prstGeom prst="down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Arrow: Down 4">
            <a:extLst>
              <a:ext uri="{FF2B5EF4-FFF2-40B4-BE49-F238E27FC236}">
                <a16:creationId xmlns:a16="http://schemas.microsoft.com/office/drawing/2014/main" id="{A40DDEE5-42E7-4DD7-6C74-AC93D1EB5DEF}"/>
              </a:ext>
            </a:extLst>
          </p:cNvPr>
          <p:cNvSpPr/>
          <p:nvPr/>
        </p:nvSpPr>
        <p:spPr>
          <a:xfrm rot="16200000">
            <a:off x="5329715" y="3609769"/>
            <a:ext cx="696686" cy="2069602"/>
          </a:xfrm>
          <a:prstGeom prst="down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ontent Placeholder 2">
            <a:extLst>
              <a:ext uri="{FF2B5EF4-FFF2-40B4-BE49-F238E27FC236}">
                <a16:creationId xmlns:a16="http://schemas.microsoft.com/office/drawing/2014/main" id="{3450BC0F-CF73-CA94-98F1-189C350D2884}"/>
              </a:ext>
            </a:extLst>
          </p:cNvPr>
          <p:cNvSpPr txBox="1">
            <a:spLocks/>
          </p:cNvSpPr>
          <p:nvPr/>
        </p:nvSpPr>
        <p:spPr>
          <a:xfrm>
            <a:off x="6712859" y="1662544"/>
            <a:ext cx="4942112" cy="483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dirty="0"/>
          </a:p>
          <a:p>
            <a:pPr marL="0" indent="0">
              <a:buFont typeface="Arial" panose="020B0604020202020204" pitchFamily="34" charset="0"/>
              <a:buNone/>
            </a:pPr>
            <a:r>
              <a:rPr lang="en-GB" dirty="0"/>
              <a:t>Pathways to Higher Education Academy Fellowship (</a:t>
            </a:r>
            <a:r>
              <a:rPr lang="en-GB" dirty="0" err="1"/>
              <a:t>PHEAF</a:t>
            </a:r>
            <a:r>
              <a:rPr lang="en-GB" dirty="0"/>
              <a:t>)</a:t>
            </a:r>
          </a:p>
          <a:p>
            <a:pPr marL="0" indent="0">
              <a:buFont typeface="Arial" panose="020B0604020202020204" pitchFamily="34" charset="0"/>
              <a:buNone/>
            </a:pPr>
            <a:endParaRPr lang="en-GB" dirty="0"/>
          </a:p>
          <a:p>
            <a:pPr marL="0" indent="0">
              <a:buFont typeface="Arial" panose="020B0604020202020204" pitchFamily="34" charset="0"/>
              <a:buNone/>
            </a:pPr>
            <a:r>
              <a:rPr lang="en-GB" dirty="0">
                <a:solidFill>
                  <a:schemeClr val="tx2">
                    <a:lumMod val="50000"/>
                    <a:lumOff val="50000"/>
                  </a:schemeClr>
                </a:solidFill>
                <a:hlinkClick r:id="rId3">
                  <a:extLst>
                    <a:ext uri="{A12FA001-AC4F-418D-AE19-62706E023703}">
                      <ahyp:hlinkClr xmlns:ahyp="http://schemas.microsoft.com/office/drawing/2018/hyperlinkcolor" val="tx"/>
                    </a:ext>
                  </a:extLst>
                </a:hlinkClick>
              </a:rPr>
              <a:t>PSF23</a:t>
            </a:r>
            <a:endParaRPr lang="en-GB" dirty="0">
              <a:solidFill>
                <a:schemeClr val="tx2">
                  <a:lumMod val="50000"/>
                  <a:lumOff val="50000"/>
                </a:schemeClr>
              </a:solidFill>
            </a:endParaRPr>
          </a:p>
        </p:txBody>
      </p:sp>
    </p:spTree>
    <p:extLst>
      <p:ext uri="{BB962C8B-B14F-4D97-AF65-F5344CB8AC3E}">
        <p14:creationId xmlns:p14="http://schemas.microsoft.com/office/powerpoint/2010/main" val="212139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uiExpand="1"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466C8-64A9-F27E-1EBC-AA6EAD9FA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32A96-5675-B1EC-87EF-6FA73AF84646}"/>
              </a:ext>
            </a:extLst>
          </p:cNvPr>
          <p:cNvSpPr>
            <a:spLocks noGrp="1"/>
          </p:cNvSpPr>
          <p:nvPr>
            <p:ph type="title"/>
          </p:nvPr>
        </p:nvSpPr>
        <p:spPr/>
        <p:txBody>
          <a:bodyPr/>
          <a:lstStyle/>
          <a:p>
            <a:r>
              <a:rPr lang="en-GB" dirty="0"/>
              <a:t>Professional Values</a:t>
            </a:r>
          </a:p>
        </p:txBody>
      </p:sp>
      <p:graphicFrame>
        <p:nvGraphicFramePr>
          <p:cNvPr id="4" name="Content Placeholder 3">
            <a:extLst>
              <a:ext uri="{FF2B5EF4-FFF2-40B4-BE49-F238E27FC236}">
                <a16:creationId xmlns:a16="http://schemas.microsoft.com/office/drawing/2014/main" id="{B273EAB7-14FE-2CAC-B93C-0D6B3386FBE2}"/>
              </a:ext>
            </a:extLst>
          </p:cNvPr>
          <p:cNvGraphicFramePr>
            <a:graphicFrameLocks noGrp="1"/>
          </p:cNvGraphicFramePr>
          <p:nvPr>
            <p:ph idx="1"/>
            <p:extLst>
              <p:ext uri="{D42A27DB-BD31-4B8C-83A1-F6EECF244321}">
                <p14:modId xmlns:p14="http://schemas.microsoft.com/office/powerpoint/2010/main" val="118863080"/>
              </p:ext>
            </p:extLst>
          </p:nvPr>
        </p:nvGraphicFramePr>
        <p:xfrm>
          <a:off x="696000" y="1275438"/>
          <a:ext cx="10800000" cy="5410020"/>
        </p:xfrm>
        <a:graphic>
          <a:graphicData uri="http://schemas.openxmlformats.org/drawingml/2006/table">
            <a:tbl>
              <a:tblPr firstRow="1" bandRow="1">
                <a:tableStyleId>{5C22544A-7EE6-4342-B048-85BDC9FD1C3A}</a:tableStyleId>
              </a:tblPr>
              <a:tblGrid>
                <a:gridCol w="2220886">
                  <a:extLst>
                    <a:ext uri="{9D8B030D-6E8A-4147-A177-3AD203B41FA5}">
                      <a16:colId xmlns:a16="http://schemas.microsoft.com/office/drawing/2014/main" val="328057914"/>
                    </a:ext>
                  </a:extLst>
                </a:gridCol>
                <a:gridCol w="8579114">
                  <a:extLst>
                    <a:ext uri="{9D8B030D-6E8A-4147-A177-3AD203B41FA5}">
                      <a16:colId xmlns:a16="http://schemas.microsoft.com/office/drawing/2014/main" val="1176783332"/>
                    </a:ext>
                  </a:extLst>
                </a:gridCol>
              </a:tblGrid>
              <a:tr h="840196">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840196">
                <a:tc>
                  <a:txBody>
                    <a:bodyPr/>
                    <a:lstStyle/>
                    <a:p>
                      <a:pPr algn="ctr"/>
                      <a:r>
                        <a:rPr lang="en-GB" sz="3000" b="1" dirty="0"/>
                        <a:t>V1</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Respect individual learners and diverse groups of learners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1736115753"/>
                  </a:ext>
                </a:extLst>
              </a:tr>
              <a:tr h="840196">
                <a:tc>
                  <a:txBody>
                    <a:bodyPr/>
                    <a:lstStyle/>
                    <a:p>
                      <a:pPr algn="ctr"/>
                      <a:r>
                        <a:rPr lang="en-GB" sz="3000" b="1" dirty="0"/>
                        <a:t>V2</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Promote engagement in learning and equity of opportunity for all to reach their potential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4288778752"/>
                  </a:ext>
                </a:extLst>
              </a:tr>
              <a:tr h="1199022">
                <a:tc>
                  <a:txBody>
                    <a:bodyPr/>
                    <a:lstStyle/>
                    <a:p>
                      <a:pPr algn="ctr"/>
                      <a:r>
                        <a:rPr lang="en-GB" sz="3000" b="1" dirty="0"/>
                        <a:t>V3</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Use scholarship, or research, or professional learning, or other evidence-informed approaches as a basis for effective practice</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2968955537"/>
                  </a:ext>
                </a:extLst>
              </a:tr>
              <a:tr h="840196">
                <a:tc>
                  <a:txBody>
                    <a:bodyPr/>
                    <a:lstStyle/>
                    <a:p>
                      <a:pPr algn="ctr"/>
                      <a:r>
                        <a:rPr lang="en-GB" sz="3000" b="1" dirty="0"/>
                        <a:t>V4</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Respond to the wider context in which higher education operates, recognising implications for practice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2372668741"/>
                  </a:ext>
                </a:extLst>
              </a:tr>
              <a:tr h="840196">
                <a:tc>
                  <a:txBody>
                    <a:bodyPr/>
                    <a:lstStyle/>
                    <a:p>
                      <a:pPr algn="ctr"/>
                      <a:r>
                        <a:rPr lang="en-GB" sz="3000" b="1" dirty="0"/>
                        <a:t>V5</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Collaborate with others to enhance practice</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3301700875"/>
                  </a:ext>
                </a:extLst>
              </a:tr>
            </a:tbl>
          </a:graphicData>
        </a:graphic>
      </p:graphicFrame>
    </p:spTree>
    <p:extLst>
      <p:ext uri="{BB962C8B-B14F-4D97-AF65-F5344CB8AC3E}">
        <p14:creationId xmlns:p14="http://schemas.microsoft.com/office/powerpoint/2010/main" val="318265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D6A5A-BD3F-FA82-805B-B47D3A3CD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2BF0C-CAB7-C858-DCE3-9968FD13F776}"/>
              </a:ext>
            </a:extLst>
          </p:cNvPr>
          <p:cNvSpPr>
            <a:spLocks noGrp="1"/>
          </p:cNvSpPr>
          <p:nvPr>
            <p:ph type="title"/>
          </p:nvPr>
        </p:nvSpPr>
        <p:spPr/>
        <p:txBody>
          <a:bodyPr/>
          <a:lstStyle/>
          <a:p>
            <a:r>
              <a:rPr lang="en-GB" dirty="0"/>
              <a:t>Core Knowledge</a:t>
            </a:r>
          </a:p>
        </p:txBody>
      </p:sp>
      <p:graphicFrame>
        <p:nvGraphicFramePr>
          <p:cNvPr id="4" name="Content Placeholder 3">
            <a:extLst>
              <a:ext uri="{FF2B5EF4-FFF2-40B4-BE49-F238E27FC236}">
                <a16:creationId xmlns:a16="http://schemas.microsoft.com/office/drawing/2014/main" id="{09D29DD7-449D-641F-FDC4-5275644CEF76}"/>
              </a:ext>
            </a:extLst>
          </p:cNvPr>
          <p:cNvGraphicFramePr>
            <a:graphicFrameLocks noGrp="1"/>
          </p:cNvGraphicFramePr>
          <p:nvPr>
            <p:ph idx="1"/>
            <p:extLst>
              <p:ext uri="{D42A27DB-BD31-4B8C-83A1-F6EECF244321}">
                <p14:modId xmlns:p14="http://schemas.microsoft.com/office/powerpoint/2010/main" val="420545440"/>
              </p:ext>
            </p:extLst>
          </p:nvPr>
        </p:nvGraphicFramePr>
        <p:xfrm>
          <a:off x="696000" y="1275438"/>
          <a:ext cx="10800000" cy="5400000"/>
        </p:xfrm>
        <a:graphic>
          <a:graphicData uri="http://schemas.openxmlformats.org/drawingml/2006/table">
            <a:tbl>
              <a:tblPr firstRow="1" bandRow="1">
                <a:tableStyleId>{5C22544A-7EE6-4342-B048-85BDC9FD1C3A}</a:tableStyleId>
              </a:tblPr>
              <a:tblGrid>
                <a:gridCol w="2220887">
                  <a:extLst>
                    <a:ext uri="{9D8B030D-6E8A-4147-A177-3AD203B41FA5}">
                      <a16:colId xmlns:a16="http://schemas.microsoft.com/office/drawing/2014/main" val="328057914"/>
                    </a:ext>
                  </a:extLst>
                </a:gridCol>
                <a:gridCol w="8579113">
                  <a:extLst>
                    <a:ext uri="{9D8B030D-6E8A-4147-A177-3AD203B41FA5}">
                      <a16:colId xmlns:a16="http://schemas.microsoft.com/office/drawing/2014/main" val="1176783332"/>
                    </a:ext>
                  </a:extLst>
                </a:gridCol>
              </a:tblGrid>
              <a:tr h="900000">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900000">
                <a:tc>
                  <a:txBody>
                    <a:bodyPr/>
                    <a:lstStyle/>
                    <a:p>
                      <a:pPr algn="ctr"/>
                      <a:r>
                        <a:rPr lang="en-GB" sz="3000" b="1" dirty="0"/>
                        <a:t>K1</a:t>
                      </a:r>
                    </a:p>
                  </a:txBody>
                  <a:tcPr anchor="ctr"/>
                </a:tc>
                <a:tc>
                  <a:txBody>
                    <a:bodyPr/>
                    <a:lstStyle/>
                    <a:p>
                      <a:pPr algn="l"/>
                      <a:r>
                        <a:rPr lang="en-GB" sz="2500" dirty="0"/>
                        <a:t>How learners learn, generally and within specific subjects</a:t>
                      </a:r>
                    </a:p>
                  </a:txBody>
                  <a:tcPr anchor="ctr"/>
                </a:tc>
                <a:extLst>
                  <a:ext uri="{0D108BD9-81ED-4DB2-BD59-A6C34878D82A}">
                    <a16:rowId xmlns:a16="http://schemas.microsoft.com/office/drawing/2014/main" val="1736115753"/>
                  </a:ext>
                </a:extLst>
              </a:tr>
              <a:tr h="900000">
                <a:tc>
                  <a:txBody>
                    <a:bodyPr/>
                    <a:lstStyle/>
                    <a:p>
                      <a:pPr algn="ctr"/>
                      <a:r>
                        <a:rPr lang="en-GB" sz="3000" b="1" dirty="0"/>
                        <a:t>K2</a:t>
                      </a:r>
                    </a:p>
                  </a:txBody>
                  <a:tcPr anchor="ctr"/>
                </a:tc>
                <a:tc>
                  <a:txBody>
                    <a:bodyPr/>
                    <a:lstStyle/>
                    <a:p>
                      <a:pPr algn="l"/>
                      <a:r>
                        <a:rPr lang="en-US" sz="2500" dirty="0"/>
                        <a:t>Approaches to teaching and/or supporting learning, appropriate for subjects and level of study </a:t>
                      </a:r>
                    </a:p>
                  </a:txBody>
                  <a:tcPr anchor="ctr"/>
                </a:tc>
                <a:extLst>
                  <a:ext uri="{0D108BD9-81ED-4DB2-BD59-A6C34878D82A}">
                    <a16:rowId xmlns:a16="http://schemas.microsoft.com/office/drawing/2014/main" val="4288778752"/>
                  </a:ext>
                </a:extLst>
              </a:tr>
              <a:tr h="900000">
                <a:tc>
                  <a:txBody>
                    <a:bodyPr/>
                    <a:lstStyle/>
                    <a:p>
                      <a:pPr algn="ctr"/>
                      <a:r>
                        <a:rPr lang="en-GB" sz="3000" b="1" dirty="0"/>
                        <a:t>K3</a:t>
                      </a:r>
                    </a:p>
                  </a:txBody>
                  <a:tcPr anchor="ctr"/>
                </a:tc>
                <a:tc>
                  <a:txBody>
                    <a:bodyPr/>
                    <a:lstStyle/>
                    <a:p>
                      <a:pPr algn="l"/>
                      <a:r>
                        <a:rPr lang="en-US" sz="2500" dirty="0"/>
                        <a:t>Critical evaluation as a basis for effective practice </a:t>
                      </a:r>
                    </a:p>
                  </a:txBody>
                  <a:tcPr anchor="ctr"/>
                </a:tc>
                <a:extLst>
                  <a:ext uri="{0D108BD9-81ED-4DB2-BD59-A6C34878D82A}">
                    <a16:rowId xmlns:a16="http://schemas.microsoft.com/office/drawing/2014/main" val="2968955537"/>
                  </a:ext>
                </a:extLst>
              </a:tr>
              <a:tr h="900000">
                <a:tc>
                  <a:txBody>
                    <a:bodyPr/>
                    <a:lstStyle/>
                    <a:p>
                      <a:pPr algn="ctr"/>
                      <a:r>
                        <a:rPr lang="en-GB" sz="3000" b="1" dirty="0"/>
                        <a:t>K4</a:t>
                      </a:r>
                    </a:p>
                  </a:txBody>
                  <a:tcPr anchor="ctr"/>
                </a:tc>
                <a:tc>
                  <a:txBody>
                    <a:bodyPr/>
                    <a:lstStyle/>
                    <a:p>
                      <a:pPr algn="l"/>
                      <a:r>
                        <a:rPr lang="en-US" sz="2500" dirty="0"/>
                        <a:t>Appropriate use of digital and/or other technologies, and resources for learning </a:t>
                      </a:r>
                    </a:p>
                  </a:txBody>
                  <a:tcPr anchor="ctr"/>
                </a:tc>
                <a:extLst>
                  <a:ext uri="{0D108BD9-81ED-4DB2-BD59-A6C34878D82A}">
                    <a16:rowId xmlns:a16="http://schemas.microsoft.com/office/drawing/2014/main" val="2372668741"/>
                  </a:ext>
                </a:extLst>
              </a:tr>
              <a:tr h="900000">
                <a:tc>
                  <a:txBody>
                    <a:bodyPr/>
                    <a:lstStyle/>
                    <a:p>
                      <a:pPr algn="ctr"/>
                      <a:r>
                        <a:rPr lang="en-GB" sz="3000" b="1" dirty="0"/>
                        <a:t>K5</a:t>
                      </a:r>
                    </a:p>
                  </a:txBody>
                  <a:tcPr anchor="ctr"/>
                </a:tc>
                <a:tc>
                  <a:txBody>
                    <a:bodyPr/>
                    <a:lstStyle/>
                    <a:p>
                      <a:pPr algn="l"/>
                      <a:r>
                        <a:rPr lang="en-US" sz="2500" dirty="0"/>
                        <a:t>Requirements for quality assurance and enhancement, and their implications for practice</a:t>
                      </a:r>
                    </a:p>
                  </a:txBody>
                  <a:tcPr anchor="ctr"/>
                </a:tc>
                <a:extLst>
                  <a:ext uri="{0D108BD9-81ED-4DB2-BD59-A6C34878D82A}">
                    <a16:rowId xmlns:a16="http://schemas.microsoft.com/office/drawing/2014/main" val="3301700875"/>
                  </a:ext>
                </a:extLst>
              </a:tr>
            </a:tbl>
          </a:graphicData>
        </a:graphic>
      </p:graphicFrame>
    </p:spTree>
    <p:extLst>
      <p:ext uri="{BB962C8B-B14F-4D97-AF65-F5344CB8AC3E}">
        <p14:creationId xmlns:p14="http://schemas.microsoft.com/office/powerpoint/2010/main" val="4039371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6ED82-4B60-2AE6-D5A7-907C3CAA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39BFE-AF06-9CEF-8361-A62680B21484}"/>
              </a:ext>
            </a:extLst>
          </p:cNvPr>
          <p:cNvSpPr>
            <a:spLocks noGrp="1"/>
          </p:cNvSpPr>
          <p:nvPr>
            <p:ph type="title"/>
          </p:nvPr>
        </p:nvSpPr>
        <p:spPr/>
        <p:txBody>
          <a:bodyPr>
            <a:normAutofit fontScale="90000"/>
          </a:bodyPr>
          <a:lstStyle/>
          <a:p>
            <a:r>
              <a:rPr lang="en-GB" dirty="0"/>
              <a:t>Professional Standards Framework</a:t>
            </a:r>
          </a:p>
        </p:txBody>
      </p:sp>
      <p:pic>
        <p:nvPicPr>
          <p:cNvPr id="5" name="Picture 4" descr="A diagram of a diagram&#10;&#10;Description automatically generated">
            <a:extLst>
              <a:ext uri="{FF2B5EF4-FFF2-40B4-BE49-F238E27FC236}">
                <a16:creationId xmlns:a16="http://schemas.microsoft.com/office/drawing/2014/main" id="{6DF942FD-9CEA-4FFB-3EEE-1E1C1C2A519C}"/>
              </a:ext>
            </a:extLst>
          </p:cNvPr>
          <p:cNvPicPr>
            <a:picLocks noChangeAspect="1"/>
          </p:cNvPicPr>
          <p:nvPr/>
        </p:nvPicPr>
        <p:blipFill>
          <a:blip r:embed="rId3">
            <a:extLst>
              <a:ext uri="{28A0092B-C50C-407E-A947-70E740481C1C}">
                <a14:useLocalDpi xmlns:a14="http://schemas.microsoft.com/office/drawing/2010/main" val="0"/>
              </a:ext>
            </a:extLst>
          </a:blip>
          <a:srcRect l="7127" t="9234" r="9017" b="2511"/>
          <a:stretch/>
        </p:blipFill>
        <p:spPr>
          <a:xfrm>
            <a:off x="3519714" y="1530123"/>
            <a:ext cx="5152572" cy="5145315"/>
          </a:xfrm>
          <a:prstGeom prst="rect">
            <a:avLst/>
          </a:prstGeom>
        </p:spPr>
      </p:pic>
    </p:spTree>
    <p:extLst>
      <p:ext uri="{BB962C8B-B14F-4D97-AF65-F5344CB8AC3E}">
        <p14:creationId xmlns:p14="http://schemas.microsoft.com/office/powerpoint/2010/main" val="1936989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4762-4EB3-F255-9B28-19BA3798C28F}"/>
              </a:ext>
            </a:extLst>
          </p:cNvPr>
          <p:cNvSpPr>
            <a:spLocks noGrp="1"/>
          </p:cNvSpPr>
          <p:nvPr>
            <p:ph type="title"/>
          </p:nvPr>
        </p:nvSpPr>
        <p:spPr/>
        <p:txBody>
          <a:bodyPr/>
          <a:lstStyle/>
          <a:p>
            <a:r>
              <a:rPr lang="en-GB" dirty="0"/>
              <a:t>D1:  AFHEA</a:t>
            </a:r>
          </a:p>
        </p:txBody>
      </p:sp>
      <p:pic>
        <p:nvPicPr>
          <p:cNvPr id="5" name="Content Placeholder 4" descr="A diagram with text and numbers&#10;&#10;Description automatically generated">
            <a:extLst>
              <a:ext uri="{FF2B5EF4-FFF2-40B4-BE49-F238E27FC236}">
                <a16:creationId xmlns:a16="http://schemas.microsoft.com/office/drawing/2014/main" id="{8BEFE38E-92B3-3297-3198-B54C15F05ED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5998" t="5949" r="7443" b="5119"/>
          <a:stretch/>
        </p:blipFill>
        <p:spPr>
          <a:xfrm>
            <a:off x="6095999" y="1274371"/>
            <a:ext cx="5580000" cy="5580000"/>
          </a:xfrm>
          <a:prstGeom prst="ellipse">
            <a:avLst/>
          </a:prstGeom>
        </p:spPr>
      </p:pic>
      <p:sp>
        <p:nvSpPr>
          <p:cNvPr id="6" name="TextBox 5">
            <a:extLst>
              <a:ext uri="{FF2B5EF4-FFF2-40B4-BE49-F238E27FC236}">
                <a16:creationId xmlns:a16="http://schemas.microsoft.com/office/drawing/2014/main" id="{AEA802FC-5345-E506-0129-46D18CE23B42}"/>
              </a:ext>
            </a:extLst>
          </p:cNvPr>
          <p:cNvSpPr txBox="1"/>
          <p:nvPr/>
        </p:nvSpPr>
        <p:spPr>
          <a:xfrm>
            <a:off x="0" y="1274371"/>
            <a:ext cx="6095999" cy="4401205"/>
          </a:xfrm>
          <a:prstGeom prst="rect">
            <a:avLst/>
          </a:prstGeom>
          <a:noFill/>
        </p:spPr>
        <p:txBody>
          <a:bodyPr wrap="square" rtlCol="0">
            <a:spAutoFit/>
          </a:bodyPr>
          <a:lstStyle/>
          <a:p>
            <a:pPr algn="ctr"/>
            <a:r>
              <a:rPr lang="en-GB" sz="3500" b="1" u="sng" dirty="0"/>
              <a:t>Descriptor D1</a:t>
            </a:r>
          </a:p>
          <a:p>
            <a:pPr algn="ctr"/>
            <a:endParaRPr lang="en-GB" sz="3500" dirty="0"/>
          </a:p>
          <a:p>
            <a:r>
              <a:rPr lang="en-US" sz="3000" dirty="0"/>
              <a:t>Suitable for individuals whose practice enables them to evidence </a:t>
            </a:r>
            <a:r>
              <a:rPr lang="en-US" sz="3000" b="1" i="1" dirty="0"/>
              <a:t>some</a:t>
            </a:r>
            <a:r>
              <a:rPr lang="en-US" sz="3000" dirty="0"/>
              <a:t> Dimensions.</a:t>
            </a:r>
          </a:p>
          <a:p>
            <a:endParaRPr lang="en-US" sz="3000" dirty="0"/>
          </a:p>
          <a:p>
            <a:r>
              <a:rPr lang="en-US" sz="3000" dirty="0"/>
              <a:t>Emphasis:  Effectiveness of practice in teaching and/or support of learning.</a:t>
            </a:r>
            <a:endParaRPr lang="en-GB" sz="3000" dirty="0"/>
          </a:p>
        </p:txBody>
      </p:sp>
    </p:spTree>
    <p:extLst>
      <p:ext uri="{BB962C8B-B14F-4D97-AF65-F5344CB8AC3E}">
        <p14:creationId xmlns:p14="http://schemas.microsoft.com/office/powerpoint/2010/main" val="500925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943F5-5E31-9C01-500D-3FD1714CC6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23DC0-D2CD-818B-CED4-6F8F09C0126C}"/>
              </a:ext>
            </a:extLst>
          </p:cNvPr>
          <p:cNvSpPr>
            <a:spLocks noGrp="1"/>
          </p:cNvSpPr>
          <p:nvPr>
            <p:ph type="title"/>
          </p:nvPr>
        </p:nvSpPr>
        <p:spPr/>
        <p:txBody>
          <a:bodyPr/>
          <a:lstStyle/>
          <a:p>
            <a:r>
              <a:rPr lang="en-GB" dirty="0"/>
              <a:t>D2:  FHEA</a:t>
            </a:r>
          </a:p>
        </p:txBody>
      </p:sp>
      <p:sp>
        <p:nvSpPr>
          <p:cNvPr id="6" name="TextBox 5">
            <a:extLst>
              <a:ext uri="{FF2B5EF4-FFF2-40B4-BE49-F238E27FC236}">
                <a16:creationId xmlns:a16="http://schemas.microsoft.com/office/drawing/2014/main" id="{5FD3B4DD-AC28-1C0A-9C42-5AA282595F20}"/>
              </a:ext>
            </a:extLst>
          </p:cNvPr>
          <p:cNvSpPr txBox="1"/>
          <p:nvPr/>
        </p:nvSpPr>
        <p:spPr>
          <a:xfrm>
            <a:off x="0" y="1275438"/>
            <a:ext cx="6095999" cy="4862870"/>
          </a:xfrm>
          <a:prstGeom prst="rect">
            <a:avLst/>
          </a:prstGeom>
          <a:noFill/>
        </p:spPr>
        <p:txBody>
          <a:bodyPr wrap="square" rtlCol="0">
            <a:spAutoFit/>
          </a:bodyPr>
          <a:lstStyle/>
          <a:p>
            <a:pPr algn="ctr"/>
            <a:r>
              <a:rPr lang="en-GB" sz="3500" b="1" u="sng" dirty="0"/>
              <a:t>Descriptor D2</a:t>
            </a:r>
          </a:p>
          <a:p>
            <a:pPr algn="ctr"/>
            <a:endParaRPr lang="en-GB" sz="3500" dirty="0"/>
          </a:p>
          <a:p>
            <a:r>
              <a:rPr lang="en-US" sz="3000" dirty="0"/>
              <a:t>Suitable for individuals whose practice with learners has breadth and depth, enabling them to evidence </a:t>
            </a:r>
            <a:r>
              <a:rPr lang="en-US" sz="3000" b="1" i="1" dirty="0"/>
              <a:t>all </a:t>
            </a:r>
            <a:r>
              <a:rPr lang="en-US" sz="3000" dirty="0"/>
              <a:t>Dimensions.  </a:t>
            </a:r>
          </a:p>
          <a:p>
            <a:endParaRPr lang="en-US" sz="3000" dirty="0"/>
          </a:p>
          <a:p>
            <a:r>
              <a:rPr lang="en-US" sz="3000" dirty="0"/>
              <a:t>Emphasis:  Effectiveness of practice in teaching and/or support of high quality learning.</a:t>
            </a:r>
            <a:endParaRPr lang="en-GB" sz="3000" dirty="0"/>
          </a:p>
        </p:txBody>
      </p:sp>
      <p:pic>
        <p:nvPicPr>
          <p:cNvPr id="8" name="Content Placeholder 7" descr="A diagram with text and numbers&#10;&#10;Description automatically generated">
            <a:extLst>
              <a:ext uri="{FF2B5EF4-FFF2-40B4-BE49-F238E27FC236}">
                <a16:creationId xmlns:a16="http://schemas.microsoft.com/office/drawing/2014/main" id="{D85B3334-95B9-99A0-1098-079D83791F6D}"/>
              </a:ext>
            </a:extLst>
          </p:cNvPr>
          <p:cNvPicPr>
            <a:picLocks noGrp="1"/>
          </p:cNvPicPr>
          <p:nvPr>
            <p:ph idx="1"/>
          </p:nvPr>
        </p:nvPicPr>
        <p:blipFill>
          <a:blip r:embed="rId2">
            <a:extLst>
              <a:ext uri="{28A0092B-C50C-407E-A947-70E740481C1C}">
                <a14:useLocalDpi xmlns:a14="http://schemas.microsoft.com/office/drawing/2010/main" val="0"/>
              </a:ext>
            </a:extLst>
          </a:blip>
          <a:srcRect l="10650" t="5771" r="10424" b="4393"/>
          <a:stretch/>
        </p:blipFill>
        <p:spPr>
          <a:xfrm>
            <a:off x="6095999" y="1275438"/>
            <a:ext cx="5400000" cy="5400000"/>
          </a:xfrm>
          <a:prstGeom prst="ellipse">
            <a:avLst/>
          </a:prstGeom>
        </p:spPr>
      </p:pic>
    </p:spTree>
    <p:extLst>
      <p:ext uri="{BB962C8B-B14F-4D97-AF65-F5344CB8AC3E}">
        <p14:creationId xmlns:p14="http://schemas.microsoft.com/office/powerpoint/2010/main" val="870639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60C7-EAC5-E0AB-5418-C6BCD4AF6D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2C7B4C-B9EC-CD04-1303-6D698A545BB3}"/>
              </a:ext>
            </a:extLst>
          </p:cNvPr>
          <p:cNvSpPr>
            <a:spLocks noGrp="1"/>
          </p:cNvSpPr>
          <p:nvPr>
            <p:ph type="title"/>
          </p:nvPr>
        </p:nvSpPr>
        <p:spPr/>
        <p:txBody>
          <a:bodyPr/>
          <a:lstStyle/>
          <a:p>
            <a:r>
              <a:rPr lang="en-GB" dirty="0"/>
              <a:t>D3:  SFHEA</a:t>
            </a:r>
          </a:p>
        </p:txBody>
      </p:sp>
      <p:sp>
        <p:nvSpPr>
          <p:cNvPr id="6" name="TextBox 5">
            <a:extLst>
              <a:ext uri="{FF2B5EF4-FFF2-40B4-BE49-F238E27FC236}">
                <a16:creationId xmlns:a16="http://schemas.microsoft.com/office/drawing/2014/main" id="{5DB9DBC0-C7A5-A8C4-96B0-C5369E644933}"/>
              </a:ext>
            </a:extLst>
          </p:cNvPr>
          <p:cNvSpPr txBox="1"/>
          <p:nvPr/>
        </p:nvSpPr>
        <p:spPr>
          <a:xfrm>
            <a:off x="0" y="1279879"/>
            <a:ext cx="6095999" cy="3939540"/>
          </a:xfrm>
          <a:prstGeom prst="rect">
            <a:avLst/>
          </a:prstGeom>
          <a:noFill/>
        </p:spPr>
        <p:txBody>
          <a:bodyPr wrap="square" rtlCol="0">
            <a:spAutoFit/>
          </a:bodyPr>
          <a:lstStyle/>
          <a:p>
            <a:pPr algn="ctr"/>
            <a:r>
              <a:rPr lang="en-GB" sz="3500" b="1" u="sng" dirty="0"/>
              <a:t>Descriptor D3</a:t>
            </a:r>
          </a:p>
          <a:p>
            <a:pPr algn="ctr"/>
            <a:endParaRPr lang="en-GB" sz="3500" dirty="0"/>
          </a:p>
          <a:p>
            <a:r>
              <a:rPr lang="en-US" sz="3000" dirty="0"/>
              <a:t>Suitable for individuals whose comprehensive understanding and effective practice provides a basis from which they </a:t>
            </a:r>
            <a:r>
              <a:rPr lang="en-US" sz="3000" b="1" i="1" dirty="0"/>
              <a:t>lead or influence</a:t>
            </a:r>
            <a:r>
              <a:rPr lang="en-US" sz="3000" dirty="0"/>
              <a:t> those who teach and/or support high-quality learning.</a:t>
            </a:r>
            <a:endParaRPr lang="en-GB" sz="3000" dirty="0"/>
          </a:p>
        </p:txBody>
      </p:sp>
      <p:pic>
        <p:nvPicPr>
          <p:cNvPr id="7" name="Content Placeholder 6" descr="A diagram of a diagram&#10;&#10;Description automatically generated with medium confidence">
            <a:extLst>
              <a:ext uri="{FF2B5EF4-FFF2-40B4-BE49-F238E27FC236}">
                <a16:creationId xmlns:a16="http://schemas.microsoft.com/office/drawing/2014/main" id="{2BC579AA-79F6-4483-83CE-6C797996EF64}"/>
              </a:ext>
            </a:extLst>
          </p:cNvPr>
          <p:cNvPicPr>
            <a:picLocks noGrp="1"/>
          </p:cNvPicPr>
          <p:nvPr>
            <p:ph idx="1"/>
          </p:nvPr>
        </p:nvPicPr>
        <p:blipFill>
          <a:blip r:embed="rId2">
            <a:extLst>
              <a:ext uri="{28A0092B-C50C-407E-A947-70E740481C1C}">
                <a14:useLocalDpi xmlns:a14="http://schemas.microsoft.com/office/drawing/2010/main" val="0"/>
              </a:ext>
            </a:extLst>
          </a:blip>
          <a:srcRect l="7883" t="6029" r="7618" b="5015"/>
          <a:stretch/>
        </p:blipFill>
        <p:spPr>
          <a:xfrm>
            <a:off x="6095999" y="1275438"/>
            <a:ext cx="5400000" cy="5400000"/>
          </a:xfrm>
          <a:prstGeom prst="ellipse">
            <a:avLst/>
          </a:prstGeom>
        </p:spPr>
      </p:pic>
    </p:spTree>
    <p:extLst>
      <p:ext uri="{BB962C8B-B14F-4D97-AF65-F5344CB8AC3E}">
        <p14:creationId xmlns:p14="http://schemas.microsoft.com/office/powerpoint/2010/main" val="1692056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771D0-F3BE-E6A3-503B-A621FB9AF3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70C60-B249-6E3A-525D-979219B69A26}"/>
              </a:ext>
            </a:extLst>
          </p:cNvPr>
          <p:cNvSpPr>
            <a:spLocks noGrp="1"/>
          </p:cNvSpPr>
          <p:nvPr>
            <p:ph type="title"/>
          </p:nvPr>
        </p:nvSpPr>
        <p:spPr/>
        <p:txBody>
          <a:bodyPr/>
          <a:lstStyle/>
          <a:p>
            <a:r>
              <a:rPr lang="en-GB" dirty="0"/>
              <a:t>Areas of Activity</a:t>
            </a:r>
          </a:p>
        </p:txBody>
      </p:sp>
      <p:graphicFrame>
        <p:nvGraphicFramePr>
          <p:cNvPr id="4" name="Content Placeholder 3">
            <a:extLst>
              <a:ext uri="{FF2B5EF4-FFF2-40B4-BE49-F238E27FC236}">
                <a16:creationId xmlns:a16="http://schemas.microsoft.com/office/drawing/2014/main" id="{83AF61FA-56E0-7D0F-062B-5FD22F69AF79}"/>
              </a:ext>
            </a:extLst>
          </p:cNvPr>
          <p:cNvGraphicFramePr>
            <a:graphicFrameLocks noGrp="1"/>
          </p:cNvGraphicFramePr>
          <p:nvPr>
            <p:ph idx="1"/>
          </p:nvPr>
        </p:nvGraphicFramePr>
        <p:xfrm>
          <a:off x="536575" y="1275438"/>
          <a:ext cx="10080000" cy="5400000"/>
        </p:xfrm>
        <a:graphic>
          <a:graphicData uri="http://schemas.openxmlformats.org/drawingml/2006/table">
            <a:tbl>
              <a:tblPr firstRow="1" bandRow="1">
                <a:tableStyleId>{5C22544A-7EE6-4342-B048-85BDC9FD1C3A}</a:tableStyleId>
              </a:tblPr>
              <a:tblGrid>
                <a:gridCol w="2072828">
                  <a:extLst>
                    <a:ext uri="{9D8B030D-6E8A-4147-A177-3AD203B41FA5}">
                      <a16:colId xmlns:a16="http://schemas.microsoft.com/office/drawing/2014/main" val="328057914"/>
                    </a:ext>
                  </a:extLst>
                </a:gridCol>
                <a:gridCol w="8007172">
                  <a:extLst>
                    <a:ext uri="{9D8B030D-6E8A-4147-A177-3AD203B41FA5}">
                      <a16:colId xmlns:a16="http://schemas.microsoft.com/office/drawing/2014/main" val="1176783332"/>
                    </a:ext>
                  </a:extLst>
                </a:gridCol>
              </a:tblGrid>
              <a:tr h="900000">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900000">
                <a:tc>
                  <a:txBody>
                    <a:bodyPr/>
                    <a:lstStyle/>
                    <a:p>
                      <a:pPr algn="ctr"/>
                      <a:r>
                        <a:rPr lang="en-GB" sz="3000" b="1" dirty="0"/>
                        <a:t>A1</a:t>
                      </a:r>
                    </a:p>
                  </a:txBody>
                  <a:tcPr anchor="ctr"/>
                </a:tc>
                <a:tc>
                  <a:txBody>
                    <a:bodyPr/>
                    <a:lstStyle/>
                    <a:p>
                      <a:pPr algn="l"/>
                      <a:r>
                        <a:rPr lang="en-GB" sz="2500" dirty="0"/>
                        <a:t>Design and plan learning activities and/or programs</a:t>
                      </a:r>
                    </a:p>
                  </a:txBody>
                  <a:tcPr anchor="ctr"/>
                </a:tc>
                <a:extLst>
                  <a:ext uri="{0D108BD9-81ED-4DB2-BD59-A6C34878D82A}">
                    <a16:rowId xmlns:a16="http://schemas.microsoft.com/office/drawing/2014/main" val="1736115753"/>
                  </a:ext>
                </a:extLst>
              </a:tr>
              <a:tr h="900000">
                <a:tc>
                  <a:txBody>
                    <a:bodyPr/>
                    <a:lstStyle/>
                    <a:p>
                      <a:pPr algn="ctr"/>
                      <a:r>
                        <a:rPr lang="en-GB" sz="3000" b="1" dirty="0"/>
                        <a:t>A2</a:t>
                      </a:r>
                    </a:p>
                  </a:txBody>
                  <a:tcPr anchor="ctr"/>
                </a:tc>
                <a:tc>
                  <a:txBody>
                    <a:bodyPr/>
                    <a:lstStyle/>
                    <a:p>
                      <a:pPr algn="l"/>
                      <a:r>
                        <a:rPr lang="en-GB" sz="2500" dirty="0"/>
                        <a:t>Teach and/or support learning through appropriate approaches and environments</a:t>
                      </a:r>
                    </a:p>
                  </a:txBody>
                  <a:tcPr anchor="ctr"/>
                </a:tc>
                <a:extLst>
                  <a:ext uri="{0D108BD9-81ED-4DB2-BD59-A6C34878D82A}">
                    <a16:rowId xmlns:a16="http://schemas.microsoft.com/office/drawing/2014/main" val="4288778752"/>
                  </a:ext>
                </a:extLst>
              </a:tr>
              <a:tr h="900000">
                <a:tc>
                  <a:txBody>
                    <a:bodyPr/>
                    <a:lstStyle/>
                    <a:p>
                      <a:pPr algn="ctr"/>
                      <a:r>
                        <a:rPr lang="en-GB" sz="3000" b="1" dirty="0"/>
                        <a:t>A3</a:t>
                      </a:r>
                    </a:p>
                  </a:txBody>
                  <a:tcPr anchor="ctr"/>
                </a:tc>
                <a:tc>
                  <a:txBody>
                    <a:bodyPr/>
                    <a:lstStyle/>
                    <a:p>
                      <a:pPr algn="l"/>
                      <a:r>
                        <a:rPr lang="en-GB" sz="2500" dirty="0"/>
                        <a:t>Assess and give feedback for learning</a:t>
                      </a:r>
                    </a:p>
                  </a:txBody>
                  <a:tcPr anchor="ctr"/>
                </a:tc>
                <a:extLst>
                  <a:ext uri="{0D108BD9-81ED-4DB2-BD59-A6C34878D82A}">
                    <a16:rowId xmlns:a16="http://schemas.microsoft.com/office/drawing/2014/main" val="2968955537"/>
                  </a:ext>
                </a:extLst>
              </a:tr>
              <a:tr h="900000">
                <a:tc>
                  <a:txBody>
                    <a:bodyPr/>
                    <a:lstStyle/>
                    <a:p>
                      <a:pPr algn="ctr"/>
                      <a:r>
                        <a:rPr lang="en-GB" sz="3000" b="1" dirty="0"/>
                        <a:t>A4</a:t>
                      </a:r>
                    </a:p>
                  </a:txBody>
                  <a:tcPr anchor="ctr"/>
                </a:tc>
                <a:tc>
                  <a:txBody>
                    <a:bodyPr/>
                    <a:lstStyle/>
                    <a:p>
                      <a:pPr algn="l"/>
                      <a:r>
                        <a:rPr lang="en-GB" sz="2500" dirty="0"/>
                        <a:t>Support and guide learners</a:t>
                      </a:r>
                    </a:p>
                  </a:txBody>
                  <a:tcPr anchor="ctr"/>
                </a:tc>
                <a:extLst>
                  <a:ext uri="{0D108BD9-81ED-4DB2-BD59-A6C34878D82A}">
                    <a16:rowId xmlns:a16="http://schemas.microsoft.com/office/drawing/2014/main" val="2372668741"/>
                  </a:ext>
                </a:extLst>
              </a:tr>
              <a:tr h="900000">
                <a:tc>
                  <a:txBody>
                    <a:bodyPr/>
                    <a:lstStyle/>
                    <a:p>
                      <a:pPr algn="ctr"/>
                      <a:r>
                        <a:rPr lang="en-GB" sz="3000" b="1" dirty="0"/>
                        <a:t>A5</a:t>
                      </a:r>
                    </a:p>
                  </a:txBody>
                  <a:tcPr anchor="ctr"/>
                </a:tc>
                <a:tc>
                  <a:txBody>
                    <a:bodyPr/>
                    <a:lstStyle/>
                    <a:p>
                      <a:pPr algn="l"/>
                      <a:r>
                        <a:rPr lang="en-GB" sz="2500" dirty="0"/>
                        <a:t>Enhance practice through own continuing professional development</a:t>
                      </a:r>
                    </a:p>
                  </a:txBody>
                  <a:tcPr anchor="ctr"/>
                </a:tc>
                <a:extLst>
                  <a:ext uri="{0D108BD9-81ED-4DB2-BD59-A6C34878D82A}">
                    <a16:rowId xmlns:a16="http://schemas.microsoft.com/office/drawing/2014/main" val="3301700875"/>
                  </a:ext>
                </a:extLst>
              </a:tr>
            </a:tbl>
          </a:graphicData>
        </a:graphic>
      </p:graphicFrame>
      <p:sp>
        <p:nvSpPr>
          <p:cNvPr id="3" name="Right Brace 2">
            <a:extLst>
              <a:ext uri="{FF2B5EF4-FFF2-40B4-BE49-F238E27FC236}">
                <a16:creationId xmlns:a16="http://schemas.microsoft.com/office/drawing/2014/main" id="{01A051DC-CEC2-835D-1D1E-CB5A4379411F}"/>
              </a:ext>
            </a:extLst>
          </p:cNvPr>
          <p:cNvSpPr/>
          <p:nvPr/>
        </p:nvSpPr>
        <p:spPr>
          <a:xfrm>
            <a:off x="10616576" y="2184788"/>
            <a:ext cx="300384" cy="896223"/>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 name="Right Brace 4">
            <a:extLst>
              <a:ext uri="{FF2B5EF4-FFF2-40B4-BE49-F238E27FC236}">
                <a16:creationId xmlns:a16="http://schemas.microsoft.com/office/drawing/2014/main" id="{04C0C47D-0C75-A6F1-6C60-9D4DC31CDAFA}"/>
              </a:ext>
            </a:extLst>
          </p:cNvPr>
          <p:cNvSpPr/>
          <p:nvPr/>
        </p:nvSpPr>
        <p:spPr>
          <a:xfrm>
            <a:off x="10616575" y="3081011"/>
            <a:ext cx="300384" cy="896223"/>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 name="Right Brace 5">
            <a:extLst>
              <a:ext uri="{FF2B5EF4-FFF2-40B4-BE49-F238E27FC236}">
                <a16:creationId xmlns:a16="http://schemas.microsoft.com/office/drawing/2014/main" id="{F4D1BCD3-F4C5-BA86-8245-5CED8A247D0C}"/>
              </a:ext>
            </a:extLst>
          </p:cNvPr>
          <p:cNvSpPr/>
          <p:nvPr/>
        </p:nvSpPr>
        <p:spPr>
          <a:xfrm>
            <a:off x="10616575" y="3975438"/>
            <a:ext cx="300384" cy="896223"/>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E5D39FC5-0617-4343-C6CD-D628B108372A}"/>
              </a:ext>
            </a:extLst>
          </p:cNvPr>
          <p:cNvSpPr/>
          <p:nvPr/>
        </p:nvSpPr>
        <p:spPr>
          <a:xfrm>
            <a:off x="10616575" y="4871661"/>
            <a:ext cx="300384" cy="894427"/>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8" name="Right Brace 7">
            <a:extLst>
              <a:ext uri="{FF2B5EF4-FFF2-40B4-BE49-F238E27FC236}">
                <a16:creationId xmlns:a16="http://schemas.microsoft.com/office/drawing/2014/main" id="{E5261D19-CC0C-F156-D4FD-195F28685E63}"/>
              </a:ext>
            </a:extLst>
          </p:cNvPr>
          <p:cNvSpPr/>
          <p:nvPr/>
        </p:nvSpPr>
        <p:spPr>
          <a:xfrm>
            <a:off x="10616575" y="5766088"/>
            <a:ext cx="300384" cy="894427"/>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65DD40DD-9FFF-CF70-51FC-1F26DAD4375D}"/>
              </a:ext>
            </a:extLst>
          </p:cNvPr>
          <p:cNvSpPr/>
          <p:nvPr/>
        </p:nvSpPr>
        <p:spPr>
          <a:xfrm>
            <a:off x="10916959" y="2184788"/>
            <a:ext cx="300384" cy="4475727"/>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CF6E6C-1AF1-3DF8-080C-F354B3909CAC}"/>
                  </a:ext>
                </a:extLst>
              </p:cNvPr>
              <p:cNvSpPr txBox="1"/>
              <p:nvPr/>
            </p:nvSpPr>
            <p:spPr>
              <a:xfrm>
                <a:off x="11023409" y="4030973"/>
                <a:ext cx="1181028" cy="7833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Pre>
                        <m:sPrePr>
                          <m:ctrlPr>
                            <a:rPr lang="en-GB" sz="4000" i="1" smtClean="0">
                              <a:latin typeface="Cambria Math" panose="02040503050406030204" pitchFamily="18" charset="0"/>
                            </a:rPr>
                          </m:ctrlPr>
                        </m:sPrePr>
                        <m:sub/>
                        <m:sup>
                          <m:r>
                            <a:rPr lang="en-GB" sz="4000" b="0" i="1" smtClean="0">
                              <a:latin typeface="Cambria Math" panose="02040503050406030204" pitchFamily="18" charset="0"/>
                            </a:rPr>
                            <m:t>5</m:t>
                          </m:r>
                        </m:sup>
                        <m:e>
                          <m:sSub>
                            <m:sSubPr>
                              <m:ctrlPr>
                                <a:rPr lang="en-GB" sz="4000" i="1" smtClean="0">
                                  <a:latin typeface="Cambria Math" panose="02040503050406030204" pitchFamily="18" charset="0"/>
                                </a:rPr>
                              </m:ctrlPr>
                            </m:sSubPr>
                            <m:e>
                              <m:r>
                                <m:rPr>
                                  <m:sty m:val="p"/>
                                </m:rPr>
                                <a:rPr lang="en-GB" sz="4000" b="0" i="0" smtClean="0">
                                  <a:latin typeface="Cambria Math" panose="02040503050406030204" pitchFamily="18" charset="0"/>
                                </a:rPr>
                                <m:t>C</m:t>
                              </m:r>
                            </m:e>
                            <m:sub>
                              <m:r>
                                <a:rPr lang="en-GB" sz="4000" b="0" i="1" smtClean="0">
                                  <a:latin typeface="Cambria Math" panose="02040503050406030204" pitchFamily="18" charset="0"/>
                                </a:rPr>
                                <m:t>2</m:t>
                              </m:r>
                            </m:sub>
                          </m:sSub>
                        </m:e>
                      </m:sPre>
                    </m:oMath>
                  </m:oMathPara>
                </a14:m>
                <a:endParaRPr lang="en-GB" sz="4000" dirty="0"/>
              </a:p>
            </p:txBody>
          </p:sp>
        </mc:Choice>
        <mc:Fallback xmlns="">
          <p:sp>
            <p:nvSpPr>
              <p:cNvPr id="11" name="TextBox 10">
                <a:extLst>
                  <a:ext uri="{FF2B5EF4-FFF2-40B4-BE49-F238E27FC236}">
                    <a16:creationId xmlns:a16="http://schemas.microsoft.com/office/drawing/2014/main" id="{1ACF6E6C-1AF1-3DF8-080C-F354B3909CAC}"/>
                  </a:ext>
                </a:extLst>
              </p:cNvPr>
              <p:cNvSpPr txBox="1">
                <a:spLocks noRot="1" noChangeAspect="1" noMove="1" noResize="1" noEditPoints="1" noAdjustHandles="1" noChangeArrowheads="1" noChangeShapeType="1" noTextEdit="1"/>
              </p:cNvSpPr>
              <p:nvPr/>
            </p:nvSpPr>
            <p:spPr>
              <a:xfrm>
                <a:off x="11023409" y="4030973"/>
                <a:ext cx="1181028" cy="783356"/>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0398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500"/>
                                        <p:tgtEl>
                                          <p:spTgt spid="3"/>
                                        </p:tgtEl>
                                      </p:cBhvr>
                                    </p:animEffect>
                                    <p:set>
                                      <p:cBhvr>
                                        <p:cTn id="35" dur="1" fill="hold">
                                          <p:stCondLst>
                                            <p:cond delay="499"/>
                                          </p:stCondLst>
                                        </p:cTn>
                                        <p:tgtEl>
                                          <p:spTgt spid="3"/>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5"/>
                                        </p:tgtEl>
                                      </p:cBhvr>
                                    </p:animEffect>
                                    <p:set>
                                      <p:cBhvr>
                                        <p:cTn id="38" dur="1" fill="hold">
                                          <p:stCondLst>
                                            <p:cond delay="499"/>
                                          </p:stCondLst>
                                        </p:cTn>
                                        <p:tgtEl>
                                          <p:spTgt spid="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6"/>
                                        </p:tgtEl>
                                      </p:cBhvr>
                                    </p:animEffect>
                                    <p:set>
                                      <p:cBhvr>
                                        <p:cTn id="41" dur="1" fill="hold">
                                          <p:stCondLst>
                                            <p:cond delay="499"/>
                                          </p:stCondLst>
                                        </p:cTn>
                                        <p:tgtEl>
                                          <p:spTgt spid="6"/>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500"/>
                                        <p:tgtEl>
                                          <p:spTgt spid="7"/>
                                        </p:tgtEl>
                                      </p:cBhvr>
                                    </p:animEffect>
                                    <p:set>
                                      <p:cBhvr>
                                        <p:cTn id="44" dur="1" fill="hold">
                                          <p:stCondLst>
                                            <p:cond delay="499"/>
                                          </p:stCondLst>
                                        </p:cTn>
                                        <p:tgtEl>
                                          <p:spTgt spid="7"/>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P spid="6" grpId="1" animBg="1"/>
      <p:bldP spid="7" grpId="0" animBg="1"/>
      <p:bldP spid="7" grpId="1" animBg="1"/>
      <p:bldP spid="8" grpId="0" animBg="1"/>
      <p:bldP spid="8" grpId="1" animBg="1"/>
      <p:bldP spid="9" grpId="0" animBg="1"/>
      <p:bldP spid="11" grpId="0"/>
      <p:bldP spid="11"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3409-A54E-E535-425F-812485666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12AA7-B7CF-BE93-33EF-0A94BCB2A3DF}"/>
              </a:ext>
            </a:extLst>
          </p:cNvPr>
          <p:cNvSpPr>
            <a:spLocks noGrp="1"/>
          </p:cNvSpPr>
          <p:nvPr>
            <p:ph type="title"/>
          </p:nvPr>
        </p:nvSpPr>
        <p:spPr/>
        <p:txBody>
          <a:bodyPr/>
          <a:lstStyle/>
          <a:p>
            <a:r>
              <a:rPr lang="en-GB" dirty="0"/>
              <a:t>Professional Values</a:t>
            </a:r>
          </a:p>
        </p:txBody>
      </p:sp>
      <p:graphicFrame>
        <p:nvGraphicFramePr>
          <p:cNvPr id="4" name="Content Placeholder 3">
            <a:extLst>
              <a:ext uri="{FF2B5EF4-FFF2-40B4-BE49-F238E27FC236}">
                <a16:creationId xmlns:a16="http://schemas.microsoft.com/office/drawing/2014/main" id="{82DBA47F-E769-EB34-3E72-93BB3EA38170}"/>
              </a:ext>
            </a:extLst>
          </p:cNvPr>
          <p:cNvGraphicFramePr>
            <a:graphicFrameLocks noGrp="1"/>
          </p:cNvGraphicFramePr>
          <p:nvPr>
            <p:ph idx="1"/>
          </p:nvPr>
        </p:nvGraphicFramePr>
        <p:xfrm>
          <a:off x="536575" y="1275438"/>
          <a:ext cx="10080000" cy="5445120"/>
        </p:xfrm>
        <a:graphic>
          <a:graphicData uri="http://schemas.openxmlformats.org/drawingml/2006/table">
            <a:tbl>
              <a:tblPr firstRow="1" bandRow="1">
                <a:tableStyleId>{5C22544A-7EE6-4342-B048-85BDC9FD1C3A}</a:tableStyleId>
              </a:tblPr>
              <a:tblGrid>
                <a:gridCol w="2072827">
                  <a:extLst>
                    <a:ext uri="{9D8B030D-6E8A-4147-A177-3AD203B41FA5}">
                      <a16:colId xmlns:a16="http://schemas.microsoft.com/office/drawing/2014/main" val="328057914"/>
                    </a:ext>
                  </a:extLst>
                </a:gridCol>
                <a:gridCol w="8007173">
                  <a:extLst>
                    <a:ext uri="{9D8B030D-6E8A-4147-A177-3AD203B41FA5}">
                      <a16:colId xmlns:a16="http://schemas.microsoft.com/office/drawing/2014/main" val="1176783332"/>
                    </a:ext>
                  </a:extLst>
                </a:gridCol>
              </a:tblGrid>
              <a:tr h="847216">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847216">
                <a:tc>
                  <a:txBody>
                    <a:bodyPr/>
                    <a:lstStyle/>
                    <a:p>
                      <a:pPr algn="ctr"/>
                      <a:r>
                        <a:rPr lang="en-GB" sz="3000" b="1" dirty="0"/>
                        <a:t>V1</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Respect individual learners and diverse groups of learners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1736115753"/>
                  </a:ext>
                </a:extLst>
              </a:tr>
              <a:tr h="847216">
                <a:tc>
                  <a:txBody>
                    <a:bodyPr/>
                    <a:lstStyle/>
                    <a:p>
                      <a:pPr algn="ctr"/>
                      <a:r>
                        <a:rPr lang="en-GB" sz="3000" b="1" dirty="0"/>
                        <a:t>V2</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Promote engagement in learning and equity of opportunity for all to reach their potential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4288778752"/>
                  </a:ext>
                </a:extLst>
              </a:tr>
              <a:tr h="1163918">
                <a:tc>
                  <a:txBody>
                    <a:bodyPr/>
                    <a:lstStyle/>
                    <a:p>
                      <a:pPr algn="ctr"/>
                      <a:r>
                        <a:rPr lang="en-GB" sz="3000" b="1" dirty="0"/>
                        <a:t>V3</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Use scholarship, or research, or professional learning, or other evidence-informed approaches as a basis for effective practice</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2968955537"/>
                  </a:ext>
                </a:extLst>
              </a:tr>
              <a:tr h="847216">
                <a:tc>
                  <a:txBody>
                    <a:bodyPr/>
                    <a:lstStyle/>
                    <a:p>
                      <a:pPr algn="ctr"/>
                      <a:r>
                        <a:rPr lang="en-GB" sz="3000" b="1" dirty="0"/>
                        <a:t>V4</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Respond to the wider context in which higher education operates, recognising implications for practice </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2372668741"/>
                  </a:ext>
                </a:extLst>
              </a:tr>
              <a:tr h="847216">
                <a:tc>
                  <a:txBody>
                    <a:bodyPr/>
                    <a:lstStyle/>
                    <a:p>
                      <a:pPr algn="ctr"/>
                      <a:r>
                        <a:rPr lang="en-GB" sz="3000" b="1" dirty="0"/>
                        <a:t>V5</a:t>
                      </a:r>
                    </a:p>
                  </a:txBody>
                  <a:tcPr anchor="ctr"/>
                </a:tc>
                <a:tc>
                  <a:txBody>
                    <a:bodyPr/>
                    <a:lstStyle/>
                    <a:p>
                      <a:pPr>
                        <a:lnSpc>
                          <a:spcPct val="107000"/>
                        </a:lnSpc>
                        <a:spcAft>
                          <a:spcPts val="800"/>
                        </a:spcAft>
                      </a:pPr>
                      <a:r>
                        <a:rPr lang="en-GB" sz="2500" dirty="0">
                          <a:effectLst/>
                          <a:latin typeface="+mn-lt"/>
                          <a:cs typeface="Arial" panose="020B0604020202020204" pitchFamily="34" charset="0"/>
                        </a:rPr>
                        <a:t>Collaborate with others to enhance practice</a:t>
                      </a:r>
                      <a:endParaRPr lang="en-GB" sz="2500" dirty="0">
                        <a:effectLst/>
                        <a:latin typeface="+mn-lt"/>
                        <a:ea typeface="Calibri" panose="020F0502020204030204" pitchFamily="34" charset="0"/>
                        <a:cs typeface="Arial" panose="020B0604020202020204" pitchFamily="34" charset="0"/>
                      </a:endParaRPr>
                    </a:p>
                  </a:txBody>
                  <a:tcPr marL="59936" marR="59936" marT="0" marB="0" anchor="ctr"/>
                </a:tc>
                <a:extLst>
                  <a:ext uri="{0D108BD9-81ED-4DB2-BD59-A6C34878D82A}">
                    <a16:rowId xmlns:a16="http://schemas.microsoft.com/office/drawing/2014/main" val="3301700875"/>
                  </a:ext>
                </a:extLst>
              </a:tr>
            </a:tbl>
          </a:graphicData>
        </a:graphic>
      </p:graphicFrame>
      <p:sp>
        <p:nvSpPr>
          <p:cNvPr id="3" name="Right Brace 2">
            <a:extLst>
              <a:ext uri="{FF2B5EF4-FFF2-40B4-BE49-F238E27FC236}">
                <a16:creationId xmlns:a16="http://schemas.microsoft.com/office/drawing/2014/main" id="{827F0527-2C41-1778-6BBB-99C526FFFC7E}"/>
              </a:ext>
            </a:extLst>
          </p:cNvPr>
          <p:cNvSpPr/>
          <p:nvPr/>
        </p:nvSpPr>
        <p:spPr>
          <a:xfrm>
            <a:off x="10616575" y="2135802"/>
            <a:ext cx="300384" cy="828741"/>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 name="Right Brace 4">
            <a:extLst>
              <a:ext uri="{FF2B5EF4-FFF2-40B4-BE49-F238E27FC236}">
                <a16:creationId xmlns:a16="http://schemas.microsoft.com/office/drawing/2014/main" id="{71B2877A-798F-4DAD-1AEA-EDEC983F48B9}"/>
              </a:ext>
            </a:extLst>
          </p:cNvPr>
          <p:cNvSpPr/>
          <p:nvPr/>
        </p:nvSpPr>
        <p:spPr>
          <a:xfrm>
            <a:off x="10616575" y="3824907"/>
            <a:ext cx="300384" cy="1200664"/>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 name="Right Brace 5">
            <a:extLst>
              <a:ext uri="{FF2B5EF4-FFF2-40B4-BE49-F238E27FC236}">
                <a16:creationId xmlns:a16="http://schemas.microsoft.com/office/drawing/2014/main" id="{9F70F492-6630-F4B9-3FD3-87E11FD28C29}"/>
              </a:ext>
            </a:extLst>
          </p:cNvPr>
          <p:cNvSpPr/>
          <p:nvPr/>
        </p:nvSpPr>
        <p:spPr>
          <a:xfrm>
            <a:off x="10916959" y="2184788"/>
            <a:ext cx="300384" cy="4475727"/>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85084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xit" presetSubtype="0" fill="hold" grpId="1" nodeType="withEffect">
                                  <p:stCondLst>
                                    <p:cond delay="0"/>
                                  </p:stCondLst>
                                  <p:childTnLst>
                                    <p:animEffect transition="out" filter="fade">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53B1-FCBB-A8D6-694C-64055D571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FB92C-7080-CDF7-BD3F-DA59815D033F}"/>
              </a:ext>
            </a:extLst>
          </p:cNvPr>
          <p:cNvSpPr>
            <a:spLocks noGrp="1"/>
          </p:cNvSpPr>
          <p:nvPr>
            <p:ph type="title"/>
          </p:nvPr>
        </p:nvSpPr>
        <p:spPr/>
        <p:txBody>
          <a:bodyPr/>
          <a:lstStyle/>
          <a:p>
            <a:r>
              <a:rPr lang="en-GB" dirty="0"/>
              <a:t>Core Knowledge</a:t>
            </a:r>
          </a:p>
        </p:txBody>
      </p:sp>
      <p:graphicFrame>
        <p:nvGraphicFramePr>
          <p:cNvPr id="4" name="Content Placeholder 3">
            <a:extLst>
              <a:ext uri="{FF2B5EF4-FFF2-40B4-BE49-F238E27FC236}">
                <a16:creationId xmlns:a16="http://schemas.microsoft.com/office/drawing/2014/main" id="{A9B47F23-895A-EE89-4139-1D8DD531328A}"/>
              </a:ext>
            </a:extLst>
          </p:cNvPr>
          <p:cNvGraphicFramePr>
            <a:graphicFrameLocks noGrp="1"/>
          </p:cNvGraphicFramePr>
          <p:nvPr>
            <p:ph idx="1"/>
          </p:nvPr>
        </p:nvGraphicFramePr>
        <p:xfrm>
          <a:off x="536575" y="1275438"/>
          <a:ext cx="10080000" cy="5400000"/>
        </p:xfrm>
        <a:graphic>
          <a:graphicData uri="http://schemas.openxmlformats.org/drawingml/2006/table">
            <a:tbl>
              <a:tblPr firstRow="1" bandRow="1">
                <a:tableStyleId>{5C22544A-7EE6-4342-B048-85BDC9FD1C3A}</a:tableStyleId>
              </a:tblPr>
              <a:tblGrid>
                <a:gridCol w="2072828">
                  <a:extLst>
                    <a:ext uri="{9D8B030D-6E8A-4147-A177-3AD203B41FA5}">
                      <a16:colId xmlns:a16="http://schemas.microsoft.com/office/drawing/2014/main" val="328057914"/>
                    </a:ext>
                  </a:extLst>
                </a:gridCol>
                <a:gridCol w="8007172">
                  <a:extLst>
                    <a:ext uri="{9D8B030D-6E8A-4147-A177-3AD203B41FA5}">
                      <a16:colId xmlns:a16="http://schemas.microsoft.com/office/drawing/2014/main" val="1176783332"/>
                    </a:ext>
                  </a:extLst>
                </a:gridCol>
              </a:tblGrid>
              <a:tr h="900000">
                <a:tc>
                  <a:txBody>
                    <a:bodyPr/>
                    <a:lstStyle/>
                    <a:p>
                      <a:pPr algn="ctr"/>
                      <a:r>
                        <a:rPr lang="en-GB" sz="3000" dirty="0"/>
                        <a:t>PSF23</a:t>
                      </a:r>
                    </a:p>
                  </a:txBody>
                  <a:tcPr anchor="ctr">
                    <a:solidFill>
                      <a:srgbClr val="AC3B52"/>
                    </a:solidFill>
                  </a:tcPr>
                </a:tc>
                <a:tc>
                  <a:txBody>
                    <a:bodyPr/>
                    <a:lstStyle/>
                    <a:p>
                      <a:pPr algn="ctr"/>
                      <a:r>
                        <a:rPr lang="en-GB" sz="3000" dirty="0"/>
                        <a:t>Descriptor</a:t>
                      </a:r>
                    </a:p>
                  </a:txBody>
                  <a:tcPr anchor="ctr">
                    <a:solidFill>
                      <a:srgbClr val="AC3B52"/>
                    </a:solidFill>
                  </a:tcPr>
                </a:tc>
                <a:extLst>
                  <a:ext uri="{0D108BD9-81ED-4DB2-BD59-A6C34878D82A}">
                    <a16:rowId xmlns:a16="http://schemas.microsoft.com/office/drawing/2014/main" val="4019872883"/>
                  </a:ext>
                </a:extLst>
              </a:tr>
              <a:tr h="900000">
                <a:tc>
                  <a:txBody>
                    <a:bodyPr/>
                    <a:lstStyle/>
                    <a:p>
                      <a:pPr algn="ctr"/>
                      <a:r>
                        <a:rPr lang="en-GB" sz="3000" b="1" dirty="0"/>
                        <a:t>K1</a:t>
                      </a:r>
                    </a:p>
                  </a:txBody>
                  <a:tcPr anchor="ctr"/>
                </a:tc>
                <a:tc>
                  <a:txBody>
                    <a:bodyPr/>
                    <a:lstStyle/>
                    <a:p>
                      <a:pPr algn="l"/>
                      <a:r>
                        <a:rPr lang="en-GB" sz="2500" dirty="0"/>
                        <a:t>How learners learn, generally and within specific subjects</a:t>
                      </a:r>
                    </a:p>
                  </a:txBody>
                  <a:tcPr anchor="ctr"/>
                </a:tc>
                <a:extLst>
                  <a:ext uri="{0D108BD9-81ED-4DB2-BD59-A6C34878D82A}">
                    <a16:rowId xmlns:a16="http://schemas.microsoft.com/office/drawing/2014/main" val="1736115753"/>
                  </a:ext>
                </a:extLst>
              </a:tr>
              <a:tr h="900000">
                <a:tc>
                  <a:txBody>
                    <a:bodyPr/>
                    <a:lstStyle/>
                    <a:p>
                      <a:pPr algn="ctr"/>
                      <a:r>
                        <a:rPr lang="en-GB" sz="3000" b="1" dirty="0"/>
                        <a:t>K2</a:t>
                      </a:r>
                    </a:p>
                  </a:txBody>
                  <a:tcPr anchor="ctr"/>
                </a:tc>
                <a:tc>
                  <a:txBody>
                    <a:bodyPr/>
                    <a:lstStyle/>
                    <a:p>
                      <a:pPr algn="l"/>
                      <a:r>
                        <a:rPr lang="en-US" sz="2500" dirty="0"/>
                        <a:t>Approaches to teaching and/or supporting learning, appropriate for subjects and level of study </a:t>
                      </a:r>
                    </a:p>
                  </a:txBody>
                  <a:tcPr anchor="ctr"/>
                </a:tc>
                <a:extLst>
                  <a:ext uri="{0D108BD9-81ED-4DB2-BD59-A6C34878D82A}">
                    <a16:rowId xmlns:a16="http://schemas.microsoft.com/office/drawing/2014/main" val="4288778752"/>
                  </a:ext>
                </a:extLst>
              </a:tr>
              <a:tr h="900000">
                <a:tc>
                  <a:txBody>
                    <a:bodyPr/>
                    <a:lstStyle/>
                    <a:p>
                      <a:pPr algn="ctr"/>
                      <a:r>
                        <a:rPr lang="en-GB" sz="3000" b="1" dirty="0"/>
                        <a:t>K3</a:t>
                      </a:r>
                    </a:p>
                  </a:txBody>
                  <a:tcPr anchor="ctr"/>
                </a:tc>
                <a:tc>
                  <a:txBody>
                    <a:bodyPr/>
                    <a:lstStyle/>
                    <a:p>
                      <a:pPr algn="l"/>
                      <a:r>
                        <a:rPr lang="en-US" sz="2500" dirty="0"/>
                        <a:t>Critical evaluation as a basis for effective practice </a:t>
                      </a:r>
                    </a:p>
                  </a:txBody>
                  <a:tcPr anchor="ctr"/>
                </a:tc>
                <a:extLst>
                  <a:ext uri="{0D108BD9-81ED-4DB2-BD59-A6C34878D82A}">
                    <a16:rowId xmlns:a16="http://schemas.microsoft.com/office/drawing/2014/main" val="2968955537"/>
                  </a:ext>
                </a:extLst>
              </a:tr>
              <a:tr h="900000">
                <a:tc>
                  <a:txBody>
                    <a:bodyPr/>
                    <a:lstStyle/>
                    <a:p>
                      <a:pPr algn="ctr"/>
                      <a:r>
                        <a:rPr lang="en-GB" sz="3000" b="1" dirty="0"/>
                        <a:t>K4</a:t>
                      </a:r>
                    </a:p>
                  </a:txBody>
                  <a:tcPr anchor="ctr"/>
                </a:tc>
                <a:tc>
                  <a:txBody>
                    <a:bodyPr/>
                    <a:lstStyle/>
                    <a:p>
                      <a:pPr algn="l"/>
                      <a:r>
                        <a:rPr lang="en-US" sz="2500" dirty="0"/>
                        <a:t>Appropriate use of digital and/or other technologies, and resources for learning </a:t>
                      </a:r>
                    </a:p>
                  </a:txBody>
                  <a:tcPr anchor="ctr"/>
                </a:tc>
                <a:extLst>
                  <a:ext uri="{0D108BD9-81ED-4DB2-BD59-A6C34878D82A}">
                    <a16:rowId xmlns:a16="http://schemas.microsoft.com/office/drawing/2014/main" val="2372668741"/>
                  </a:ext>
                </a:extLst>
              </a:tr>
              <a:tr h="900000">
                <a:tc>
                  <a:txBody>
                    <a:bodyPr/>
                    <a:lstStyle/>
                    <a:p>
                      <a:pPr algn="ctr"/>
                      <a:r>
                        <a:rPr lang="en-GB" sz="3000" b="1" dirty="0"/>
                        <a:t>K5</a:t>
                      </a:r>
                    </a:p>
                  </a:txBody>
                  <a:tcPr anchor="ctr"/>
                </a:tc>
                <a:tc>
                  <a:txBody>
                    <a:bodyPr/>
                    <a:lstStyle/>
                    <a:p>
                      <a:pPr algn="l"/>
                      <a:r>
                        <a:rPr lang="en-US" sz="2500" dirty="0"/>
                        <a:t>Requirements for quality assurance and enhancement, and their implications for practice</a:t>
                      </a:r>
                    </a:p>
                  </a:txBody>
                  <a:tcPr anchor="ctr"/>
                </a:tc>
                <a:extLst>
                  <a:ext uri="{0D108BD9-81ED-4DB2-BD59-A6C34878D82A}">
                    <a16:rowId xmlns:a16="http://schemas.microsoft.com/office/drawing/2014/main" val="3301700875"/>
                  </a:ext>
                </a:extLst>
              </a:tr>
            </a:tbl>
          </a:graphicData>
        </a:graphic>
      </p:graphicFrame>
      <p:sp>
        <p:nvSpPr>
          <p:cNvPr id="3" name="Right Brace 2">
            <a:extLst>
              <a:ext uri="{FF2B5EF4-FFF2-40B4-BE49-F238E27FC236}">
                <a16:creationId xmlns:a16="http://schemas.microsoft.com/office/drawing/2014/main" id="{5866DB27-6BF0-8FAE-222E-9C53060C2441}"/>
              </a:ext>
            </a:extLst>
          </p:cNvPr>
          <p:cNvSpPr/>
          <p:nvPr/>
        </p:nvSpPr>
        <p:spPr>
          <a:xfrm>
            <a:off x="10616575" y="2199756"/>
            <a:ext cx="300384" cy="2677043"/>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44BC1E3D-DAB1-9A59-37F6-F52BF6B9D529}"/>
              </a:ext>
            </a:extLst>
          </p:cNvPr>
          <p:cNvSpPr/>
          <p:nvPr/>
        </p:nvSpPr>
        <p:spPr>
          <a:xfrm>
            <a:off x="10916959" y="2184788"/>
            <a:ext cx="300384" cy="4475727"/>
          </a:xfrm>
          <a:prstGeom prst="rightBrace">
            <a:avLst/>
          </a:prstGeom>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36245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63E8-C4F9-C217-6CB6-D1231E5395D5}"/>
              </a:ext>
            </a:extLst>
          </p:cNvPr>
          <p:cNvSpPr>
            <a:spLocks noGrp="1"/>
          </p:cNvSpPr>
          <p:nvPr>
            <p:ph type="title"/>
          </p:nvPr>
        </p:nvSpPr>
        <p:spPr/>
        <p:txBody>
          <a:bodyPr/>
          <a:lstStyle/>
          <a:p>
            <a:r>
              <a:rPr lang="en-GB" dirty="0"/>
              <a:t>Submission Requirements</a:t>
            </a:r>
          </a:p>
        </p:txBody>
      </p:sp>
      <p:graphicFrame>
        <p:nvGraphicFramePr>
          <p:cNvPr id="4" name="Content Placeholder 3">
            <a:extLst>
              <a:ext uri="{FF2B5EF4-FFF2-40B4-BE49-F238E27FC236}">
                <a16:creationId xmlns:a16="http://schemas.microsoft.com/office/drawing/2014/main" id="{A598C10E-56C3-CD28-0BFE-F38E6D4D3A18}"/>
              </a:ext>
            </a:extLst>
          </p:cNvPr>
          <p:cNvGraphicFramePr>
            <a:graphicFrameLocks noGrp="1"/>
          </p:cNvGraphicFramePr>
          <p:nvPr>
            <p:ph idx="1"/>
            <p:extLst>
              <p:ext uri="{D42A27DB-BD31-4B8C-83A1-F6EECF244321}">
                <p14:modId xmlns:p14="http://schemas.microsoft.com/office/powerpoint/2010/main" val="375885555"/>
              </p:ext>
            </p:extLst>
          </p:nvPr>
        </p:nvGraphicFramePr>
        <p:xfrm>
          <a:off x="156000" y="1225716"/>
          <a:ext cx="11880000" cy="5510364"/>
        </p:xfrm>
        <a:graphic>
          <a:graphicData uri="http://schemas.openxmlformats.org/drawingml/2006/table">
            <a:tbl>
              <a:tblPr firstRow="1" bandRow="1">
                <a:tableStyleId>{5C22544A-7EE6-4342-B048-85BDC9FD1C3A}</a:tableStyleId>
              </a:tblPr>
              <a:tblGrid>
                <a:gridCol w="2970000">
                  <a:extLst>
                    <a:ext uri="{9D8B030D-6E8A-4147-A177-3AD203B41FA5}">
                      <a16:colId xmlns:a16="http://schemas.microsoft.com/office/drawing/2014/main" val="1714299290"/>
                    </a:ext>
                  </a:extLst>
                </a:gridCol>
                <a:gridCol w="2970000">
                  <a:extLst>
                    <a:ext uri="{9D8B030D-6E8A-4147-A177-3AD203B41FA5}">
                      <a16:colId xmlns:a16="http://schemas.microsoft.com/office/drawing/2014/main" val="1425395654"/>
                    </a:ext>
                  </a:extLst>
                </a:gridCol>
                <a:gridCol w="2970000">
                  <a:extLst>
                    <a:ext uri="{9D8B030D-6E8A-4147-A177-3AD203B41FA5}">
                      <a16:colId xmlns:a16="http://schemas.microsoft.com/office/drawing/2014/main" val="3024977450"/>
                    </a:ext>
                  </a:extLst>
                </a:gridCol>
                <a:gridCol w="2970000">
                  <a:extLst>
                    <a:ext uri="{9D8B030D-6E8A-4147-A177-3AD203B41FA5}">
                      <a16:colId xmlns:a16="http://schemas.microsoft.com/office/drawing/2014/main" val="1595043059"/>
                    </a:ext>
                  </a:extLst>
                </a:gridCol>
              </a:tblGrid>
              <a:tr h="850182">
                <a:tc>
                  <a:txBody>
                    <a:bodyPr/>
                    <a:lstStyle/>
                    <a:p>
                      <a:pPr algn="ctr"/>
                      <a:r>
                        <a:rPr lang="en-GB" sz="3400" dirty="0"/>
                        <a:t>Requirements</a:t>
                      </a:r>
                    </a:p>
                  </a:txBody>
                  <a:tcPr anchor="ctr">
                    <a:solidFill>
                      <a:srgbClr val="AC3B52"/>
                    </a:solidFill>
                  </a:tcPr>
                </a:tc>
                <a:tc>
                  <a:txBody>
                    <a:bodyPr/>
                    <a:lstStyle/>
                    <a:p>
                      <a:pPr algn="ctr"/>
                      <a:r>
                        <a:rPr lang="en-GB" sz="3400" dirty="0"/>
                        <a:t>AFHEA</a:t>
                      </a:r>
                    </a:p>
                  </a:txBody>
                  <a:tcPr anchor="ctr">
                    <a:solidFill>
                      <a:srgbClr val="AC3B52"/>
                    </a:solidFill>
                  </a:tcPr>
                </a:tc>
                <a:tc>
                  <a:txBody>
                    <a:bodyPr/>
                    <a:lstStyle/>
                    <a:p>
                      <a:pPr algn="ctr"/>
                      <a:r>
                        <a:rPr lang="en-GB" sz="3400" dirty="0"/>
                        <a:t>FHEA</a:t>
                      </a:r>
                    </a:p>
                  </a:txBody>
                  <a:tcPr anchor="ctr">
                    <a:solidFill>
                      <a:srgbClr val="AC3B52"/>
                    </a:solidFill>
                  </a:tcPr>
                </a:tc>
                <a:tc>
                  <a:txBody>
                    <a:bodyPr/>
                    <a:lstStyle/>
                    <a:p>
                      <a:pPr algn="ctr"/>
                      <a:r>
                        <a:rPr lang="en-GB" sz="3400" dirty="0"/>
                        <a:t>SFHEA</a:t>
                      </a:r>
                    </a:p>
                  </a:txBody>
                  <a:tcPr anchor="ctr">
                    <a:solidFill>
                      <a:srgbClr val="AC3B52"/>
                    </a:solidFill>
                  </a:tcPr>
                </a:tc>
                <a:extLst>
                  <a:ext uri="{0D108BD9-81ED-4DB2-BD59-A6C34878D82A}">
                    <a16:rowId xmlns:a16="http://schemas.microsoft.com/office/drawing/2014/main" val="1671708234"/>
                  </a:ext>
                </a:extLst>
              </a:tr>
              <a:tr h="850182">
                <a:tc>
                  <a:txBody>
                    <a:bodyPr/>
                    <a:lstStyle/>
                    <a:p>
                      <a:pPr algn="ctr"/>
                      <a:r>
                        <a:rPr lang="en-GB" sz="2900" b="1" dirty="0"/>
                        <a:t>Background</a:t>
                      </a:r>
                    </a:p>
                    <a:p>
                      <a:pPr algn="ctr"/>
                      <a:r>
                        <a:rPr lang="en-GB" sz="2900" b="1" dirty="0"/>
                        <a:t>&amp; Context</a:t>
                      </a:r>
                    </a:p>
                  </a:txBody>
                  <a:tcPr anchor="ctr"/>
                </a:tc>
                <a:tc>
                  <a:txBody>
                    <a:bodyPr/>
                    <a:lstStyle/>
                    <a:p>
                      <a:pPr algn="ctr"/>
                      <a:r>
                        <a:rPr lang="en-GB" sz="2900" dirty="0"/>
                        <a:t>300 words</a:t>
                      </a:r>
                    </a:p>
                  </a:txBody>
                  <a:tcPr anchor="ctr"/>
                </a:tc>
                <a:tc>
                  <a:txBody>
                    <a:bodyPr/>
                    <a:lstStyle/>
                    <a:p>
                      <a:pPr algn="ctr"/>
                      <a:r>
                        <a:rPr lang="en-GB" sz="2900" dirty="0"/>
                        <a:t>300 words</a:t>
                      </a:r>
                    </a:p>
                  </a:txBody>
                  <a:tcPr anchor="ctr"/>
                </a:tc>
                <a:tc>
                  <a:txBody>
                    <a:bodyPr/>
                    <a:lstStyle/>
                    <a:p>
                      <a:pPr algn="ctr"/>
                      <a:r>
                        <a:rPr lang="en-GB" sz="2900" dirty="0"/>
                        <a:t>300 words</a:t>
                      </a:r>
                    </a:p>
                  </a:txBody>
                  <a:tcPr anchor="ctr"/>
                </a:tc>
                <a:extLst>
                  <a:ext uri="{0D108BD9-81ED-4DB2-BD59-A6C34878D82A}">
                    <a16:rowId xmlns:a16="http://schemas.microsoft.com/office/drawing/2014/main" val="1642373853"/>
                  </a:ext>
                </a:extLst>
              </a:tr>
              <a:tr h="850182">
                <a:tc>
                  <a:txBody>
                    <a:bodyPr/>
                    <a:lstStyle/>
                    <a:p>
                      <a:pPr algn="ctr"/>
                      <a:r>
                        <a:rPr lang="en-GB" sz="2900" b="1" dirty="0"/>
                        <a:t>Reflective Accounts</a:t>
                      </a:r>
                    </a:p>
                  </a:txBody>
                  <a:tcPr anchor="ctr"/>
                </a:tc>
                <a:tc>
                  <a:txBody>
                    <a:bodyPr/>
                    <a:lstStyle/>
                    <a:p>
                      <a:pPr algn="ctr"/>
                      <a:r>
                        <a:rPr lang="en-GB" sz="2900" dirty="0"/>
                        <a:t>1,400 words</a:t>
                      </a:r>
                    </a:p>
                  </a:txBody>
                  <a:tcPr anchor="ctr"/>
                </a:tc>
                <a:tc>
                  <a:txBody>
                    <a:bodyPr/>
                    <a:lstStyle/>
                    <a:p>
                      <a:pPr algn="ctr"/>
                      <a:r>
                        <a:rPr lang="en-GB" sz="2900" dirty="0"/>
                        <a:t>3,000 words</a:t>
                      </a:r>
                    </a:p>
                  </a:txBody>
                  <a:tcPr anchor="ctr"/>
                </a:tc>
                <a:tc>
                  <a:txBody>
                    <a:bodyPr/>
                    <a:lstStyle/>
                    <a:p>
                      <a:pPr algn="ctr"/>
                      <a:r>
                        <a:rPr lang="en-GB" sz="2900" dirty="0"/>
                        <a:t>3,000 words</a:t>
                      </a:r>
                    </a:p>
                    <a:p>
                      <a:pPr algn="ctr"/>
                      <a:r>
                        <a:rPr lang="en-GB" sz="2900" dirty="0"/>
                        <a:t>+ 2 case studies (3,000 words)</a:t>
                      </a:r>
                    </a:p>
                  </a:txBody>
                  <a:tcPr anchor="ctr"/>
                </a:tc>
                <a:extLst>
                  <a:ext uri="{0D108BD9-81ED-4DB2-BD59-A6C34878D82A}">
                    <a16:rowId xmlns:a16="http://schemas.microsoft.com/office/drawing/2014/main" val="1798792440"/>
                  </a:ext>
                </a:extLst>
              </a:tr>
              <a:tr h="850182">
                <a:tc>
                  <a:txBody>
                    <a:bodyPr/>
                    <a:lstStyle/>
                    <a:p>
                      <a:pPr algn="ctr"/>
                      <a:r>
                        <a:rPr lang="en-GB" sz="2900" b="1" dirty="0"/>
                        <a:t>References</a:t>
                      </a:r>
                    </a:p>
                  </a:txBody>
                  <a:tcPr anchor="ctr"/>
                </a:tc>
                <a:tc>
                  <a:txBody>
                    <a:bodyPr/>
                    <a:lstStyle/>
                    <a:p>
                      <a:pPr algn="ctr"/>
                      <a:r>
                        <a:rPr lang="en-GB" sz="2900" dirty="0"/>
                        <a:t>200 words</a:t>
                      </a:r>
                    </a:p>
                  </a:txBody>
                  <a:tcPr anchor="ctr"/>
                </a:tc>
                <a:tc>
                  <a:txBody>
                    <a:bodyPr/>
                    <a:lstStyle/>
                    <a:p>
                      <a:pPr algn="ctr"/>
                      <a:r>
                        <a:rPr lang="en-GB" sz="2900" dirty="0"/>
                        <a:t>500 words</a:t>
                      </a:r>
                    </a:p>
                  </a:txBody>
                  <a:tcPr anchor="ctr"/>
                </a:tc>
                <a:tc>
                  <a:txBody>
                    <a:bodyPr/>
                    <a:lstStyle/>
                    <a:p>
                      <a:pPr algn="ctr"/>
                      <a:r>
                        <a:rPr lang="en-GB" sz="2900" dirty="0"/>
                        <a:t>500 words</a:t>
                      </a:r>
                    </a:p>
                  </a:txBody>
                  <a:tcPr anchor="ctr"/>
                </a:tc>
                <a:extLst>
                  <a:ext uri="{0D108BD9-81ED-4DB2-BD59-A6C34878D82A}">
                    <a16:rowId xmlns:a16="http://schemas.microsoft.com/office/drawing/2014/main" val="1167366775"/>
                  </a:ext>
                </a:extLst>
              </a:tr>
              <a:tr h="850182">
                <a:tc>
                  <a:txBody>
                    <a:bodyPr/>
                    <a:lstStyle/>
                    <a:p>
                      <a:pPr algn="ctr"/>
                      <a:r>
                        <a:rPr lang="en-GB" sz="2900" b="1" dirty="0"/>
                        <a:t>Dimensions</a:t>
                      </a:r>
                    </a:p>
                  </a:txBody>
                  <a:tcPr anchor="ctr"/>
                </a:tc>
                <a:tc>
                  <a:txBody>
                    <a:bodyPr/>
                    <a:lstStyle/>
                    <a:p>
                      <a:pPr algn="ctr"/>
                      <a:r>
                        <a:rPr lang="en-GB" sz="2900" dirty="0"/>
                        <a:t>2 A’s</a:t>
                      </a:r>
                    </a:p>
                    <a:p>
                      <a:pPr algn="ctr"/>
                      <a:r>
                        <a:rPr lang="en-GB" sz="2900" dirty="0"/>
                        <a:t>K1, K2, K3 +</a:t>
                      </a:r>
                    </a:p>
                    <a:p>
                      <a:pPr algn="ctr"/>
                      <a:r>
                        <a:rPr lang="en-GB" sz="2900" dirty="0"/>
                        <a:t>V1, V3 +</a:t>
                      </a:r>
                    </a:p>
                  </a:txBody>
                  <a:tcPr anchor="ctr"/>
                </a:tc>
                <a:tc>
                  <a:txBody>
                    <a:bodyPr/>
                    <a:lstStyle/>
                    <a:p>
                      <a:pPr algn="ctr"/>
                      <a:r>
                        <a:rPr lang="en-GB" sz="2900" dirty="0"/>
                        <a:t>A1 – A5</a:t>
                      </a:r>
                    </a:p>
                    <a:p>
                      <a:pPr algn="ctr"/>
                      <a:r>
                        <a:rPr lang="en-GB" sz="2900" dirty="0"/>
                        <a:t>K1 – K5</a:t>
                      </a:r>
                    </a:p>
                    <a:p>
                      <a:pPr algn="ctr"/>
                      <a:r>
                        <a:rPr lang="en-GB" sz="2900" dirty="0"/>
                        <a:t>V1 – V5</a:t>
                      </a:r>
                    </a:p>
                  </a:txBody>
                  <a:tcPr anchor="ctr"/>
                </a:tc>
                <a:tc>
                  <a:txBody>
                    <a:bodyPr/>
                    <a:lstStyle/>
                    <a:p>
                      <a:pPr algn="ctr"/>
                      <a:r>
                        <a:rPr lang="en-GB" sz="2900" dirty="0"/>
                        <a:t>A1 – A5</a:t>
                      </a:r>
                    </a:p>
                    <a:p>
                      <a:pPr algn="ctr"/>
                      <a:r>
                        <a:rPr lang="en-GB" sz="2900" dirty="0"/>
                        <a:t>K1 – K5</a:t>
                      </a:r>
                    </a:p>
                    <a:p>
                      <a:pPr algn="ctr"/>
                      <a:r>
                        <a:rPr lang="en-GB" sz="2900" dirty="0"/>
                        <a:t>V1 – V5</a:t>
                      </a:r>
                    </a:p>
                  </a:txBody>
                  <a:tcPr anchor="ctr"/>
                </a:tc>
                <a:extLst>
                  <a:ext uri="{0D108BD9-81ED-4DB2-BD59-A6C34878D82A}">
                    <a16:rowId xmlns:a16="http://schemas.microsoft.com/office/drawing/2014/main" val="4050925830"/>
                  </a:ext>
                </a:extLst>
              </a:tr>
            </a:tbl>
          </a:graphicData>
        </a:graphic>
      </p:graphicFrame>
    </p:spTree>
    <p:extLst>
      <p:ext uri="{BB962C8B-B14F-4D97-AF65-F5344CB8AC3E}">
        <p14:creationId xmlns:p14="http://schemas.microsoft.com/office/powerpoint/2010/main" val="37021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DEDA-D20C-67A0-5A02-5D07EC09E5A9}"/>
              </a:ext>
            </a:extLst>
          </p:cNvPr>
          <p:cNvSpPr>
            <a:spLocks noGrp="1"/>
          </p:cNvSpPr>
          <p:nvPr>
            <p:ph type="title"/>
          </p:nvPr>
        </p:nvSpPr>
        <p:spPr/>
        <p:txBody>
          <a:bodyPr/>
          <a:lstStyle/>
          <a:p>
            <a:r>
              <a:rPr lang="en-GB" dirty="0"/>
              <a:t>“Typical” Timeline</a:t>
            </a:r>
          </a:p>
        </p:txBody>
      </p:sp>
      <p:graphicFrame>
        <p:nvGraphicFramePr>
          <p:cNvPr id="4" name="Content Placeholder 3">
            <a:extLst>
              <a:ext uri="{FF2B5EF4-FFF2-40B4-BE49-F238E27FC236}">
                <a16:creationId xmlns:a16="http://schemas.microsoft.com/office/drawing/2014/main" id="{BADA8FCF-CAA6-FF37-5855-77B5C91ED5DD}"/>
              </a:ext>
            </a:extLst>
          </p:cNvPr>
          <p:cNvGraphicFramePr>
            <a:graphicFrameLocks noGrp="1"/>
          </p:cNvGraphicFramePr>
          <p:nvPr>
            <p:ph idx="1"/>
            <p:extLst>
              <p:ext uri="{D42A27DB-BD31-4B8C-83A1-F6EECF244321}">
                <p14:modId xmlns:p14="http://schemas.microsoft.com/office/powerpoint/2010/main" val="3129513517"/>
              </p:ext>
            </p:extLst>
          </p:nvPr>
        </p:nvGraphicFramePr>
        <p:xfrm>
          <a:off x="536575" y="1328738"/>
          <a:ext cx="11118850" cy="516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Arrow: Right 4">
            <a:extLst>
              <a:ext uri="{FF2B5EF4-FFF2-40B4-BE49-F238E27FC236}">
                <a16:creationId xmlns:a16="http://schemas.microsoft.com/office/drawing/2014/main" id="{597B1AC3-3762-234E-5BB6-AF2834D8C6E1}"/>
              </a:ext>
            </a:extLst>
          </p:cNvPr>
          <p:cNvSpPr/>
          <p:nvPr/>
        </p:nvSpPr>
        <p:spPr>
          <a:xfrm rot="16200000">
            <a:off x="973257" y="4926947"/>
            <a:ext cx="1166949" cy="863455"/>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Right 5">
            <a:extLst>
              <a:ext uri="{FF2B5EF4-FFF2-40B4-BE49-F238E27FC236}">
                <a16:creationId xmlns:a16="http://schemas.microsoft.com/office/drawing/2014/main" id="{3EC06E6F-9285-A981-9967-EEB8A7321420}"/>
              </a:ext>
            </a:extLst>
          </p:cNvPr>
          <p:cNvSpPr/>
          <p:nvPr/>
        </p:nvSpPr>
        <p:spPr>
          <a:xfrm rot="16200000">
            <a:off x="3999485" y="4926946"/>
            <a:ext cx="1166949" cy="863455"/>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Right 6">
            <a:extLst>
              <a:ext uri="{FF2B5EF4-FFF2-40B4-BE49-F238E27FC236}">
                <a16:creationId xmlns:a16="http://schemas.microsoft.com/office/drawing/2014/main" id="{56E736B9-5061-C94A-26A6-09682AC73D79}"/>
              </a:ext>
            </a:extLst>
          </p:cNvPr>
          <p:cNvSpPr/>
          <p:nvPr/>
        </p:nvSpPr>
        <p:spPr>
          <a:xfrm rot="16200000">
            <a:off x="7025568" y="4933522"/>
            <a:ext cx="1166949" cy="863455"/>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9397AB90-A53B-FA69-6BEA-79CBBCC6441D}"/>
              </a:ext>
            </a:extLst>
          </p:cNvPr>
          <p:cNvSpPr/>
          <p:nvPr/>
        </p:nvSpPr>
        <p:spPr>
          <a:xfrm rot="16200000">
            <a:off x="10051794" y="4926946"/>
            <a:ext cx="1166949" cy="863455"/>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Graphic 8" descr="Close with solid fill">
            <a:extLst>
              <a:ext uri="{FF2B5EF4-FFF2-40B4-BE49-F238E27FC236}">
                <a16:creationId xmlns:a16="http://schemas.microsoft.com/office/drawing/2014/main" id="{3AA4D679-0224-1053-4C53-D3EF912EDC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08047" y="2674915"/>
            <a:ext cx="2463111" cy="2463111"/>
          </a:xfrm>
          <a:prstGeom prst="rect">
            <a:avLst/>
          </a:prstGeom>
        </p:spPr>
      </p:pic>
    </p:spTree>
    <p:extLst>
      <p:ext uri="{BB962C8B-B14F-4D97-AF65-F5344CB8AC3E}">
        <p14:creationId xmlns:p14="http://schemas.microsoft.com/office/powerpoint/2010/main" val="207085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E34781E0-669B-4306-A95F-F7323CAC68AB}"/>
                                            </p:graphicEl>
                                          </p:spTgt>
                                        </p:tgtEl>
                                        <p:attrNameLst>
                                          <p:attrName>style.visibility</p:attrName>
                                        </p:attrNameLst>
                                      </p:cBhvr>
                                      <p:to>
                                        <p:strVal val="visible"/>
                                      </p:to>
                                    </p:set>
                                    <p:animEffect transition="in" filter="fade">
                                      <p:cBhvr>
                                        <p:cTn id="7" dur="500"/>
                                        <p:tgtEl>
                                          <p:spTgt spid="4">
                                            <p:graphicEl>
                                              <a:dgm id="{E34781E0-669B-4306-A95F-F7323CAC68A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26B6924-515B-422D-8C61-1FE8C2D7492F}"/>
                                            </p:graphicEl>
                                          </p:spTgt>
                                        </p:tgtEl>
                                        <p:attrNameLst>
                                          <p:attrName>style.visibility</p:attrName>
                                        </p:attrNameLst>
                                      </p:cBhvr>
                                      <p:to>
                                        <p:strVal val="visible"/>
                                      </p:to>
                                    </p:set>
                                    <p:animEffect transition="in" filter="fade">
                                      <p:cBhvr>
                                        <p:cTn id="10" dur="500"/>
                                        <p:tgtEl>
                                          <p:spTgt spid="4">
                                            <p:graphicEl>
                                              <a:dgm id="{F26B6924-515B-422D-8C61-1FE8C2D7492F}"/>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EC1B20CB-0930-4474-A64D-FE5C1733DBF0}"/>
                                            </p:graphicEl>
                                          </p:spTgt>
                                        </p:tgtEl>
                                        <p:attrNameLst>
                                          <p:attrName>style.visibility</p:attrName>
                                        </p:attrNameLst>
                                      </p:cBhvr>
                                      <p:to>
                                        <p:strVal val="visible"/>
                                      </p:to>
                                    </p:set>
                                    <p:animEffect transition="in" filter="fade">
                                      <p:cBhvr>
                                        <p:cTn id="13" dur="500"/>
                                        <p:tgtEl>
                                          <p:spTgt spid="4">
                                            <p:graphicEl>
                                              <a:dgm id="{EC1B20CB-0930-4474-A64D-FE5C1733DBF0}"/>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BBBE54A9-CBC9-4F19-BA6B-86287D02803F}"/>
                                            </p:graphicEl>
                                          </p:spTgt>
                                        </p:tgtEl>
                                        <p:attrNameLst>
                                          <p:attrName>style.visibility</p:attrName>
                                        </p:attrNameLst>
                                      </p:cBhvr>
                                      <p:to>
                                        <p:strVal val="visible"/>
                                      </p:to>
                                    </p:set>
                                    <p:animEffect transition="in" filter="fade">
                                      <p:cBhvr>
                                        <p:cTn id="16" dur="500"/>
                                        <p:tgtEl>
                                          <p:spTgt spid="4">
                                            <p:graphicEl>
                                              <a:dgm id="{BBBE54A9-CBC9-4F19-BA6B-86287D02803F}"/>
                                            </p:graphic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graphicEl>
                                              <a:dgm id="{9414DD71-6F8F-41C2-B2A4-B849B4DA8A23}"/>
                                            </p:graphicEl>
                                          </p:spTgt>
                                        </p:tgtEl>
                                        <p:attrNameLst>
                                          <p:attrName>style.visibility</p:attrName>
                                        </p:attrNameLst>
                                      </p:cBhvr>
                                      <p:to>
                                        <p:strVal val="visible"/>
                                      </p:to>
                                    </p:set>
                                    <p:animEffect transition="in" filter="fade">
                                      <p:cBhvr>
                                        <p:cTn id="19" dur="500"/>
                                        <p:tgtEl>
                                          <p:spTgt spid="4">
                                            <p:graphicEl>
                                              <a:dgm id="{9414DD71-6F8F-41C2-B2A4-B849B4DA8A23}"/>
                                            </p:graphic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graphicEl>
                                              <a:dgm id="{477A0AE5-14E6-47B7-A6C4-C33429939CDF}"/>
                                            </p:graphicEl>
                                          </p:spTgt>
                                        </p:tgtEl>
                                        <p:attrNameLst>
                                          <p:attrName>style.visibility</p:attrName>
                                        </p:attrNameLst>
                                      </p:cBhvr>
                                      <p:to>
                                        <p:strVal val="visible"/>
                                      </p:to>
                                    </p:set>
                                    <p:animEffect transition="in" filter="fade">
                                      <p:cBhvr>
                                        <p:cTn id="22" dur="500"/>
                                        <p:tgtEl>
                                          <p:spTgt spid="4">
                                            <p:graphicEl>
                                              <a:dgm id="{477A0AE5-14E6-47B7-A6C4-C33429939CDF}"/>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2A4B5551-0C63-44D7-9BD6-5178FF76C283}"/>
                                            </p:graphicEl>
                                          </p:spTgt>
                                        </p:tgtEl>
                                        <p:attrNameLst>
                                          <p:attrName>style.visibility</p:attrName>
                                        </p:attrNameLst>
                                      </p:cBhvr>
                                      <p:to>
                                        <p:strVal val="visible"/>
                                      </p:to>
                                    </p:set>
                                    <p:animEffect transition="in" filter="fade">
                                      <p:cBhvr>
                                        <p:cTn id="25" dur="500"/>
                                        <p:tgtEl>
                                          <p:spTgt spid="4">
                                            <p:graphicEl>
                                              <a:dgm id="{2A4B5551-0C63-44D7-9BD6-5178FF76C283}"/>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fade">
                                      <p:cBhvr>
                                        <p:cTn id="4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5" grpId="0" animBg="1"/>
      <p:bldP spid="6"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BF610-6CDC-EC67-43B1-CCC3793C7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41790-EE84-12D3-03A1-9B83E7FD29B0}"/>
              </a:ext>
            </a:extLst>
          </p:cNvPr>
          <p:cNvSpPr>
            <a:spLocks noGrp="1"/>
          </p:cNvSpPr>
          <p:nvPr>
            <p:ph type="title"/>
          </p:nvPr>
        </p:nvSpPr>
        <p:spPr/>
        <p:txBody>
          <a:bodyPr/>
          <a:lstStyle/>
          <a:p>
            <a:r>
              <a:rPr lang="en-GB" dirty="0"/>
              <a:t>Advocates</a:t>
            </a:r>
          </a:p>
        </p:txBody>
      </p:sp>
      <p:graphicFrame>
        <p:nvGraphicFramePr>
          <p:cNvPr id="4" name="Content Placeholder 3">
            <a:extLst>
              <a:ext uri="{FF2B5EF4-FFF2-40B4-BE49-F238E27FC236}">
                <a16:creationId xmlns:a16="http://schemas.microsoft.com/office/drawing/2014/main" id="{2F04E44E-09BD-775D-EBED-DE6F4F15176A}"/>
              </a:ext>
            </a:extLst>
          </p:cNvPr>
          <p:cNvGraphicFramePr>
            <a:graphicFrameLocks noGrp="1"/>
          </p:cNvGraphicFramePr>
          <p:nvPr>
            <p:ph idx="1"/>
          </p:nvPr>
        </p:nvGraphicFramePr>
        <p:xfrm>
          <a:off x="536575" y="1328738"/>
          <a:ext cx="11118850" cy="516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466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AD9C532B-1D6A-45E9-BF07-59A5B424F27E}"/>
                                            </p:graphicEl>
                                          </p:spTgt>
                                        </p:tgtEl>
                                        <p:attrNameLst>
                                          <p:attrName>style.visibility</p:attrName>
                                        </p:attrNameLst>
                                      </p:cBhvr>
                                      <p:to>
                                        <p:strVal val="visible"/>
                                      </p:to>
                                    </p:set>
                                    <p:animEffect transition="in" filter="fade">
                                      <p:cBhvr>
                                        <p:cTn id="7" dur="500"/>
                                        <p:tgtEl>
                                          <p:spTgt spid="4">
                                            <p:graphicEl>
                                              <a:dgm id="{AD9C532B-1D6A-45E9-BF07-59A5B424F27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9D90EEC0-3CBA-4F84-B6C4-3BDF82BB99A2}"/>
                                            </p:graphicEl>
                                          </p:spTgt>
                                        </p:tgtEl>
                                        <p:attrNameLst>
                                          <p:attrName>style.visibility</p:attrName>
                                        </p:attrNameLst>
                                      </p:cBhvr>
                                      <p:to>
                                        <p:strVal val="visible"/>
                                      </p:to>
                                    </p:set>
                                    <p:animEffect transition="in" filter="fade">
                                      <p:cBhvr>
                                        <p:cTn id="10" dur="500"/>
                                        <p:tgtEl>
                                          <p:spTgt spid="4">
                                            <p:graphicEl>
                                              <a:dgm id="{9D90EEC0-3CBA-4F84-B6C4-3BDF82BB99A2}"/>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06C34855-FC31-45B3-AC50-AC416CF0AD45}"/>
                                            </p:graphicEl>
                                          </p:spTgt>
                                        </p:tgtEl>
                                        <p:attrNameLst>
                                          <p:attrName>style.visibility</p:attrName>
                                        </p:attrNameLst>
                                      </p:cBhvr>
                                      <p:to>
                                        <p:strVal val="visible"/>
                                      </p:to>
                                    </p:set>
                                    <p:animEffect transition="in" filter="fade">
                                      <p:cBhvr>
                                        <p:cTn id="13" dur="500"/>
                                        <p:tgtEl>
                                          <p:spTgt spid="4">
                                            <p:graphicEl>
                                              <a:dgm id="{06C34855-FC31-45B3-AC50-AC416CF0AD45}"/>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graphicEl>
                                              <a:dgm id="{26F14AB2-8BEA-449E-B13F-48B8D95407B7}"/>
                                            </p:graphicEl>
                                          </p:spTgt>
                                        </p:tgtEl>
                                        <p:attrNameLst>
                                          <p:attrName>style.visibility</p:attrName>
                                        </p:attrNameLst>
                                      </p:cBhvr>
                                      <p:to>
                                        <p:strVal val="visible"/>
                                      </p:to>
                                    </p:set>
                                    <p:animEffect transition="in" filter="fade">
                                      <p:cBhvr>
                                        <p:cTn id="16" dur="500"/>
                                        <p:tgtEl>
                                          <p:spTgt spid="4">
                                            <p:graphicEl>
                                              <a:dgm id="{26F14AB2-8BEA-449E-B13F-48B8D95407B7}"/>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graphicEl>
                                              <a:dgm id="{7CED203E-DC59-42FE-A4C0-7F7C9ADBEEDC}"/>
                                            </p:graphicEl>
                                          </p:spTgt>
                                        </p:tgtEl>
                                        <p:attrNameLst>
                                          <p:attrName>style.visibility</p:attrName>
                                        </p:attrNameLst>
                                      </p:cBhvr>
                                      <p:to>
                                        <p:strVal val="visible"/>
                                      </p:to>
                                    </p:set>
                                    <p:animEffect transition="in" filter="fade">
                                      <p:cBhvr>
                                        <p:cTn id="21" dur="500"/>
                                        <p:tgtEl>
                                          <p:spTgt spid="4">
                                            <p:graphicEl>
                                              <a:dgm id="{7CED203E-DC59-42FE-A4C0-7F7C9ADBEEDC}"/>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graphicEl>
                                              <a:dgm id="{A1E2DBC0-11BA-4877-B634-337D2A9E3379}"/>
                                            </p:graphicEl>
                                          </p:spTgt>
                                        </p:tgtEl>
                                        <p:attrNameLst>
                                          <p:attrName>style.visibility</p:attrName>
                                        </p:attrNameLst>
                                      </p:cBhvr>
                                      <p:to>
                                        <p:strVal val="visible"/>
                                      </p:to>
                                    </p:set>
                                    <p:animEffect transition="in" filter="fade">
                                      <p:cBhvr>
                                        <p:cTn id="26" dur="500"/>
                                        <p:tgtEl>
                                          <p:spTgt spid="4">
                                            <p:graphicEl>
                                              <a:dgm id="{A1E2DBC0-11BA-4877-B634-337D2A9E3379}"/>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graphicEl>
                                              <a:dgm id="{665B9117-788F-4FEF-B26C-1829839BF17A}"/>
                                            </p:graphicEl>
                                          </p:spTgt>
                                        </p:tgtEl>
                                        <p:attrNameLst>
                                          <p:attrName>style.visibility</p:attrName>
                                        </p:attrNameLst>
                                      </p:cBhvr>
                                      <p:to>
                                        <p:strVal val="visible"/>
                                      </p:to>
                                    </p:set>
                                    <p:animEffect transition="in" filter="fade">
                                      <p:cBhvr>
                                        <p:cTn id="29" dur="500"/>
                                        <p:tgtEl>
                                          <p:spTgt spid="4">
                                            <p:graphicEl>
                                              <a:dgm id="{665B9117-788F-4FEF-B26C-1829839BF17A}"/>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graphicEl>
                                              <a:dgm id="{B84AC54D-EE3A-4381-B633-1375D909C9CB}"/>
                                            </p:graphicEl>
                                          </p:spTgt>
                                        </p:tgtEl>
                                        <p:attrNameLst>
                                          <p:attrName>style.visibility</p:attrName>
                                        </p:attrNameLst>
                                      </p:cBhvr>
                                      <p:to>
                                        <p:strVal val="visible"/>
                                      </p:to>
                                    </p:set>
                                    <p:animEffect transition="in" filter="fade">
                                      <p:cBhvr>
                                        <p:cTn id="34" dur="500"/>
                                        <p:tgtEl>
                                          <p:spTgt spid="4">
                                            <p:graphicEl>
                                              <a:dgm id="{B84AC54D-EE3A-4381-B633-1375D909C9CB}"/>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graphicEl>
                                              <a:dgm id="{000099CB-0C00-48BE-AE69-C8B49B55C57B}"/>
                                            </p:graphicEl>
                                          </p:spTgt>
                                        </p:tgtEl>
                                        <p:attrNameLst>
                                          <p:attrName>style.visibility</p:attrName>
                                        </p:attrNameLst>
                                      </p:cBhvr>
                                      <p:to>
                                        <p:strVal val="visible"/>
                                      </p:to>
                                    </p:set>
                                    <p:animEffect transition="in" filter="fade">
                                      <p:cBhvr>
                                        <p:cTn id="37" dur="500"/>
                                        <p:tgtEl>
                                          <p:spTgt spid="4">
                                            <p:graphicEl>
                                              <a:dgm id="{000099CB-0C00-48BE-AE69-C8B49B55C57B}"/>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graphicEl>
                                              <a:dgm id="{7D6E7F4F-7ACF-419C-928B-346FC2DAC9EF}"/>
                                            </p:graphicEl>
                                          </p:spTgt>
                                        </p:tgtEl>
                                        <p:attrNameLst>
                                          <p:attrName>style.visibility</p:attrName>
                                        </p:attrNameLst>
                                      </p:cBhvr>
                                      <p:to>
                                        <p:strVal val="visible"/>
                                      </p:to>
                                    </p:set>
                                    <p:animEffect transition="in" filter="fade">
                                      <p:cBhvr>
                                        <p:cTn id="42" dur="500"/>
                                        <p:tgtEl>
                                          <p:spTgt spid="4">
                                            <p:graphicEl>
                                              <a:dgm id="{7D6E7F4F-7ACF-419C-928B-346FC2DAC9EF}"/>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7ABB6B45-9A50-4EE3-943D-6709355F843B}"/>
                                            </p:graphicEl>
                                          </p:spTgt>
                                        </p:tgtEl>
                                        <p:attrNameLst>
                                          <p:attrName>style.visibility</p:attrName>
                                        </p:attrNameLst>
                                      </p:cBhvr>
                                      <p:to>
                                        <p:strVal val="visible"/>
                                      </p:to>
                                    </p:set>
                                    <p:animEffect transition="in" filter="fade">
                                      <p:cBhvr>
                                        <p:cTn id="45" dur="500"/>
                                        <p:tgtEl>
                                          <p:spTgt spid="4">
                                            <p:graphicEl>
                                              <a:dgm id="{7ABB6B45-9A50-4EE3-943D-6709355F84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95C1-CFB0-07DA-17E9-BDCD8E69F87D}"/>
              </a:ext>
            </a:extLst>
          </p:cNvPr>
          <p:cNvSpPr>
            <a:spLocks noGrp="1"/>
          </p:cNvSpPr>
          <p:nvPr>
            <p:ph type="title"/>
          </p:nvPr>
        </p:nvSpPr>
        <p:spPr/>
        <p:txBody>
          <a:bodyPr/>
          <a:lstStyle/>
          <a:p>
            <a:r>
              <a:rPr lang="en-GB" dirty="0"/>
              <a:t>Advocates</a:t>
            </a:r>
          </a:p>
        </p:txBody>
      </p:sp>
      <p:sp>
        <p:nvSpPr>
          <p:cNvPr id="6" name="Content Placeholder 5">
            <a:extLst>
              <a:ext uri="{FF2B5EF4-FFF2-40B4-BE49-F238E27FC236}">
                <a16:creationId xmlns:a16="http://schemas.microsoft.com/office/drawing/2014/main" id="{F7CF5058-72E9-E2DA-D91E-17D5BF4177DB}"/>
              </a:ext>
            </a:extLst>
          </p:cNvPr>
          <p:cNvSpPr>
            <a:spLocks noGrp="1"/>
          </p:cNvSpPr>
          <p:nvPr>
            <p:ph idx="1"/>
          </p:nvPr>
        </p:nvSpPr>
        <p:spPr>
          <a:xfrm>
            <a:off x="537029" y="1328058"/>
            <a:ext cx="11117943" cy="5529942"/>
          </a:xfrm>
        </p:spPr>
        <p:txBody>
          <a:bodyPr>
            <a:normAutofit lnSpcReduction="10000"/>
          </a:bodyPr>
          <a:lstStyle/>
          <a:p>
            <a:pPr marL="0" indent="0">
              <a:buNone/>
            </a:pPr>
            <a:r>
              <a:rPr lang="en-GB" dirty="0"/>
              <a:t>An advocate should:</a:t>
            </a:r>
          </a:p>
          <a:p>
            <a:r>
              <a:rPr lang="en-GB" dirty="0"/>
              <a:t> have observed your teaching/practice;</a:t>
            </a:r>
          </a:p>
          <a:p>
            <a:r>
              <a:rPr lang="en-GB" dirty="0"/>
              <a:t> be able to provide first-hand accounts;</a:t>
            </a:r>
          </a:p>
          <a:p>
            <a:r>
              <a:rPr lang="en-GB" dirty="0"/>
              <a:t> be able to authenticate your teaching practice;</a:t>
            </a:r>
          </a:p>
          <a:p>
            <a:r>
              <a:rPr lang="en-GB" dirty="0"/>
              <a:t> have read through your application and can verify your teaching practices in the areas of activity;</a:t>
            </a:r>
          </a:p>
          <a:p>
            <a:r>
              <a:rPr lang="en-GB" dirty="0"/>
              <a:t> give a personalised advocate statement about your teaching.</a:t>
            </a:r>
          </a:p>
          <a:p>
            <a:pPr marL="0" indent="0" algn="ctr">
              <a:buNone/>
            </a:pPr>
            <a:r>
              <a:rPr lang="en-GB" i="1" dirty="0"/>
              <a:t>Being an advocate counts towards your small jobs allocation (2hrs)</a:t>
            </a:r>
          </a:p>
        </p:txBody>
      </p:sp>
    </p:spTree>
    <p:extLst>
      <p:ext uri="{BB962C8B-B14F-4D97-AF65-F5344CB8AC3E}">
        <p14:creationId xmlns:p14="http://schemas.microsoft.com/office/powerpoint/2010/main" val="402863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9FB4-8430-C985-6F1D-E6BB28675B86}"/>
              </a:ext>
            </a:extLst>
          </p:cNvPr>
          <p:cNvSpPr>
            <a:spLocks noGrp="1"/>
          </p:cNvSpPr>
          <p:nvPr>
            <p:ph type="title"/>
          </p:nvPr>
        </p:nvSpPr>
        <p:spPr/>
        <p:txBody>
          <a:bodyPr/>
          <a:lstStyle/>
          <a:p>
            <a:r>
              <a:rPr lang="en-GB" dirty="0" err="1"/>
              <a:t>SFHEA</a:t>
            </a:r>
            <a:r>
              <a:rPr lang="en-GB" dirty="0"/>
              <a:t> Case Studies</a:t>
            </a:r>
          </a:p>
        </p:txBody>
      </p:sp>
      <p:sp>
        <p:nvSpPr>
          <p:cNvPr id="3" name="Content Placeholder 2">
            <a:extLst>
              <a:ext uri="{FF2B5EF4-FFF2-40B4-BE49-F238E27FC236}">
                <a16:creationId xmlns:a16="http://schemas.microsoft.com/office/drawing/2014/main" id="{1AEBAB85-B3B1-8502-1FCF-89ABFB7BAFF7}"/>
              </a:ext>
            </a:extLst>
          </p:cNvPr>
          <p:cNvSpPr>
            <a:spLocks noGrp="1"/>
          </p:cNvSpPr>
          <p:nvPr>
            <p:ph idx="1"/>
          </p:nvPr>
        </p:nvSpPr>
        <p:spPr>
          <a:xfrm>
            <a:off x="286871" y="1175657"/>
            <a:ext cx="11618259" cy="5682343"/>
          </a:xfrm>
        </p:spPr>
        <p:txBody>
          <a:bodyPr>
            <a:noAutofit/>
          </a:bodyPr>
          <a:lstStyle/>
          <a:p>
            <a:pPr>
              <a:lnSpc>
                <a:spcPct val="120000"/>
              </a:lnSpc>
            </a:pPr>
            <a:r>
              <a:rPr lang="en-US" sz="2300" dirty="0"/>
              <a:t> Title that reflects the </a:t>
            </a:r>
            <a:r>
              <a:rPr lang="en-US" sz="2300" dirty="0" err="1"/>
              <a:t>SFHEA</a:t>
            </a:r>
            <a:r>
              <a:rPr lang="en-US" sz="2300" dirty="0"/>
              <a:t> focus on leadership.</a:t>
            </a:r>
          </a:p>
          <a:p>
            <a:pPr>
              <a:lnSpc>
                <a:spcPct val="120000"/>
              </a:lnSpc>
            </a:pPr>
            <a:r>
              <a:rPr lang="en-US" sz="2300" dirty="0"/>
              <a:t> Provide context for each case study.</a:t>
            </a:r>
          </a:p>
          <a:p>
            <a:pPr>
              <a:lnSpc>
                <a:spcPct val="120000"/>
              </a:lnSpc>
            </a:pPr>
            <a:r>
              <a:rPr lang="en-US" sz="2300" dirty="0"/>
              <a:t> Explain your aims (what were you trying to achieve and why).</a:t>
            </a:r>
          </a:p>
          <a:p>
            <a:pPr>
              <a:lnSpc>
                <a:spcPct val="120000"/>
              </a:lnSpc>
            </a:pPr>
            <a:r>
              <a:rPr lang="en-US" sz="2300" dirty="0"/>
              <a:t> Discuss what you did and why you did it that way (include evidence base).</a:t>
            </a:r>
          </a:p>
          <a:p>
            <a:pPr>
              <a:lnSpc>
                <a:spcPct val="120000"/>
              </a:lnSpc>
            </a:pPr>
            <a:r>
              <a:rPr lang="en-US" sz="2300" dirty="0"/>
              <a:t> Outline the timescale and who you worked with (and why these people).</a:t>
            </a:r>
          </a:p>
          <a:p>
            <a:pPr>
              <a:lnSpc>
                <a:spcPct val="120000"/>
              </a:lnSpc>
            </a:pPr>
            <a:r>
              <a:rPr lang="en-US" sz="2300" dirty="0"/>
              <a:t> Explain the approaches you took (including any problems and how you managed them).</a:t>
            </a:r>
          </a:p>
          <a:p>
            <a:pPr>
              <a:lnSpc>
                <a:spcPct val="120000"/>
              </a:lnSpc>
            </a:pPr>
            <a:r>
              <a:rPr lang="en-US" sz="2300" dirty="0"/>
              <a:t> Discuss the outcome (what happened).</a:t>
            </a:r>
          </a:p>
          <a:p>
            <a:pPr>
              <a:lnSpc>
                <a:spcPct val="120000"/>
              </a:lnSpc>
            </a:pPr>
            <a:r>
              <a:rPr lang="en-US" sz="2300" dirty="0"/>
              <a:t> Explain the impact (what was achieved and was it effective).</a:t>
            </a:r>
          </a:p>
          <a:p>
            <a:pPr>
              <a:lnSpc>
                <a:spcPct val="120000"/>
              </a:lnSpc>
            </a:pPr>
            <a:r>
              <a:rPr lang="en-US" sz="2300" dirty="0"/>
              <a:t> Identify what would be do differently next time.</a:t>
            </a:r>
          </a:p>
          <a:p>
            <a:pPr>
              <a:lnSpc>
                <a:spcPct val="120000"/>
              </a:lnSpc>
            </a:pPr>
            <a:r>
              <a:rPr lang="en-US" sz="2300" dirty="0"/>
              <a:t> How you have adapted your approach in subsequent work.</a:t>
            </a:r>
            <a:endParaRPr lang="en-GB" sz="2300" dirty="0"/>
          </a:p>
        </p:txBody>
      </p:sp>
    </p:spTree>
    <p:extLst>
      <p:ext uri="{BB962C8B-B14F-4D97-AF65-F5344CB8AC3E}">
        <p14:creationId xmlns:p14="http://schemas.microsoft.com/office/powerpoint/2010/main" val="140733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6159C-A941-4A19-D9E5-D1BCFEFCA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11301-44B7-15C4-7BB5-CFADCC780D60}"/>
              </a:ext>
            </a:extLst>
          </p:cNvPr>
          <p:cNvSpPr>
            <a:spLocks noGrp="1"/>
          </p:cNvSpPr>
          <p:nvPr>
            <p:ph type="title"/>
          </p:nvPr>
        </p:nvSpPr>
        <p:spPr/>
        <p:txBody>
          <a:bodyPr/>
          <a:lstStyle/>
          <a:p>
            <a:r>
              <a:rPr lang="en-GB" dirty="0"/>
              <a:t>Questions to Ask Yourself</a:t>
            </a:r>
          </a:p>
        </p:txBody>
      </p:sp>
      <p:sp>
        <p:nvSpPr>
          <p:cNvPr id="3" name="Content Placeholder 2">
            <a:extLst>
              <a:ext uri="{FF2B5EF4-FFF2-40B4-BE49-F238E27FC236}">
                <a16:creationId xmlns:a16="http://schemas.microsoft.com/office/drawing/2014/main" id="{A4FAE4DA-8BD0-C26E-DF98-99724F8CE7CD}"/>
              </a:ext>
            </a:extLst>
          </p:cNvPr>
          <p:cNvSpPr>
            <a:spLocks noGrp="1"/>
          </p:cNvSpPr>
          <p:nvPr>
            <p:ph idx="1"/>
          </p:nvPr>
        </p:nvSpPr>
        <p:spPr>
          <a:xfrm>
            <a:off x="537029" y="1328058"/>
            <a:ext cx="11117943" cy="5529942"/>
          </a:xfrm>
        </p:spPr>
        <p:txBody>
          <a:bodyPr>
            <a:normAutofit lnSpcReduction="10000"/>
          </a:bodyPr>
          <a:lstStyle/>
          <a:p>
            <a:pPr marL="0" indent="0" algn="ctr">
              <a:buNone/>
            </a:pPr>
            <a:r>
              <a:rPr lang="en-GB" b="1" dirty="0"/>
              <a:t>What did I do?</a:t>
            </a:r>
          </a:p>
          <a:p>
            <a:pPr marL="0" indent="0" algn="ctr">
              <a:buNone/>
            </a:pPr>
            <a:endParaRPr lang="en-GB" sz="1100" b="1" dirty="0"/>
          </a:p>
          <a:p>
            <a:pPr marL="0" indent="0" algn="ctr">
              <a:buNone/>
            </a:pPr>
            <a:r>
              <a:rPr lang="en-GB" b="1" dirty="0"/>
              <a:t>Why did I do it that way?</a:t>
            </a:r>
          </a:p>
          <a:p>
            <a:pPr marL="0" indent="0" algn="ctr">
              <a:buNone/>
            </a:pPr>
            <a:endParaRPr lang="en-GB" sz="1100" b="1" dirty="0"/>
          </a:p>
          <a:p>
            <a:pPr marL="0" indent="0" algn="ctr">
              <a:buNone/>
            </a:pPr>
            <a:r>
              <a:rPr lang="en-GB" b="1" dirty="0"/>
              <a:t>How did I do it?</a:t>
            </a:r>
          </a:p>
          <a:p>
            <a:pPr marL="0" indent="0" algn="ctr">
              <a:buNone/>
            </a:pPr>
            <a:endParaRPr lang="en-GB" sz="1100" b="1" dirty="0"/>
          </a:p>
          <a:p>
            <a:pPr marL="0" indent="0" algn="ctr">
              <a:buNone/>
            </a:pPr>
            <a:r>
              <a:rPr lang="en-GB" b="1" dirty="0"/>
              <a:t>What underpinned that?</a:t>
            </a:r>
          </a:p>
          <a:p>
            <a:pPr marL="0" indent="0" algn="ctr">
              <a:buNone/>
            </a:pPr>
            <a:endParaRPr lang="en-GB" sz="1100" b="1" dirty="0"/>
          </a:p>
          <a:p>
            <a:pPr marL="0" indent="0" algn="ctr">
              <a:buNone/>
            </a:pPr>
            <a:r>
              <a:rPr lang="en-GB" b="1" dirty="0"/>
              <a:t>Was it effective?</a:t>
            </a:r>
          </a:p>
          <a:p>
            <a:pPr marL="0" indent="0" algn="ctr">
              <a:buNone/>
            </a:pPr>
            <a:endParaRPr lang="en-GB" sz="1000" b="1" dirty="0"/>
          </a:p>
          <a:p>
            <a:pPr marL="0" indent="0" algn="ctr">
              <a:buNone/>
            </a:pPr>
            <a:r>
              <a:rPr lang="en-GB" b="1" dirty="0"/>
              <a:t>So what?</a:t>
            </a:r>
          </a:p>
          <a:p>
            <a:pPr marL="0" indent="0" algn="ctr">
              <a:buNone/>
            </a:pPr>
            <a:endParaRPr lang="en-GB" sz="1100" b="1" dirty="0"/>
          </a:p>
          <a:p>
            <a:pPr marL="0" indent="0" algn="ctr">
              <a:buNone/>
            </a:pPr>
            <a:r>
              <a:rPr lang="en-GB" b="1" dirty="0"/>
              <a:t>Now what?</a:t>
            </a:r>
          </a:p>
        </p:txBody>
      </p:sp>
    </p:spTree>
    <p:extLst>
      <p:ext uri="{BB962C8B-B14F-4D97-AF65-F5344CB8AC3E}">
        <p14:creationId xmlns:p14="http://schemas.microsoft.com/office/powerpoint/2010/main" val="21800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77A6-C1A3-52C1-3951-0AFA5CB8B297}"/>
              </a:ext>
            </a:extLst>
          </p:cNvPr>
          <p:cNvSpPr>
            <a:spLocks noGrp="1"/>
          </p:cNvSpPr>
          <p:nvPr>
            <p:ph type="title"/>
          </p:nvPr>
        </p:nvSpPr>
        <p:spPr/>
        <p:txBody>
          <a:bodyPr/>
          <a:lstStyle/>
          <a:p>
            <a:r>
              <a:rPr lang="en-GB" dirty="0"/>
              <a:t>Reflection Cycle</a:t>
            </a:r>
          </a:p>
        </p:txBody>
      </p:sp>
      <p:sp>
        <p:nvSpPr>
          <p:cNvPr id="41" name="Rectangle: Rounded Corners 40">
            <a:extLst>
              <a:ext uri="{FF2B5EF4-FFF2-40B4-BE49-F238E27FC236}">
                <a16:creationId xmlns:a16="http://schemas.microsoft.com/office/drawing/2014/main" id="{BA094C2E-33CC-708B-4E9C-70A36466C2BD}"/>
              </a:ext>
            </a:extLst>
          </p:cNvPr>
          <p:cNvSpPr/>
          <p:nvPr/>
        </p:nvSpPr>
        <p:spPr>
          <a:xfrm>
            <a:off x="3936000" y="1305098"/>
            <a:ext cx="4320000" cy="1440000"/>
          </a:xfrm>
          <a:prstGeom prst="roundRect">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800" dirty="0"/>
              <a:t>Concrete Example</a:t>
            </a:r>
          </a:p>
        </p:txBody>
      </p:sp>
      <p:sp>
        <p:nvSpPr>
          <p:cNvPr id="42" name="Rectangle: Rounded Corners 41">
            <a:extLst>
              <a:ext uri="{FF2B5EF4-FFF2-40B4-BE49-F238E27FC236}">
                <a16:creationId xmlns:a16="http://schemas.microsoft.com/office/drawing/2014/main" id="{3FAA1A23-9A97-D357-8757-EDE45C627E1E}"/>
              </a:ext>
            </a:extLst>
          </p:cNvPr>
          <p:cNvSpPr/>
          <p:nvPr/>
        </p:nvSpPr>
        <p:spPr>
          <a:xfrm>
            <a:off x="3936000" y="5297978"/>
            <a:ext cx="4320000" cy="1440000"/>
          </a:xfrm>
          <a:prstGeom prst="roundRect">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800" dirty="0"/>
              <a:t>Abstract Conceptualisation</a:t>
            </a:r>
          </a:p>
        </p:txBody>
      </p:sp>
      <p:sp>
        <p:nvSpPr>
          <p:cNvPr id="43" name="Rectangle: Rounded Corners 42">
            <a:extLst>
              <a:ext uri="{FF2B5EF4-FFF2-40B4-BE49-F238E27FC236}">
                <a16:creationId xmlns:a16="http://schemas.microsoft.com/office/drawing/2014/main" id="{DCD1E672-529A-08CF-C9B6-F7F685C2BB7B}"/>
              </a:ext>
            </a:extLst>
          </p:cNvPr>
          <p:cNvSpPr/>
          <p:nvPr/>
        </p:nvSpPr>
        <p:spPr>
          <a:xfrm>
            <a:off x="7872000" y="3301538"/>
            <a:ext cx="4320000" cy="1440000"/>
          </a:xfrm>
          <a:prstGeom prst="roundRect">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800" dirty="0"/>
              <a:t>Reflective Observation</a:t>
            </a:r>
          </a:p>
        </p:txBody>
      </p:sp>
      <p:sp>
        <p:nvSpPr>
          <p:cNvPr id="44" name="Rectangle: Rounded Corners 43">
            <a:extLst>
              <a:ext uri="{FF2B5EF4-FFF2-40B4-BE49-F238E27FC236}">
                <a16:creationId xmlns:a16="http://schemas.microsoft.com/office/drawing/2014/main" id="{A6F51995-5391-DE65-D357-C4EE4C943EAB}"/>
              </a:ext>
            </a:extLst>
          </p:cNvPr>
          <p:cNvSpPr/>
          <p:nvPr/>
        </p:nvSpPr>
        <p:spPr>
          <a:xfrm>
            <a:off x="1" y="3301538"/>
            <a:ext cx="4320000" cy="1440000"/>
          </a:xfrm>
          <a:prstGeom prst="roundRect">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800" dirty="0"/>
              <a:t>Active Experimentation</a:t>
            </a:r>
          </a:p>
        </p:txBody>
      </p:sp>
      <p:sp>
        <p:nvSpPr>
          <p:cNvPr id="45" name="Arrow: Bent 44">
            <a:extLst>
              <a:ext uri="{FF2B5EF4-FFF2-40B4-BE49-F238E27FC236}">
                <a16:creationId xmlns:a16="http://schemas.microsoft.com/office/drawing/2014/main" id="{52372611-A1B2-AE3B-892C-083CEE0AA9DD}"/>
              </a:ext>
            </a:extLst>
          </p:cNvPr>
          <p:cNvSpPr/>
          <p:nvPr/>
        </p:nvSpPr>
        <p:spPr>
          <a:xfrm rot="5400000">
            <a:off x="8609232" y="1511548"/>
            <a:ext cx="1436758" cy="2143222"/>
          </a:xfrm>
          <a:prstGeom prst="ben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Bent 45">
            <a:extLst>
              <a:ext uri="{FF2B5EF4-FFF2-40B4-BE49-F238E27FC236}">
                <a16:creationId xmlns:a16="http://schemas.microsoft.com/office/drawing/2014/main" id="{670C5AD2-033F-43D7-EC96-53F139CA5262}"/>
              </a:ext>
            </a:extLst>
          </p:cNvPr>
          <p:cNvSpPr/>
          <p:nvPr/>
        </p:nvSpPr>
        <p:spPr>
          <a:xfrm rot="16200000">
            <a:off x="2146010" y="4388306"/>
            <a:ext cx="1436758" cy="2143222"/>
          </a:xfrm>
          <a:prstGeom prst="ben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Arrow: Bent 46">
            <a:extLst>
              <a:ext uri="{FF2B5EF4-FFF2-40B4-BE49-F238E27FC236}">
                <a16:creationId xmlns:a16="http://schemas.microsoft.com/office/drawing/2014/main" id="{5EF0D881-6D12-FC66-2287-8419D7D6E458}"/>
              </a:ext>
            </a:extLst>
          </p:cNvPr>
          <p:cNvSpPr/>
          <p:nvPr/>
        </p:nvSpPr>
        <p:spPr>
          <a:xfrm rot="10800000">
            <a:off x="8256000" y="4738296"/>
            <a:ext cx="1967328" cy="1753944"/>
          </a:xfrm>
          <a:prstGeom prst="ben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Arrow: Bent 47">
            <a:extLst>
              <a:ext uri="{FF2B5EF4-FFF2-40B4-BE49-F238E27FC236}">
                <a16:creationId xmlns:a16="http://schemas.microsoft.com/office/drawing/2014/main" id="{22067D75-F1D6-9053-9FC4-16F2F00C3837}"/>
              </a:ext>
            </a:extLst>
          </p:cNvPr>
          <p:cNvSpPr/>
          <p:nvPr/>
        </p:nvSpPr>
        <p:spPr>
          <a:xfrm>
            <a:off x="1919192" y="1556121"/>
            <a:ext cx="2016807" cy="1745417"/>
          </a:xfrm>
          <a:prstGeom prst="ben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9" name="TextBox 48">
            <a:extLst>
              <a:ext uri="{FF2B5EF4-FFF2-40B4-BE49-F238E27FC236}">
                <a16:creationId xmlns:a16="http://schemas.microsoft.com/office/drawing/2014/main" id="{EF5C4317-9FCC-867A-2D1B-7C71449D926E}"/>
              </a:ext>
            </a:extLst>
          </p:cNvPr>
          <p:cNvSpPr txBox="1"/>
          <p:nvPr/>
        </p:nvSpPr>
        <p:spPr>
          <a:xfrm>
            <a:off x="4699774" y="3013570"/>
            <a:ext cx="3172224" cy="2015936"/>
          </a:xfrm>
          <a:prstGeom prst="rect">
            <a:avLst/>
          </a:prstGeom>
          <a:noFill/>
        </p:spPr>
        <p:txBody>
          <a:bodyPr wrap="square" rtlCol="0">
            <a:spAutoFit/>
          </a:bodyPr>
          <a:lstStyle/>
          <a:p>
            <a:r>
              <a:rPr lang="en-US" sz="2500" dirty="0"/>
              <a:t>Kolb, David (1984). Experiential Learning: Experience As The Source Of Learning And Development. </a:t>
            </a:r>
            <a:endParaRPr lang="en-GB" sz="2500" dirty="0"/>
          </a:p>
        </p:txBody>
      </p:sp>
    </p:spTree>
    <p:extLst>
      <p:ext uri="{BB962C8B-B14F-4D97-AF65-F5344CB8AC3E}">
        <p14:creationId xmlns:p14="http://schemas.microsoft.com/office/powerpoint/2010/main" val="260841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47" grpId="0" animBg="1"/>
      <p:bldP spid="48" grpId="0" animBg="1"/>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FE8D-AB3E-BDE9-9152-BB34C76C500A}"/>
              </a:ext>
            </a:extLst>
          </p:cNvPr>
          <p:cNvSpPr>
            <a:spLocks noGrp="1"/>
          </p:cNvSpPr>
          <p:nvPr>
            <p:ph type="title"/>
          </p:nvPr>
        </p:nvSpPr>
        <p:spPr/>
        <p:txBody>
          <a:bodyPr/>
          <a:lstStyle/>
          <a:p>
            <a:r>
              <a:rPr lang="en-GB" dirty="0"/>
              <a:t>Types of Evidence</a:t>
            </a:r>
          </a:p>
        </p:txBody>
      </p:sp>
      <p:sp>
        <p:nvSpPr>
          <p:cNvPr id="3" name="Content Placeholder 2">
            <a:extLst>
              <a:ext uri="{FF2B5EF4-FFF2-40B4-BE49-F238E27FC236}">
                <a16:creationId xmlns:a16="http://schemas.microsoft.com/office/drawing/2014/main" id="{BECC38B4-706E-B56D-AE2E-041B1231B4B3}"/>
              </a:ext>
            </a:extLst>
          </p:cNvPr>
          <p:cNvSpPr>
            <a:spLocks noGrp="1"/>
          </p:cNvSpPr>
          <p:nvPr>
            <p:ph idx="1"/>
          </p:nvPr>
        </p:nvSpPr>
        <p:spPr/>
        <p:txBody>
          <a:bodyPr/>
          <a:lstStyle/>
          <a:p>
            <a:r>
              <a:rPr lang="en-GB" dirty="0"/>
              <a:t> </a:t>
            </a:r>
            <a:r>
              <a:rPr lang="en-GB" dirty="0" err="1"/>
              <a:t>OUE</a:t>
            </a:r>
            <a:r>
              <a:rPr lang="en-GB" dirty="0"/>
              <a:t> statistics.</a:t>
            </a:r>
          </a:p>
          <a:p>
            <a:r>
              <a:rPr lang="en-GB" dirty="0"/>
              <a:t> Week 4 questionnaires.</a:t>
            </a:r>
          </a:p>
          <a:p>
            <a:r>
              <a:rPr lang="en-GB" dirty="0"/>
              <a:t> Peer observations.</a:t>
            </a:r>
          </a:p>
          <a:p>
            <a:r>
              <a:rPr lang="en-GB" dirty="0"/>
              <a:t> Personal communication.</a:t>
            </a:r>
          </a:p>
          <a:p>
            <a:r>
              <a:rPr lang="en-GB" dirty="0"/>
              <a:t> Student comments.</a:t>
            </a:r>
          </a:p>
          <a:p>
            <a:r>
              <a:rPr lang="en-GB" dirty="0"/>
              <a:t> Comments from other staff.</a:t>
            </a:r>
          </a:p>
          <a:p>
            <a:r>
              <a:rPr lang="en-GB" dirty="0"/>
              <a:t> Department Policy.</a:t>
            </a:r>
          </a:p>
          <a:p>
            <a:r>
              <a:rPr lang="en-GB" dirty="0"/>
              <a:t> Make stuff up.</a:t>
            </a:r>
          </a:p>
        </p:txBody>
      </p:sp>
      <p:sp>
        <p:nvSpPr>
          <p:cNvPr id="4" name="Multiplication Sign 3">
            <a:extLst>
              <a:ext uri="{FF2B5EF4-FFF2-40B4-BE49-F238E27FC236}">
                <a16:creationId xmlns:a16="http://schemas.microsoft.com/office/drawing/2014/main" id="{D9D612BB-AED8-8C85-7D80-4DF6EA403AE8}"/>
              </a:ext>
            </a:extLst>
          </p:cNvPr>
          <p:cNvSpPr/>
          <p:nvPr/>
        </p:nvSpPr>
        <p:spPr>
          <a:xfrm>
            <a:off x="3415553" y="5464629"/>
            <a:ext cx="914400" cy="914400"/>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3886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3">
                                            <p:txEl>
                                              <p:pRg st="7" end="7"/>
                                            </p:txEl>
                                          </p:spTgt>
                                        </p:tgtEl>
                                        <p:attrNameLst>
                                          <p:attrName>style.color</p:attrName>
                                        </p:attrNameLst>
                                      </p:cBhvr>
                                      <p:to>
                                        <a:srgbClr val="FF1D1D"/>
                                      </p:to>
                                    </p:animClr>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F85FB-BBD0-4C30-5BA9-F63F29679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FE2E9-903E-1422-80EA-7C15451EE419}"/>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DD16001D-6B63-ADC0-F56C-8003A2256293}"/>
              </a:ext>
            </a:extLst>
          </p:cNvPr>
          <p:cNvSpPr>
            <a:spLocks noGrp="1"/>
          </p:cNvSpPr>
          <p:nvPr>
            <p:ph idx="1"/>
          </p:nvPr>
        </p:nvSpPr>
        <p:spPr>
          <a:xfrm>
            <a:off x="537029" y="1328058"/>
            <a:ext cx="11117943" cy="5529942"/>
          </a:xfrm>
        </p:spPr>
        <p:txBody>
          <a:bodyPr>
            <a:normAutofit/>
          </a:bodyPr>
          <a:lstStyle/>
          <a:p>
            <a:pPr marL="0" indent="0">
              <a:lnSpc>
                <a:spcPct val="100000"/>
              </a:lnSpc>
              <a:buNone/>
            </a:pPr>
            <a:r>
              <a:rPr lang="en-GB" dirty="0"/>
              <a:t>0.  Enrol and complete </a:t>
            </a:r>
            <a:r>
              <a:rPr lang="en-GB" dirty="0">
                <a:solidFill>
                  <a:schemeClr val="tx2">
                    <a:lumMod val="50000"/>
                    <a:lumOff val="50000"/>
                  </a:schemeClr>
                </a:solidFill>
                <a:hlinkClick r:id="rId3">
                  <a:extLst>
                    <a:ext uri="{A12FA001-AC4F-418D-AE19-62706E023703}">
                      <ahyp:hlinkClr xmlns:ahyp="http://schemas.microsoft.com/office/drawing/2018/hyperlinkcolor" val="tx"/>
                    </a:ext>
                  </a:extLst>
                </a:hlinkClick>
              </a:rPr>
              <a:t>First Steps into Teaching</a:t>
            </a:r>
            <a:r>
              <a:rPr lang="en-GB" dirty="0"/>
              <a:t>.</a:t>
            </a:r>
          </a:p>
        </p:txBody>
      </p:sp>
      <p:pic>
        <p:nvPicPr>
          <p:cNvPr id="8" name="Picture 7" descr="A screenshot of a computer&#10;&#10;Description automatically generated">
            <a:extLst>
              <a:ext uri="{FF2B5EF4-FFF2-40B4-BE49-F238E27FC236}">
                <a16:creationId xmlns:a16="http://schemas.microsoft.com/office/drawing/2014/main" id="{88C6B1B2-0AC3-F1D9-D152-3677078C8799}"/>
              </a:ext>
            </a:extLst>
          </p:cNvPr>
          <p:cNvPicPr>
            <a:picLocks noChangeAspect="1"/>
          </p:cNvPicPr>
          <p:nvPr/>
        </p:nvPicPr>
        <p:blipFill>
          <a:blip r:embed="rId4">
            <a:extLst>
              <a:ext uri="{28A0092B-C50C-407E-A947-70E740481C1C}">
                <a14:useLocalDpi xmlns:a14="http://schemas.microsoft.com/office/drawing/2010/main" val="0"/>
              </a:ext>
            </a:extLst>
          </a:blip>
          <a:srcRect l="4726" t="14481" r="5633"/>
          <a:stretch/>
        </p:blipFill>
        <p:spPr>
          <a:xfrm>
            <a:off x="1819835" y="1843727"/>
            <a:ext cx="8552329" cy="4831711"/>
          </a:xfrm>
          <a:prstGeom prst="rect">
            <a:avLst/>
          </a:prstGeom>
        </p:spPr>
      </p:pic>
    </p:spTree>
    <p:extLst>
      <p:ext uri="{BB962C8B-B14F-4D97-AF65-F5344CB8AC3E}">
        <p14:creationId xmlns:p14="http://schemas.microsoft.com/office/powerpoint/2010/main" val="2192510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1580B-A181-D995-1E35-EF2BF5897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B48A-2F09-F2F5-DEF3-A02059DE1B8D}"/>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C23D3C0A-6DA6-A3F9-DBE1-40750FAB601D}"/>
              </a:ext>
            </a:extLst>
          </p:cNvPr>
          <p:cNvSpPr>
            <a:spLocks noGrp="1"/>
          </p:cNvSpPr>
          <p:nvPr>
            <p:ph idx="1"/>
          </p:nvPr>
        </p:nvSpPr>
        <p:spPr>
          <a:xfrm>
            <a:off x="537029" y="1328058"/>
            <a:ext cx="11117943" cy="5529942"/>
          </a:xfrm>
        </p:spPr>
        <p:txBody>
          <a:bodyPr>
            <a:normAutofit/>
          </a:bodyPr>
          <a:lstStyle/>
          <a:p>
            <a:pPr marL="514350" indent="-514350">
              <a:lnSpc>
                <a:spcPct val="100000"/>
              </a:lnSpc>
              <a:buFont typeface="+mj-lt"/>
              <a:buAutoNum type="arabicPeriod"/>
            </a:pPr>
            <a:r>
              <a:rPr lang="en-GB" dirty="0"/>
              <a:t> Check the appropriate level of application using the </a:t>
            </a:r>
            <a:r>
              <a:rPr lang="en-GB" dirty="0">
                <a:solidFill>
                  <a:schemeClr val="tx2">
                    <a:lumMod val="50000"/>
                    <a:lumOff val="50000"/>
                  </a:schemeClr>
                </a:solidFill>
                <a:hlinkClick r:id="rId2">
                  <a:extLst>
                    <a:ext uri="{A12FA001-AC4F-418D-AE19-62706E023703}">
                      <ahyp:hlinkClr xmlns:ahyp="http://schemas.microsoft.com/office/drawing/2018/hyperlinkcolor" val="tx"/>
                    </a:ext>
                  </a:extLst>
                </a:hlinkClick>
              </a:rPr>
              <a:t>Fellowship Category Tool</a:t>
            </a:r>
            <a:r>
              <a:rPr lang="en-GB" dirty="0"/>
              <a:t>.</a:t>
            </a:r>
          </a:p>
        </p:txBody>
      </p:sp>
      <p:pic>
        <p:nvPicPr>
          <p:cNvPr id="5" name="Picture 4" descr="A screenshot of a computer screen&#10;&#10;Description automatically generated">
            <a:extLst>
              <a:ext uri="{FF2B5EF4-FFF2-40B4-BE49-F238E27FC236}">
                <a16:creationId xmlns:a16="http://schemas.microsoft.com/office/drawing/2014/main" id="{129BD063-AC96-9701-374C-280949E7C193}"/>
              </a:ext>
            </a:extLst>
          </p:cNvPr>
          <p:cNvPicPr>
            <a:picLocks noChangeAspect="1"/>
          </p:cNvPicPr>
          <p:nvPr/>
        </p:nvPicPr>
        <p:blipFill>
          <a:blip r:embed="rId3">
            <a:extLst>
              <a:ext uri="{28A0092B-C50C-407E-A947-70E740481C1C}">
                <a14:useLocalDpi xmlns:a14="http://schemas.microsoft.com/office/drawing/2010/main" val="0"/>
              </a:ext>
            </a:extLst>
          </a:blip>
          <a:srcRect l="3997" t="19365" r="5228" b="4203"/>
          <a:stretch/>
        </p:blipFill>
        <p:spPr>
          <a:xfrm>
            <a:off x="1764980" y="2538947"/>
            <a:ext cx="8662040" cy="4319053"/>
          </a:xfrm>
          <a:prstGeom prst="rect">
            <a:avLst/>
          </a:prstGeom>
        </p:spPr>
      </p:pic>
    </p:spTree>
    <p:extLst>
      <p:ext uri="{BB962C8B-B14F-4D97-AF65-F5344CB8AC3E}">
        <p14:creationId xmlns:p14="http://schemas.microsoft.com/office/powerpoint/2010/main" val="372640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ABC63-DF0F-7075-8699-0928F2A9B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6A42A-FD17-FEB6-4E5E-E4219F1A03FC}"/>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0D2BC3B5-95E7-0E40-0C05-0BA916DFE695}"/>
              </a:ext>
            </a:extLst>
          </p:cNvPr>
          <p:cNvSpPr>
            <a:spLocks noGrp="1"/>
          </p:cNvSpPr>
          <p:nvPr>
            <p:ph idx="1"/>
          </p:nvPr>
        </p:nvSpPr>
        <p:spPr>
          <a:xfrm>
            <a:off x="537029" y="1328058"/>
            <a:ext cx="11117943" cy="5529942"/>
          </a:xfrm>
        </p:spPr>
        <p:txBody>
          <a:bodyPr>
            <a:normAutofit/>
          </a:bodyPr>
          <a:lstStyle/>
          <a:p>
            <a:pPr marL="514350" indent="-514350">
              <a:lnSpc>
                <a:spcPct val="100000"/>
              </a:lnSpc>
              <a:buFont typeface="+mj-lt"/>
              <a:buAutoNum type="arabicPeriod" startAt="2"/>
            </a:pPr>
            <a:r>
              <a:rPr lang="en-GB" dirty="0"/>
              <a:t> </a:t>
            </a:r>
            <a:r>
              <a:rPr lang="en-GB" b="1" dirty="0"/>
              <a:t>Non-Probationers</a:t>
            </a:r>
            <a:r>
              <a:rPr lang="en-GB" dirty="0"/>
              <a:t>:  Sign up for and attend “</a:t>
            </a:r>
            <a:r>
              <a:rPr lang="en-GB" i="1" dirty="0"/>
              <a:t>20 - Introduction to Fellowship (Associate Fellow, Fellow &amp; Senior Fellow)</a:t>
            </a:r>
            <a:r>
              <a:rPr lang="en-GB" dirty="0"/>
              <a:t>” through </a:t>
            </a:r>
            <a:r>
              <a:rPr lang="en-GB" dirty="0">
                <a:solidFill>
                  <a:schemeClr val="tx2">
                    <a:lumMod val="50000"/>
                    <a:lumOff val="50000"/>
                  </a:schemeClr>
                </a:solidFill>
                <a:hlinkClick r:id="rId2">
                  <a:extLst>
                    <a:ext uri="{A12FA001-AC4F-418D-AE19-62706E023703}">
                      <ahyp:hlinkClr xmlns:ahyp="http://schemas.microsoft.com/office/drawing/2018/hyperlinkcolor" val="tx"/>
                    </a:ext>
                  </a:extLst>
                </a:hlinkClick>
              </a:rPr>
              <a:t>L&amp;T Hub Pathways Events</a:t>
            </a:r>
            <a:r>
              <a:rPr lang="en-GB" dirty="0"/>
              <a:t>:</a:t>
            </a:r>
          </a:p>
          <a:p>
            <a:pPr marL="0" indent="0">
              <a:lnSpc>
                <a:spcPct val="100000"/>
              </a:lnSpc>
              <a:buNone/>
            </a:pPr>
            <a:endParaRPr lang="en-GB" dirty="0"/>
          </a:p>
        </p:txBody>
      </p:sp>
      <p:graphicFrame>
        <p:nvGraphicFramePr>
          <p:cNvPr id="4" name="Table 3">
            <a:extLst>
              <a:ext uri="{FF2B5EF4-FFF2-40B4-BE49-F238E27FC236}">
                <a16:creationId xmlns:a16="http://schemas.microsoft.com/office/drawing/2014/main" id="{4C4DCAEA-725A-9E6B-27F4-F9D6335EEC14}"/>
              </a:ext>
            </a:extLst>
          </p:cNvPr>
          <p:cNvGraphicFramePr>
            <a:graphicFrameLocks noGrp="1"/>
          </p:cNvGraphicFramePr>
          <p:nvPr>
            <p:extLst>
              <p:ext uri="{D42A27DB-BD31-4B8C-83A1-F6EECF244321}">
                <p14:modId xmlns:p14="http://schemas.microsoft.com/office/powerpoint/2010/main" val="4148636429"/>
              </p:ext>
            </p:extLst>
          </p:nvPr>
        </p:nvGraphicFramePr>
        <p:xfrm>
          <a:off x="483957" y="3158319"/>
          <a:ext cx="11224085" cy="3672000"/>
        </p:xfrm>
        <a:graphic>
          <a:graphicData uri="http://schemas.openxmlformats.org/drawingml/2006/table">
            <a:tbl>
              <a:tblPr firstRow="1" bandRow="1">
                <a:tableStyleId>{5C22544A-7EE6-4342-B048-85BDC9FD1C3A}</a:tableStyleId>
              </a:tblPr>
              <a:tblGrid>
                <a:gridCol w="2244817">
                  <a:extLst>
                    <a:ext uri="{9D8B030D-6E8A-4147-A177-3AD203B41FA5}">
                      <a16:colId xmlns:a16="http://schemas.microsoft.com/office/drawing/2014/main" val="874107988"/>
                    </a:ext>
                  </a:extLst>
                </a:gridCol>
                <a:gridCol w="2031690">
                  <a:extLst>
                    <a:ext uri="{9D8B030D-6E8A-4147-A177-3AD203B41FA5}">
                      <a16:colId xmlns:a16="http://schemas.microsoft.com/office/drawing/2014/main" val="1486505085"/>
                    </a:ext>
                  </a:extLst>
                </a:gridCol>
                <a:gridCol w="2457944">
                  <a:extLst>
                    <a:ext uri="{9D8B030D-6E8A-4147-A177-3AD203B41FA5}">
                      <a16:colId xmlns:a16="http://schemas.microsoft.com/office/drawing/2014/main" val="1724386460"/>
                    </a:ext>
                  </a:extLst>
                </a:gridCol>
                <a:gridCol w="2244817">
                  <a:extLst>
                    <a:ext uri="{9D8B030D-6E8A-4147-A177-3AD203B41FA5}">
                      <a16:colId xmlns:a16="http://schemas.microsoft.com/office/drawing/2014/main" val="4091356500"/>
                    </a:ext>
                  </a:extLst>
                </a:gridCol>
                <a:gridCol w="2244817">
                  <a:extLst>
                    <a:ext uri="{9D8B030D-6E8A-4147-A177-3AD203B41FA5}">
                      <a16:colId xmlns:a16="http://schemas.microsoft.com/office/drawing/2014/main" val="1730694662"/>
                    </a:ext>
                  </a:extLst>
                </a:gridCol>
              </a:tblGrid>
              <a:tr h="612000">
                <a:tc>
                  <a:txBody>
                    <a:bodyPr/>
                    <a:lstStyle/>
                    <a:p>
                      <a:pPr algn="ctr"/>
                      <a:r>
                        <a:rPr lang="en-GB" sz="3000" dirty="0"/>
                        <a:t>Date</a:t>
                      </a:r>
                    </a:p>
                  </a:txBody>
                  <a:tcPr anchor="ctr">
                    <a:solidFill>
                      <a:srgbClr val="AC3B52"/>
                    </a:solidFill>
                  </a:tcPr>
                </a:tc>
                <a:tc>
                  <a:txBody>
                    <a:bodyPr/>
                    <a:lstStyle/>
                    <a:p>
                      <a:pPr algn="ctr"/>
                      <a:r>
                        <a:rPr lang="en-GB" sz="3000" dirty="0"/>
                        <a:t>Day</a:t>
                      </a:r>
                    </a:p>
                  </a:txBody>
                  <a:tcPr anchor="ctr">
                    <a:solidFill>
                      <a:srgbClr val="AC3B52"/>
                    </a:solidFill>
                  </a:tcPr>
                </a:tc>
                <a:tc>
                  <a:txBody>
                    <a:bodyPr/>
                    <a:lstStyle/>
                    <a:p>
                      <a:pPr algn="ctr"/>
                      <a:r>
                        <a:rPr lang="en-GB" sz="3000" dirty="0"/>
                        <a:t>Time</a:t>
                      </a:r>
                    </a:p>
                  </a:txBody>
                  <a:tcPr anchor="ctr">
                    <a:solidFill>
                      <a:srgbClr val="AC3B52"/>
                    </a:solidFill>
                  </a:tcPr>
                </a:tc>
                <a:tc>
                  <a:txBody>
                    <a:bodyPr/>
                    <a:lstStyle/>
                    <a:p>
                      <a:pPr algn="ctr"/>
                      <a:r>
                        <a:rPr lang="en-GB" sz="3000" dirty="0"/>
                        <a:t>Location</a:t>
                      </a:r>
                    </a:p>
                  </a:txBody>
                  <a:tcPr anchor="ctr">
                    <a:solidFill>
                      <a:srgbClr val="AC3B52"/>
                    </a:solidFill>
                  </a:tcPr>
                </a:tc>
                <a:tc>
                  <a:txBody>
                    <a:bodyPr/>
                    <a:lstStyle/>
                    <a:p>
                      <a:pPr algn="ctr"/>
                      <a:r>
                        <a:rPr lang="en-GB" sz="3000" dirty="0"/>
                        <a:t>Link</a:t>
                      </a:r>
                    </a:p>
                  </a:txBody>
                  <a:tcPr anchor="ctr">
                    <a:solidFill>
                      <a:srgbClr val="AC3B52"/>
                    </a:solidFill>
                  </a:tcPr>
                </a:tc>
                <a:extLst>
                  <a:ext uri="{0D108BD9-81ED-4DB2-BD59-A6C34878D82A}">
                    <a16:rowId xmlns:a16="http://schemas.microsoft.com/office/drawing/2014/main" val="440711023"/>
                  </a:ext>
                </a:extLst>
              </a:tr>
              <a:tr h="612000">
                <a:tc>
                  <a:txBody>
                    <a:bodyPr/>
                    <a:lstStyle/>
                    <a:p>
                      <a:pPr algn="ctr"/>
                      <a:r>
                        <a:rPr lang="en-GB" sz="3000" dirty="0"/>
                        <a:t>21/11/2024</a:t>
                      </a:r>
                    </a:p>
                  </a:txBody>
                  <a:tcPr anchor="ctr"/>
                </a:tc>
                <a:tc>
                  <a:txBody>
                    <a:bodyPr/>
                    <a:lstStyle/>
                    <a:p>
                      <a:pPr algn="ctr"/>
                      <a:r>
                        <a:rPr lang="en-GB" sz="3000" dirty="0"/>
                        <a:t>Thursday</a:t>
                      </a:r>
                    </a:p>
                  </a:txBody>
                  <a:tcPr anchor="ctr"/>
                </a:tc>
                <a:tc>
                  <a:txBody>
                    <a:bodyPr/>
                    <a:lstStyle/>
                    <a:p>
                      <a:pPr algn="ctr"/>
                      <a:r>
                        <a:rPr lang="en-GB" sz="3000" dirty="0"/>
                        <a:t>13:30 – 14:45</a:t>
                      </a:r>
                    </a:p>
                  </a:txBody>
                  <a:tcPr anchor="ctr"/>
                </a:tc>
                <a:tc>
                  <a:txBody>
                    <a:bodyPr/>
                    <a:lstStyle/>
                    <a:p>
                      <a:pPr algn="ctr"/>
                      <a:r>
                        <a:rPr lang="en-GB" sz="3000" dirty="0"/>
                        <a:t>CB 3.11</a:t>
                      </a:r>
                    </a:p>
                  </a:txBody>
                  <a:tcPr anchor="ctr"/>
                </a:tc>
                <a:tc>
                  <a:txBody>
                    <a:bodyPr/>
                    <a:lstStyle/>
                    <a:p>
                      <a:pPr algn="ctr"/>
                      <a:r>
                        <a:rPr lang="en-GB" sz="3000" dirty="0">
                          <a:solidFill>
                            <a:schemeClr val="tx2">
                              <a:lumMod val="50000"/>
                              <a:lumOff val="50000"/>
                            </a:schemeClr>
                          </a:solidFill>
                          <a:hlinkClick r:id="rId3">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3111113665"/>
                  </a:ext>
                </a:extLst>
              </a:tr>
              <a:tr h="612000">
                <a:tc>
                  <a:txBody>
                    <a:bodyPr/>
                    <a:lstStyle/>
                    <a:p>
                      <a:pPr algn="ctr"/>
                      <a:r>
                        <a:rPr lang="en-GB" sz="3000" dirty="0"/>
                        <a:t>21/01/2025</a:t>
                      </a:r>
                    </a:p>
                  </a:txBody>
                  <a:tcPr anchor="ctr"/>
                </a:tc>
                <a:tc>
                  <a:txBody>
                    <a:bodyPr/>
                    <a:lstStyle/>
                    <a:p>
                      <a:pPr algn="ctr"/>
                      <a:r>
                        <a:rPr lang="en-GB" sz="3000" dirty="0"/>
                        <a:t>Tuesday</a:t>
                      </a:r>
                    </a:p>
                  </a:txBody>
                  <a:tcPr anchor="ctr"/>
                </a:tc>
                <a:tc>
                  <a:txBody>
                    <a:bodyPr/>
                    <a:lstStyle/>
                    <a:p>
                      <a:pPr algn="ctr"/>
                      <a:r>
                        <a:rPr lang="en-GB" sz="3000" dirty="0"/>
                        <a:t>13:30 – 14:45</a:t>
                      </a:r>
                    </a:p>
                  </a:txBody>
                  <a:tcPr anchor="ctr"/>
                </a:tc>
                <a:tc>
                  <a:txBody>
                    <a:bodyPr/>
                    <a:lstStyle/>
                    <a:p>
                      <a:pPr algn="ctr"/>
                      <a:r>
                        <a:rPr lang="en-GB" sz="3000" dirty="0"/>
                        <a:t>1W 3.107</a:t>
                      </a:r>
                    </a:p>
                  </a:txBody>
                  <a:tcPr anchor="ctr"/>
                </a:tc>
                <a:tc>
                  <a:txBody>
                    <a:bodyPr/>
                    <a:lstStyle/>
                    <a:p>
                      <a:pPr algn="ctr"/>
                      <a:r>
                        <a:rPr lang="en-GB" sz="3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3614774649"/>
                  </a:ext>
                </a:extLst>
              </a:tr>
              <a:tr h="612000">
                <a:tc>
                  <a:txBody>
                    <a:bodyPr/>
                    <a:lstStyle/>
                    <a:p>
                      <a:pPr algn="ctr"/>
                      <a:r>
                        <a:rPr lang="en-GB" sz="3000" dirty="0"/>
                        <a:t>27/02/2025</a:t>
                      </a:r>
                    </a:p>
                  </a:txBody>
                  <a:tcPr anchor="ctr"/>
                </a:tc>
                <a:tc>
                  <a:txBody>
                    <a:bodyPr/>
                    <a:lstStyle/>
                    <a:p>
                      <a:pPr algn="ctr"/>
                      <a:r>
                        <a:rPr lang="en-GB" sz="3000" dirty="0"/>
                        <a:t>Thursday</a:t>
                      </a:r>
                    </a:p>
                  </a:txBody>
                  <a:tcPr anchor="ctr"/>
                </a:tc>
                <a:tc>
                  <a:txBody>
                    <a:bodyPr/>
                    <a:lstStyle/>
                    <a:p>
                      <a:pPr algn="ctr"/>
                      <a:r>
                        <a:rPr lang="en-GB" sz="3000" dirty="0"/>
                        <a:t>13:30 – 14:45</a:t>
                      </a:r>
                    </a:p>
                  </a:txBody>
                  <a:tcPr anchor="ctr"/>
                </a:tc>
                <a:tc>
                  <a:txBody>
                    <a:bodyPr/>
                    <a:lstStyle/>
                    <a:p>
                      <a:pPr algn="ctr"/>
                      <a:r>
                        <a:rPr lang="en-GB" sz="3000" dirty="0"/>
                        <a:t>CB 3.16</a:t>
                      </a:r>
                    </a:p>
                  </a:txBody>
                  <a:tcPr anchor="ctr"/>
                </a:tc>
                <a:tc>
                  <a:txBody>
                    <a:bodyPr/>
                    <a:lstStyle/>
                    <a:p>
                      <a:pPr algn="ctr"/>
                      <a:r>
                        <a:rPr lang="en-GB" sz="3000" dirty="0">
                          <a:solidFill>
                            <a:schemeClr val="tx2">
                              <a:lumMod val="50000"/>
                              <a:lumOff val="50000"/>
                            </a:schemeClr>
                          </a:solidFill>
                          <a:hlinkClick r:id="rId5">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22501096"/>
                  </a:ext>
                </a:extLst>
              </a:tr>
              <a:tr h="612000">
                <a:tc>
                  <a:txBody>
                    <a:bodyPr/>
                    <a:lstStyle/>
                    <a:p>
                      <a:pPr algn="ctr"/>
                      <a:r>
                        <a:rPr lang="en-GB" sz="3000" dirty="0"/>
                        <a:t>11/03/2025</a:t>
                      </a:r>
                    </a:p>
                  </a:txBody>
                  <a:tcPr anchor="ctr"/>
                </a:tc>
                <a:tc>
                  <a:txBody>
                    <a:bodyPr/>
                    <a:lstStyle/>
                    <a:p>
                      <a:pPr algn="ctr"/>
                      <a:r>
                        <a:rPr lang="en-GB" sz="3000" dirty="0"/>
                        <a:t>Tuesday</a:t>
                      </a:r>
                    </a:p>
                  </a:txBody>
                  <a:tcPr anchor="ctr"/>
                </a:tc>
                <a:tc>
                  <a:txBody>
                    <a:bodyPr/>
                    <a:lstStyle/>
                    <a:p>
                      <a:pPr algn="ctr"/>
                      <a:r>
                        <a:rPr lang="en-GB" sz="3000" dirty="0"/>
                        <a:t>9:30 – 10:45</a:t>
                      </a:r>
                    </a:p>
                  </a:txBody>
                  <a:tcPr anchor="ctr"/>
                </a:tc>
                <a:tc>
                  <a:txBody>
                    <a:bodyPr/>
                    <a:lstStyle/>
                    <a:p>
                      <a:pPr algn="ctr"/>
                      <a:r>
                        <a:rPr lang="en-GB" sz="3000" dirty="0"/>
                        <a:t>CB 4.5</a:t>
                      </a:r>
                    </a:p>
                  </a:txBody>
                  <a:tcPr anchor="ctr"/>
                </a:tc>
                <a:tc>
                  <a:txBody>
                    <a:bodyPr/>
                    <a:lstStyle/>
                    <a:p>
                      <a:pPr algn="ctr"/>
                      <a:r>
                        <a:rPr lang="en-GB" sz="3000" dirty="0">
                          <a:solidFill>
                            <a:schemeClr val="tx2">
                              <a:lumMod val="50000"/>
                              <a:lumOff val="50000"/>
                            </a:schemeClr>
                          </a:solidFill>
                          <a:hlinkClick r:id="rId6">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2018297551"/>
                  </a:ext>
                </a:extLst>
              </a:tr>
              <a:tr h="612000">
                <a:tc>
                  <a:txBody>
                    <a:bodyPr/>
                    <a:lstStyle/>
                    <a:p>
                      <a:pPr algn="ctr"/>
                      <a:r>
                        <a:rPr lang="en-GB" sz="3000" dirty="0"/>
                        <a:t>15/04/2025</a:t>
                      </a:r>
                    </a:p>
                  </a:txBody>
                  <a:tcPr anchor="ctr"/>
                </a:tc>
                <a:tc>
                  <a:txBody>
                    <a:bodyPr/>
                    <a:lstStyle/>
                    <a:p>
                      <a:pPr algn="ctr"/>
                      <a:r>
                        <a:rPr lang="en-GB" sz="3000" dirty="0"/>
                        <a:t>Tuesday</a:t>
                      </a:r>
                    </a:p>
                  </a:txBody>
                  <a:tcPr anchor="ctr"/>
                </a:tc>
                <a:tc>
                  <a:txBody>
                    <a:bodyPr/>
                    <a:lstStyle/>
                    <a:p>
                      <a:pPr algn="ctr"/>
                      <a:r>
                        <a:rPr lang="en-GB" sz="3000" dirty="0"/>
                        <a:t>9:30 – 10:45</a:t>
                      </a:r>
                    </a:p>
                  </a:txBody>
                  <a:tcPr anchor="ctr"/>
                </a:tc>
                <a:tc>
                  <a:txBody>
                    <a:bodyPr/>
                    <a:lstStyle/>
                    <a:p>
                      <a:pPr algn="ctr"/>
                      <a:r>
                        <a:rPr lang="en-GB" sz="3000" dirty="0"/>
                        <a:t>CB 3.16</a:t>
                      </a:r>
                    </a:p>
                  </a:txBody>
                  <a:tcPr anchor="ctr"/>
                </a:tc>
                <a:tc>
                  <a:txBody>
                    <a:bodyPr/>
                    <a:lstStyle/>
                    <a:p>
                      <a:pPr algn="ctr"/>
                      <a:r>
                        <a:rPr lang="en-GB" sz="3000" dirty="0">
                          <a:solidFill>
                            <a:schemeClr val="tx2">
                              <a:lumMod val="50000"/>
                              <a:lumOff val="50000"/>
                            </a:schemeClr>
                          </a:solidFill>
                          <a:hlinkClick r:id="rId7">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184177701"/>
                  </a:ext>
                </a:extLst>
              </a:tr>
            </a:tbl>
          </a:graphicData>
        </a:graphic>
      </p:graphicFrame>
    </p:spTree>
    <p:extLst>
      <p:ext uri="{BB962C8B-B14F-4D97-AF65-F5344CB8AC3E}">
        <p14:creationId xmlns:p14="http://schemas.microsoft.com/office/powerpoint/2010/main" val="205893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88B09-C1ED-6DF5-E66A-3C9301EA6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73806-2D45-77C5-51CD-54079491FE3C}"/>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51FEE926-E34D-3934-1623-E79769BB6821}"/>
              </a:ext>
            </a:extLst>
          </p:cNvPr>
          <p:cNvSpPr>
            <a:spLocks noGrp="1"/>
          </p:cNvSpPr>
          <p:nvPr>
            <p:ph idx="1"/>
          </p:nvPr>
        </p:nvSpPr>
        <p:spPr>
          <a:xfrm>
            <a:off x="537029" y="1328058"/>
            <a:ext cx="11117943" cy="5529942"/>
          </a:xfrm>
        </p:spPr>
        <p:txBody>
          <a:bodyPr>
            <a:normAutofit/>
          </a:bodyPr>
          <a:lstStyle/>
          <a:p>
            <a:pPr marL="514350" indent="-514350">
              <a:lnSpc>
                <a:spcPct val="100000"/>
              </a:lnSpc>
              <a:buFont typeface="+mj-lt"/>
              <a:buAutoNum type="arabicPeriod" startAt="2"/>
            </a:pPr>
            <a:r>
              <a:rPr lang="en-GB" dirty="0"/>
              <a:t> </a:t>
            </a:r>
            <a:r>
              <a:rPr lang="en-GB" b="1" dirty="0"/>
              <a:t>Probationers:</a:t>
            </a:r>
            <a:r>
              <a:rPr lang="en-GB" dirty="0"/>
              <a:t>  Sign up for and attend “</a:t>
            </a:r>
            <a:r>
              <a:rPr lang="en-US" i="1" dirty="0"/>
              <a:t>01 – Introduction to Probation Pathway to Fellowships (Pathways)</a:t>
            </a:r>
            <a:r>
              <a:rPr lang="en-GB" dirty="0"/>
              <a:t>” through </a:t>
            </a:r>
            <a:r>
              <a:rPr lang="en-GB" dirty="0">
                <a:solidFill>
                  <a:schemeClr val="tx2">
                    <a:lumMod val="50000"/>
                    <a:lumOff val="50000"/>
                  </a:schemeClr>
                </a:solidFill>
                <a:hlinkClick r:id="rId2">
                  <a:extLst>
                    <a:ext uri="{A12FA001-AC4F-418D-AE19-62706E023703}">
                      <ahyp:hlinkClr xmlns:ahyp="http://schemas.microsoft.com/office/drawing/2018/hyperlinkcolor" val="tx"/>
                    </a:ext>
                  </a:extLst>
                </a:hlinkClick>
              </a:rPr>
              <a:t>L&amp;T Hub Pathways Events</a:t>
            </a:r>
            <a:r>
              <a:rPr lang="en-GB" dirty="0"/>
              <a:t>:</a:t>
            </a:r>
          </a:p>
          <a:p>
            <a:pPr marL="0" indent="0">
              <a:lnSpc>
                <a:spcPct val="100000"/>
              </a:lnSpc>
              <a:buNone/>
            </a:pPr>
            <a:endParaRPr lang="en-GB" dirty="0"/>
          </a:p>
        </p:txBody>
      </p:sp>
      <p:graphicFrame>
        <p:nvGraphicFramePr>
          <p:cNvPr id="4" name="Table 3">
            <a:extLst>
              <a:ext uri="{FF2B5EF4-FFF2-40B4-BE49-F238E27FC236}">
                <a16:creationId xmlns:a16="http://schemas.microsoft.com/office/drawing/2014/main" id="{4CD6B475-7C90-BD15-DE13-10DD0EBA3B4B}"/>
              </a:ext>
            </a:extLst>
          </p:cNvPr>
          <p:cNvGraphicFramePr>
            <a:graphicFrameLocks noGrp="1"/>
          </p:cNvGraphicFramePr>
          <p:nvPr>
            <p:extLst>
              <p:ext uri="{D42A27DB-BD31-4B8C-83A1-F6EECF244321}">
                <p14:modId xmlns:p14="http://schemas.microsoft.com/office/powerpoint/2010/main" val="2235432098"/>
              </p:ext>
            </p:extLst>
          </p:nvPr>
        </p:nvGraphicFramePr>
        <p:xfrm>
          <a:off x="483957" y="3158319"/>
          <a:ext cx="11224085" cy="1224000"/>
        </p:xfrm>
        <a:graphic>
          <a:graphicData uri="http://schemas.openxmlformats.org/drawingml/2006/table">
            <a:tbl>
              <a:tblPr firstRow="1" bandRow="1">
                <a:tableStyleId>{5C22544A-7EE6-4342-B048-85BDC9FD1C3A}</a:tableStyleId>
              </a:tblPr>
              <a:tblGrid>
                <a:gridCol w="2244817">
                  <a:extLst>
                    <a:ext uri="{9D8B030D-6E8A-4147-A177-3AD203B41FA5}">
                      <a16:colId xmlns:a16="http://schemas.microsoft.com/office/drawing/2014/main" val="874107988"/>
                    </a:ext>
                  </a:extLst>
                </a:gridCol>
                <a:gridCol w="2031690">
                  <a:extLst>
                    <a:ext uri="{9D8B030D-6E8A-4147-A177-3AD203B41FA5}">
                      <a16:colId xmlns:a16="http://schemas.microsoft.com/office/drawing/2014/main" val="1486505085"/>
                    </a:ext>
                  </a:extLst>
                </a:gridCol>
                <a:gridCol w="2457944">
                  <a:extLst>
                    <a:ext uri="{9D8B030D-6E8A-4147-A177-3AD203B41FA5}">
                      <a16:colId xmlns:a16="http://schemas.microsoft.com/office/drawing/2014/main" val="1724386460"/>
                    </a:ext>
                  </a:extLst>
                </a:gridCol>
                <a:gridCol w="2244817">
                  <a:extLst>
                    <a:ext uri="{9D8B030D-6E8A-4147-A177-3AD203B41FA5}">
                      <a16:colId xmlns:a16="http://schemas.microsoft.com/office/drawing/2014/main" val="4091356500"/>
                    </a:ext>
                  </a:extLst>
                </a:gridCol>
                <a:gridCol w="2244817">
                  <a:extLst>
                    <a:ext uri="{9D8B030D-6E8A-4147-A177-3AD203B41FA5}">
                      <a16:colId xmlns:a16="http://schemas.microsoft.com/office/drawing/2014/main" val="1730694662"/>
                    </a:ext>
                  </a:extLst>
                </a:gridCol>
              </a:tblGrid>
              <a:tr h="612000">
                <a:tc>
                  <a:txBody>
                    <a:bodyPr/>
                    <a:lstStyle/>
                    <a:p>
                      <a:pPr algn="ctr"/>
                      <a:r>
                        <a:rPr lang="en-GB" sz="3000" dirty="0"/>
                        <a:t>Date</a:t>
                      </a:r>
                    </a:p>
                  </a:txBody>
                  <a:tcPr anchor="ctr">
                    <a:solidFill>
                      <a:srgbClr val="AC3B52"/>
                    </a:solidFill>
                  </a:tcPr>
                </a:tc>
                <a:tc>
                  <a:txBody>
                    <a:bodyPr/>
                    <a:lstStyle/>
                    <a:p>
                      <a:pPr algn="ctr"/>
                      <a:r>
                        <a:rPr lang="en-GB" sz="3000" dirty="0"/>
                        <a:t>Day</a:t>
                      </a:r>
                    </a:p>
                  </a:txBody>
                  <a:tcPr anchor="ctr">
                    <a:solidFill>
                      <a:srgbClr val="AC3B52"/>
                    </a:solidFill>
                  </a:tcPr>
                </a:tc>
                <a:tc>
                  <a:txBody>
                    <a:bodyPr/>
                    <a:lstStyle/>
                    <a:p>
                      <a:pPr algn="ctr"/>
                      <a:r>
                        <a:rPr lang="en-GB" sz="3000" dirty="0"/>
                        <a:t>Time</a:t>
                      </a:r>
                    </a:p>
                  </a:txBody>
                  <a:tcPr anchor="ctr">
                    <a:solidFill>
                      <a:srgbClr val="AC3B52"/>
                    </a:solidFill>
                  </a:tcPr>
                </a:tc>
                <a:tc>
                  <a:txBody>
                    <a:bodyPr/>
                    <a:lstStyle/>
                    <a:p>
                      <a:pPr algn="ctr"/>
                      <a:r>
                        <a:rPr lang="en-GB" sz="3000" dirty="0"/>
                        <a:t>Location</a:t>
                      </a:r>
                    </a:p>
                  </a:txBody>
                  <a:tcPr anchor="ctr">
                    <a:solidFill>
                      <a:srgbClr val="AC3B52"/>
                    </a:solidFill>
                  </a:tcPr>
                </a:tc>
                <a:tc>
                  <a:txBody>
                    <a:bodyPr/>
                    <a:lstStyle/>
                    <a:p>
                      <a:pPr algn="ctr"/>
                      <a:r>
                        <a:rPr lang="en-GB" sz="3000" dirty="0"/>
                        <a:t>Link</a:t>
                      </a:r>
                    </a:p>
                  </a:txBody>
                  <a:tcPr anchor="ctr">
                    <a:solidFill>
                      <a:srgbClr val="AC3B52"/>
                    </a:solidFill>
                  </a:tcPr>
                </a:tc>
                <a:extLst>
                  <a:ext uri="{0D108BD9-81ED-4DB2-BD59-A6C34878D82A}">
                    <a16:rowId xmlns:a16="http://schemas.microsoft.com/office/drawing/2014/main" val="440711023"/>
                  </a:ext>
                </a:extLst>
              </a:tr>
              <a:tr h="612000">
                <a:tc>
                  <a:txBody>
                    <a:bodyPr/>
                    <a:lstStyle/>
                    <a:p>
                      <a:pPr algn="ctr"/>
                      <a:r>
                        <a:rPr lang="en-GB" sz="3000" dirty="0"/>
                        <a:t>28/01/2025</a:t>
                      </a:r>
                    </a:p>
                  </a:txBody>
                  <a:tcPr anchor="ctr"/>
                </a:tc>
                <a:tc>
                  <a:txBody>
                    <a:bodyPr/>
                    <a:lstStyle/>
                    <a:p>
                      <a:pPr algn="ctr"/>
                      <a:r>
                        <a:rPr lang="en-GB" sz="3000" dirty="0"/>
                        <a:t>Tuesday</a:t>
                      </a:r>
                    </a:p>
                  </a:txBody>
                  <a:tcPr anchor="ctr"/>
                </a:tc>
                <a:tc>
                  <a:txBody>
                    <a:bodyPr/>
                    <a:lstStyle/>
                    <a:p>
                      <a:pPr algn="ctr"/>
                      <a:r>
                        <a:rPr lang="en-GB" sz="3000" dirty="0"/>
                        <a:t>9:30 – 13:00</a:t>
                      </a:r>
                    </a:p>
                  </a:txBody>
                  <a:tcPr anchor="ctr"/>
                </a:tc>
                <a:tc>
                  <a:txBody>
                    <a:bodyPr/>
                    <a:lstStyle/>
                    <a:p>
                      <a:pPr algn="ctr"/>
                      <a:r>
                        <a:rPr lang="en-GB" sz="3000" dirty="0"/>
                        <a:t>CB 5.12</a:t>
                      </a:r>
                    </a:p>
                  </a:txBody>
                  <a:tcPr anchor="ctr"/>
                </a:tc>
                <a:tc>
                  <a:txBody>
                    <a:bodyPr/>
                    <a:lstStyle/>
                    <a:p>
                      <a:pPr algn="ctr"/>
                      <a:r>
                        <a:rPr lang="en-GB" sz="3000" dirty="0">
                          <a:solidFill>
                            <a:schemeClr val="tx2">
                              <a:lumMod val="50000"/>
                              <a:lumOff val="50000"/>
                            </a:schemeClr>
                          </a:solidFill>
                          <a:hlinkClick r:id="rId3">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3614774649"/>
                  </a:ext>
                </a:extLst>
              </a:tr>
            </a:tbl>
          </a:graphicData>
        </a:graphic>
      </p:graphicFrame>
    </p:spTree>
    <p:extLst>
      <p:ext uri="{BB962C8B-B14F-4D97-AF65-F5344CB8AC3E}">
        <p14:creationId xmlns:p14="http://schemas.microsoft.com/office/powerpoint/2010/main" val="371921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47EE-C336-77C3-DC63-DBD8F8FE1CD3}"/>
              </a:ext>
            </a:extLst>
          </p:cNvPr>
          <p:cNvSpPr>
            <a:spLocks noGrp="1"/>
          </p:cNvSpPr>
          <p:nvPr>
            <p:ph type="title"/>
          </p:nvPr>
        </p:nvSpPr>
        <p:spPr/>
        <p:txBody>
          <a:bodyPr>
            <a:normAutofit fontScale="90000"/>
          </a:bodyPr>
          <a:lstStyle/>
          <a:p>
            <a:r>
              <a:rPr lang="en-GB" dirty="0"/>
              <a:t>Professional Standards Framework</a:t>
            </a:r>
          </a:p>
        </p:txBody>
      </p:sp>
      <p:pic>
        <p:nvPicPr>
          <p:cNvPr id="5" name="Picture 4" descr="A diagram of a diagram&#10;&#10;Description automatically generated">
            <a:extLst>
              <a:ext uri="{FF2B5EF4-FFF2-40B4-BE49-F238E27FC236}">
                <a16:creationId xmlns:a16="http://schemas.microsoft.com/office/drawing/2014/main" id="{4D2A67AC-9CFC-B227-8646-FC093A5F6ED8}"/>
              </a:ext>
            </a:extLst>
          </p:cNvPr>
          <p:cNvPicPr>
            <a:picLocks noChangeAspect="1"/>
          </p:cNvPicPr>
          <p:nvPr/>
        </p:nvPicPr>
        <p:blipFill>
          <a:blip r:embed="rId3">
            <a:extLst>
              <a:ext uri="{28A0092B-C50C-407E-A947-70E740481C1C}">
                <a14:useLocalDpi xmlns:a14="http://schemas.microsoft.com/office/drawing/2010/main" val="0"/>
              </a:ext>
            </a:extLst>
          </a:blip>
          <a:srcRect l="7127" t="9234" r="9017" b="2511"/>
          <a:stretch/>
        </p:blipFill>
        <p:spPr>
          <a:xfrm>
            <a:off x="3519714" y="1530123"/>
            <a:ext cx="5152572" cy="5145315"/>
          </a:xfrm>
          <a:prstGeom prst="rect">
            <a:avLst/>
          </a:prstGeom>
        </p:spPr>
      </p:pic>
    </p:spTree>
    <p:extLst>
      <p:ext uri="{BB962C8B-B14F-4D97-AF65-F5344CB8AC3E}">
        <p14:creationId xmlns:p14="http://schemas.microsoft.com/office/powerpoint/2010/main" val="1393434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C5A31-E673-44AE-2CD1-663EF64A8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A36D1-C0FF-7DD2-765C-063DAE5DD8B4}"/>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B0CF9B69-75CA-7C4F-05CC-066B19A26E62}"/>
              </a:ext>
            </a:extLst>
          </p:cNvPr>
          <p:cNvSpPr>
            <a:spLocks noGrp="1"/>
          </p:cNvSpPr>
          <p:nvPr>
            <p:ph idx="1"/>
          </p:nvPr>
        </p:nvSpPr>
        <p:spPr>
          <a:xfrm>
            <a:off x="537029" y="1328058"/>
            <a:ext cx="11117943" cy="5529942"/>
          </a:xfrm>
        </p:spPr>
        <p:txBody>
          <a:bodyPr>
            <a:normAutofit/>
          </a:bodyPr>
          <a:lstStyle/>
          <a:p>
            <a:pPr marL="514350" indent="-514350">
              <a:lnSpc>
                <a:spcPct val="100000"/>
              </a:lnSpc>
              <a:buFont typeface="+mj-lt"/>
              <a:buAutoNum type="arabicPeriod" startAt="2"/>
            </a:pPr>
            <a:r>
              <a:rPr lang="en-GB" dirty="0"/>
              <a:t> </a:t>
            </a:r>
            <a:r>
              <a:rPr lang="en-GB" b="1" dirty="0" err="1"/>
              <a:t>GTAs</a:t>
            </a:r>
            <a:r>
              <a:rPr lang="en-GB" b="1" dirty="0"/>
              <a:t>:</a:t>
            </a:r>
            <a:r>
              <a:rPr lang="en-GB" dirty="0"/>
              <a:t>  Enrol onto </a:t>
            </a:r>
            <a:r>
              <a:rPr lang="en-GB" dirty="0">
                <a:solidFill>
                  <a:schemeClr val="tx2">
                    <a:lumMod val="50000"/>
                    <a:lumOff val="50000"/>
                  </a:schemeClr>
                </a:solidFill>
                <a:hlinkClick r:id="rId2">
                  <a:extLst>
                    <a:ext uri="{A12FA001-AC4F-418D-AE19-62706E023703}">
                      <ahyp:hlinkClr xmlns:ahyp="http://schemas.microsoft.com/office/drawing/2018/hyperlinkcolor" val="tx"/>
                    </a:ext>
                  </a:extLst>
                </a:hlinkClick>
              </a:rPr>
              <a:t>GTA Pathway to Fellowship</a:t>
            </a:r>
            <a:r>
              <a:rPr lang="en-GB" dirty="0">
                <a:solidFill>
                  <a:schemeClr val="tx2">
                    <a:lumMod val="50000"/>
                    <a:lumOff val="50000"/>
                  </a:schemeClr>
                </a:solidFill>
              </a:rPr>
              <a:t> </a:t>
            </a:r>
            <a:r>
              <a:rPr lang="en-GB" dirty="0"/>
              <a:t>and pass with a score of 80%.</a:t>
            </a:r>
          </a:p>
          <a:p>
            <a:pPr marL="0" indent="0">
              <a:lnSpc>
                <a:spcPct val="100000"/>
              </a:lnSpc>
              <a:buNone/>
            </a:pPr>
            <a:endParaRPr lang="en-GB" dirty="0"/>
          </a:p>
        </p:txBody>
      </p:sp>
      <p:pic>
        <p:nvPicPr>
          <p:cNvPr id="6" name="Picture 5" descr="A screenshot of a computer&#10;&#10;Description automatically generated">
            <a:extLst>
              <a:ext uri="{FF2B5EF4-FFF2-40B4-BE49-F238E27FC236}">
                <a16:creationId xmlns:a16="http://schemas.microsoft.com/office/drawing/2014/main" id="{47CB9F4F-BE8B-6F56-0B4B-E5447A067F81}"/>
              </a:ext>
            </a:extLst>
          </p:cNvPr>
          <p:cNvPicPr>
            <a:picLocks noChangeAspect="1"/>
          </p:cNvPicPr>
          <p:nvPr/>
        </p:nvPicPr>
        <p:blipFill>
          <a:blip r:embed="rId3">
            <a:extLst>
              <a:ext uri="{28A0092B-C50C-407E-A947-70E740481C1C}">
                <a14:useLocalDpi xmlns:a14="http://schemas.microsoft.com/office/drawing/2010/main" val="0"/>
              </a:ext>
            </a:extLst>
          </a:blip>
          <a:srcRect l="5655" t="23865" r="6828"/>
          <a:stretch/>
        </p:blipFill>
        <p:spPr>
          <a:xfrm>
            <a:off x="1700092" y="2328783"/>
            <a:ext cx="8791816" cy="4529217"/>
          </a:xfrm>
          <a:prstGeom prst="rect">
            <a:avLst/>
          </a:prstGeom>
        </p:spPr>
      </p:pic>
    </p:spTree>
    <p:extLst>
      <p:ext uri="{BB962C8B-B14F-4D97-AF65-F5344CB8AC3E}">
        <p14:creationId xmlns:p14="http://schemas.microsoft.com/office/powerpoint/2010/main" val="7544828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6A842-5339-839F-47AE-0DFFF4BAA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041527-9297-4DCB-955B-EE52F5C01C66}"/>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D1325A45-5FCB-15E4-263E-267896942484}"/>
              </a:ext>
            </a:extLst>
          </p:cNvPr>
          <p:cNvSpPr>
            <a:spLocks noGrp="1"/>
          </p:cNvSpPr>
          <p:nvPr>
            <p:ph idx="1"/>
          </p:nvPr>
        </p:nvSpPr>
        <p:spPr>
          <a:xfrm>
            <a:off x="537029" y="1328058"/>
            <a:ext cx="11117943" cy="5529942"/>
          </a:xfrm>
        </p:spPr>
        <p:txBody>
          <a:bodyPr>
            <a:normAutofit/>
          </a:bodyPr>
          <a:lstStyle/>
          <a:p>
            <a:pPr marL="514350" indent="-514350">
              <a:lnSpc>
                <a:spcPct val="100000"/>
              </a:lnSpc>
              <a:buFont typeface="+mj-lt"/>
              <a:buAutoNum type="arabicPeriod" startAt="3"/>
            </a:pPr>
            <a:r>
              <a:rPr lang="en-GB" dirty="0"/>
              <a:t>Sign up for and attend “</a:t>
            </a:r>
            <a:r>
              <a:rPr lang="en-GB" i="1" dirty="0"/>
              <a:t>21 - </a:t>
            </a:r>
            <a:r>
              <a:rPr lang="en-US" i="1" dirty="0"/>
              <a:t>Reflective Writing Support (Associate Fellow, Fellow and Senior Fellow)</a:t>
            </a:r>
            <a:r>
              <a:rPr lang="en-GB" dirty="0"/>
              <a:t>” through </a:t>
            </a:r>
            <a:r>
              <a:rPr lang="en-GB" dirty="0">
                <a:solidFill>
                  <a:schemeClr val="tx2">
                    <a:lumMod val="50000"/>
                    <a:lumOff val="50000"/>
                  </a:schemeClr>
                </a:solidFill>
                <a:hlinkClick r:id="rId3">
                  <a:extLst>
                    <a:ext uri="{A12FA001-AC4F-418D-AE19-62706E023703}">
                      <ahyp:hlinkClr xmlns:ahyp="http://schemas.microsoft.com/office/drawing/2018/hyperlinkcolor" val="tx"/>
                    </a:ext>
                  </a:extLst>
                </a:hlinkClick>
              </a:rPr>
              <a:t>L&amp;T Hub Pathways Events</a:t>
            </a:r>
            <a:r>
              <a:rPr lang="en-GB" dirty="0"/>
              <a:t>:</a:t>
            </a:r>
          </a:p>
          <a:p>
            <a:pPr marL="0" indent="0">
              <a:lnSpc>
                <a:spcPct val="100000"/>
              </a:lnSpc>
              <a:buNone/>
            </a:pPr>
            <a:endParaRPr lang="en-GB" dirty="0"/>
          </a:p>
        </p:txBody>
      </p:sp>
      <p:graphicFrame>
        <p:nvGraphicFramePr>
          <p:cNvPr id="4" name="Table 3">
            <a:extLst>
              <a:ext uri="{FF2B5EF4-FFF2-40B4-BE49-F238E27FC236}">
                <a16:creationId xmlns:a16="http://schemas.microsoft.com/office/drawing/2014/main" id="{47F9913E-A9F7-BD50-2FA9-A9AE04ED5CFA}"/>
              </a:ext>
            </a:extLst>
          </p:cNvPr>
          <p:cNvGraphicFramePr>
            <a:graphicFrameLocks noGrp="1"/>
          </p:cNvGraphicFramePr>
          <p:nvPr>
            <p:extLst>
              <p:ext uri="{D42A27DB-BD31-4B8C-83A1-F6EECF244321}">
                <p14:modId xmlns:p14="http://schemas.microsoft.com/office/powerpoint/2010/main" val="446840105"/>
              </p:ext>
            </p:extLst>
          </p:nvPr>
        </p:nvGraphicFramePr>
        <p:xfrm>
          <a:off x="483957" y="3158319"/>
          <a:ext cx="11224085" cy="3672000"/>
        </p:xfrm>
        <a:graphic>
          <a:graphicData uri="http://schemas.openxmlformats.org/drawingml/2006/table">
            <a:tbl>
              <a:tblPr firstRow="1" bandRow="1">
                <a:tableStyleId>{5C22544A-7EE6-4342-B048-85BDC9FD1C3A}</a:tableStyleId>
              </a:tblPr>
              <a:tblGrid>
                <a:gridCol w="2244817">
                  <a:extLst>
                    <a:ext uri="{9D8B030D-6E8A-4147-A177-3AD203B41FA5}">
                      <a16:colId xmlns:a16="http://schemas.microsoft.com/office/drawing/2014/main" val="874107988"/>
                    </a:ext>
                  </a:extLst>
                </a:gridCol>
                <a:gridCol w="2031690">
                  <a:extLst>
                    <a:ext uri="{9D8B030D-6E8A-4147-A177-3AD203B41FA5}">
                      <a16:colId xmlns:a16="http://schemas.microsoft.com/office/drawing/2014/main" val="1486505085"/>
                    </a:ext>
                  </a:extLst>
                </a:gridCol>
                <a:gridCol w="2457944">
                  <a:extLst>
                    <a:ext uri="{9D8B030D-6E8A-4147-A177-3AD203B41FA5}">
                      <a16:colId xmlns:a16="http://schemas.microsoft.com/office/drawing/2014/main" val="1724386460"/>
                    </a:ext>
                  </a:extLst>
                </a:gridCol>
                <a:gridCol w="2244817">
                  <a:extLst>
                    <a:ext uri="{9D8B030D-6E8A-4147-A177-3AD203B41FA5}">
                      <a16:colId xmlns:a16="http://schemas.microsoft.com/office/drawing/2014/main" val="4091356500"/>
                    </a:ext>
                  </a:extLst>
                </a:gridCol>
                <a:gridCol w="2244817">
                  <a:extLst>
                    <a:ext uri="{9D8B030D-6E8A-4147-A177-3AD203B41FA5}">
                      <a16:colId xmlns:a16="http://schemas.microsoft.com/office/drawing/2014/main" val="1730694662"/>
                    </a:ext>
                  </a:extLst>
                </a:gridCol>
              </a:tblGrid>
              <a:tr h="612000">
                <a:tc>
                  <a:txBody>
                    <a:bodyPr/>
                    <a:lstStyle/>
                    <a:p>
                      <a:pPr algn="ctr"/>
                      <a:r>
                        <a:rPr lang="en-GB" sz="3000" dirty="0"/>
                        <a:t>Date</a:t>
                      </a:r>
                    </a:p>
                  </a:txBody>
                  <a:tcPr anchor="ctr">
                    <a:solidFill>
                      <a:srgbClr val="AC3B52"/>
                    </a:solidFill>
                  </a:tcPr>
                </a:tc>
                <a:tc>
                  <a:txBody>
                    <a:bodyPr/>
                    <a:lstStyle/>
                    <a:p>
                      <a:pPr algn="ctr"/>
                      <a:r>
                        <a:rPr lang="en-GB" sz="3000" dirty="0"/>
                        <a:t>Day</a:t>
                      </a:r>
                    </a:p>
                  </a:txBody>
                  <a:tcPr anchor="ctr">
                    <a:solidFill>
                      <a:srgbClr val="AC3B52"/>
                    </a:solidFill>
                  </a:tcPr>
                </a:tc>
                <a:tc>
                  <a:txBody>
                    <a:bodyPr/>
                    <a:lstStyle/>
                    <a:p>
                      <a:pPr algn="ctr"/>
                      <a:r>
                        <a:rPr lang="en-GB" sz="3000" dirty="0"/>
                        <a:t>Time</a:t>
                      </a:r>
                    </a:p>
                  </a:txBody>
                  <a:tcPr anchor="ctr">
                    <a:solidFill>
                      <a:srgbClr val="AC3B52"/>
                    </a:solidFill>
                  </a:tcPr>
                </a:tc>
                <a:tc>
                  <a:txBody>
                    <a:bodyPr/>
                    <a:lstStyle/>
                    <a:p>
                      <a:pPr algn="ctr"/>
                      <a:r>
                        <a:rPr lang="en-GB" sz="3000" dirty="0"/>
                        <a:t>Location</a:t>
                      </a:r>
                    </a:p>
                  </a:txBody>
                  <a:tcPr anchor="ctr">
                    <a:solidFill>
                      <a:srgbClr val="AC3B52"/>
                    </a:solidFill>
                  </a:tcPr>
                </a:tc>
                <a:tc>
                  <a:txBody>
                    <a:bodyPr/>
                    <a:lstStyle/>
                    <a:p>
                      <a:pPr algn="ctr"/>
                      <a:r>
                        <a:rPr lang="en-GB" sz="3000" dirty="0"/>
                        <a:t>Link</a:t>
                      </a:r>
                    </a:p>
                  </a:txBody>
                  <a:tcPr anchor="ctr">
                    <a:solidFill>
                      <a:srgbClr val="AC3B52"/>
                    </a:solidFill>
                  </a:tcPr>
                </a:tc>
                <a:extLst>
                  <a:ext uri="{0D108BD9-81ED-4DB2-BD59-A6C34878D82A}">
                    <a16:rowId xmlns:a16="http://schemas.microsoft.com/office/drawing/2014/main" val="440711023"/>
                  </a:ext>
                </a:extLst>
              </a:tr>
              <a:tr h="612000">
                <a:tc>
                  <a:txBody>
                    <a:bodyPr/>
                    <a:lstStyle/>
                    <a:p>
                      <a:pPr algn="ctr"/>
                      <a:r>
                        <a:rPr lang="en-GB" sz="3000" dirty="0"/>
                        <a:t>21/01/2025</a:t>
                      </a:r>
                    </a:p>
                  </a:txBody>
                  <a:tcPr anchor="ctr"/>
                </a:tc>
                <a:tc>
                  <a:txBody>
                    <a:bodyPr/>
                    <a:lstStyle/>
                    <a:p>
                      <a:pPr algn="ctr"/>
                      <a:r>
                        <a:rPr lang="en-GB" sz="3000" dirty="0"/>
                        <a:t>Tuesday</a:t>
                      </a:r>
                    </a:p>
                  </a:txBody>
                  <a:tcPr anchor="ctr"/>
                </a:tc>
                <a:tc>
                  <a:txBody>
                    <a:bodyPr/>
                    <a:lstStyle/>
                    <a:p>
                      <a:pPr algn="ctr"/>
                      <a:r>
                        <a:rPr lang="en-GB" sz="3000" dirty="0"/>
                        <a:t>14:45 – 16:00</a:t>
                      </a:r>
                    </a:p>
                  </a:txBody>
                  <a:tcPr anchor="ctr"/>
                </a:tc>
                <a:tc>
                  <a:txBody>
                    <a:bodyPr/>
                    <a:lstStyle/>
                    <a:p>
                      <a:pPr algn="ctr"/>
                      <a:r>
                        <a:rPr lang="en-GB" sz="3000" dirty="0"/>
                        <a:t>1W 3.107</a:t>
                      </a:r>
                    </a:p>
                  </a:txBody>
                  <a:tcPr anchor="ctr"/>
                </a:tc>
                <a:tc>
                  <a:txBody>
                    <a:bodyPr/>
                    <a:lstStyle/>
                    <a:p>
                      <a:pPr algn="ctr"/>
                      <a:r>
                        <a:rPr lang="en-GB" sz="3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3614774649"/>
                  </a:ext>
                </a:extLst>
              </a:tr>
              <a:tr h="612000">
                <a:tc>
                  <a:txBody>
                    <a:bodyPr/>
                    <a:lstStyle/>
                    <a:p>
                      <a:pPr algn="ctr"/>
                      <a:r>
                        <a:rPr lang="en-GB" sz="3000" dirty="0"/>
                        <a:t>27/02/2025</a:t>
                      </a:r>
                    </a:p>
                  </a:txBody>
                  <a:tcPr anchor="ctr"/>
                </a:tc>
                <a:tc>
                  <a:txBody>
                    <a:bodyPr/>
                    <a:lstStyle/>
                    <a:p>
                      <a:pPr algn="ctr"/>
                      <a:r>
                        <a:rPr lang="en-GB" sz="3000" dirty="0"/>
                        <a:t>Thursday</a:t>
                      </a:r>
                    </a:p>
                  </a:txBody>
                  <a:tcPr anchor="ctr"/>
                </a:tc>
                <a:tc>
                  <a:txBody>
                    <a:bodyPr/>
                    <a:lstStyle/>
                    <a:p>
                      <a:pPr algn="ctr"/>
                      <a:r>
                        <a:rPr lang="en-GB" sz="3000" dirty="0"/>
                        <a:t>14:45 – 16:00</a:t>
                      </a:r>
                    </a:p>
                  </a:txBody>
                  <a:tcPr anchor="ctr"/>
                </a:tc>
                <a:tc>
                  <a:txBody>
                    <a:bodyPr/>
                    <a:lstStyle/>
                    <a:p>
                      <a:pPr algn="ctr"/>
                      <a:r>
                        <a:rPr lang="en-GB" sz="3000" dirty="0"/>
                        <a:t>CB 3.16</a:t>
                      </a:r>
                    </a:p>
                  </a:txBody>
                  <a:tcPr anchor="ctr"/>
                </a:tc>
                <a:tc>
                  <a:txBody>
                    <a:bodyPr/>
                    <a:lstStyle/>
                    <a:p>
                      <a:pPr algn="ctr"/>
                      <a:r>
                        <a:rPr lang="en-GB" sz="3000" dirty="0">
                          <a:solidFill>
                            <a:schemeClr val="tx2">
                              <a:lumMod val="50000"/>
                              <a:lumOff val="50000"/>
                            </a:schemeClr>
                          </a:solidFill>
                          <a:hlinkClick r:id="rId5">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22501096"/>
                  </a:ext>
                </a:extLst>
              </a:tr>
              <a:tr h="612000">
                <a:tc>
                  <a:txBody>
                    <a:bodyPr/>
                    <a:lstStyle/>
                    <a:p>
                      <a:pPr algn="ctr"/>
                      <a:r>
                        <a:rPr lang="en-GB" sz="3000" dirty="0"/>
                        <a:t>11/03/2025</a:t>
                      </a:r>
                    </a:p>
                  </a:txBody>
                  <a:tcPr anchor="ctr"/>
                </a:tc>
                <a:tc>
                  <a:txBody>
                    <a:bodyPr/>
                    <a:lstStyle/>
                    <a:p>
                      <a:pPr algn="ctr"/>
                      <a:r>
                        <a:rPr lang="en-GB" sz="3000" dirty="0"/>
                        <a:t>Tuesday</a:t>
                      </a:r>
                    </a:p>
                  </a:txBody>
                  <a:tcPr anchor="ctr"/>
                </a:tc>
                <a:tc>
                  <a:txBody>
                    <a:bodyPr/>
                    <a:lstStyle/>
                    <a:p>
                      <a:pPr algn="ctr"/>
                      <a:r>
                        <a:rPr lang="en-GB" sz="3000" dirty="0"/>
                        <a:t>10:45 – 12:00</a:t>
                      </a:r>
                    </a:p>
                  </a:txBody>
                  <a:tcPr anchor="ctr"/>
                </a:tc>
                <a:tc>
                  <a:txBody>
                    <a:bodyPr/>
                    <a:lstStyle/>
                    <a:p>
                      <a:pPr algn="ctr"/>
                      <a:r>
                        <a:rPr lang="en-GB" sz="3000" dirty="0"/>
                        <a:t>CB 4.5</a:t>
                      </a:r>
                    </a:p>
                  </a:txBody>
                  <a:tcPr anchor="ctr"/>
                </a:tc>
                <a:tc>
                  <a:txBody>
                    <a:bodyPr/>
                    <a:lstStyle/>
                    <a:p>
                      <a:pPr algn="ctr"/>
                      <a:r>
                        <a:rPr lang="en-GB" sz="3000" dirty="0">
                          <a:solidFill>
                            <a:schemeClr val="tx2">
                              <a:lumMod val="50000"/>
                              <a:lumOff val="50000"/>
                            </a:schemeClr>
                          </a:solidFill>
                          <a:hlinkClick r:id="rId6">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2018297551"/>
                  </a:ext>
                </a:extLst>
              </a:tr>
              <a:tr h="612000">
                <a:tc>
                  <a:txBody>
                    <a:bodyPr/>
                    <a:lstStyle/>
                    <a:p>
                      <a:pPr algn="ctr"/>
                      <a:r>
                        <a:rPr lang="en-GB" sz="3000" dirty="0"/>
                        <a:t>15/04/2025</a:t>
                      </a:r>
                    </a:p>
                  </a:txBody>
                  <a:tcPr anchor="ctr"/>
                </a:tc>
                <a:tc>
                  <a:txBody>
                    <a:bodyPr/>
                    <a:lstStyle/>
                    <a:p>
                      <a:pPr algn="ctr"/>
                      <a:r>
                        <a:rPr lang="en-GB" sz="3000" dirty="0"/>
                        <a:t>Tuesday</a:t>
                      </a:r>
                    </a:p>
                  </a:txBody>
                  <a:tcPr anchor="ctr"/>
                </a:tc>
                <a:tc>
                  <a:txBody>
                    <a:bodyPr/>
                    <a:lstStyle/>
                    <a:p>
                      <a:pPr algn="ctr"/>
                      <a:r>
                        <a:rPr lang="en-GB" sz="3000" dirty="0"/>
                        <a:t>10:45 – 12:00</a:t>
                      </a:r>
                    </a:p>
                  </a:txBody>
                  <a:tcPr anchor="ctr"/>
                </a:tc>
                <a:tc>
                  <a:txBody>
                    <a:bodyPr/>
                    <a:lstStyle/>
                    <a:p>
                      <a:pPr algn="ctr"/>
                      <a:r>
                        <a:rPr lang="en-GB" sz="3000" dirty="0"/>
                        <a:t>TBC</a:t>
                      </a:r>
                    </a:p>
                  </a:txBody>
                  <a:tcPr anchor="ctr"/>
                </a:tc>
                <a:tc>
                  <a:txBody>
                    <a:bodyPr/>
                    <a:lstStyle/>
                    <a:p>
                      <a:pPr algn="ctr"/>
                      <a:r>
                        <a:rPr lang="en-GB" sz="3000" dirty="0">
                          <a:solidFill>
                            <a:schemeClr val="tx2">
                              <a:lumMod val="50000"/>
                              <a:lumOff val="50000"/>
                            </a:schemeClr>
                          </a:solidFill>
                          <a:hlinkClick r:id="rId7">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184177701"/>
                  </a:ext>
                </a:extLst>
              </a:tr>
              <a:tr h="612000">
                <a:tc>
                  <a:txBody>
                    <a:bodyPr/>
                    <a:lstStyle/>
                    <a:p>
                      <a:pPr algn="ctr"/>
                      <a:r>
                        <a:rPr lang="en-GB" sz="3000" dirty="0"/>
                        <a:t>13/05/2025</a:t>
                      </a:r>
                    </a:p>
                  </a:txBody>
                  <a:tcPr anchor="ctr"/>
                </a:tc>
                <a:tc>
                  <a:txBody>
                    <a:bodyPr/>
                    <a:lstStyle/>
                    <a:p>
                      <a:pPr algn="ctr"/>
                      <a:r>
                        <a:rPr lang="en-GB" sz="3000" dirty="0"/>
                        <a:t>Tuesday</a:t>
                      </a:r>
                    </a:p>
                  </a:txBody>
                  <a:tcPr anchor="ctr"/>
                </a:tc>
                <a:tc>
                  <a:txBody>
                    <a:bodyPr/>
                    <a:lstStyle/>
                    <a:p>
                      <a:pPr algn="ctr"/>
                      <a:r>
                        <a:rPr lang="en-GB" sz="3000" dirty="0"/>
                        <a:t>10:30 – 11:45</a:t>
                      </a:r>
                    </a:p>
                  </a:txBody>
                  <a:tcPr anchor="ctr"/>
                </a:tc>
                <a:tc>
                  <a:txBody>
                    <a:bodyPr/>
                    <a:lstStyle/>
                    <a:p>
                      <a:pPr algn="ctr"/>
                      <a:r>
                        <a:rPr lang="en-GB" sz="3000" dirty="0"/>
                        <a:t>TBC</a:t>
                      </a:r>
                    </a:p>
                  </a:txBody>
                  <a:tcPr anchor="ctr"/>
                </a:tc>
                <a:tc>
                  <a:txBody>
                    <a:bodyPr/>
                    <a:lstStyle/>
                    <a:p>
                      <a:pPr algn="ctr"/>
                      <a:r>
                        <a:rPr lang="en-GB" sz="3000" dirty="0">
                          <a:solidFill>
                            <a:schemeClr val="tx2">
                              <a:lumMod val="50000"/>
                              <a:lumOff val="50000"/>
                            </a:schemeClr>
                          </a:solidFill>
                          <a:hlinkClick r:id="rId8">
                            <a:extLst>
                              <a:ext uri="{A12FA001-AC4F-418D-AE19-62706E023703}">
                                <ahyp:hlinkClr xmlns:ahyp="http://schemas.microsoft.com/office/drawing/2018/hyperlinkcolor" val="tx"/>
                              </a:ext>
                            </a:extLst>
                          </a:hlinkClick>
                        </a:rPr>
                        <a:t>Link</a:t>
                      </a:r>
                      <a:endParaRPr lang="en-GB" sz="3000" dirty="0">
                        <a:solidFill>
                          <a:schemeClr val="tx2">
                            <a:lumMod val="50000"/>
                            <a:lumOff val="50000"/>
                          </a:schemeClr>
                        </a:solidFill>
                      </a:endParaRPr>
                    </a:p>
                  </a:txBody>
                  <a:tcPr anchor="ctr"/>
                </a:tc>
                <a:extLst>
                  <a:ext uri="{0D108BD9-81ED-4DB2-BD59-A6C34878D82A}">
                    <a16:rowId xmlns:a16="http://schemas.microsoft.com/office/drawing/2014/main" val="2011390626"/>
                  </a:ext>
                </a:extLst>
              </a:tr>
            </a:tbl>
          </a:graphicData>
        </a:graphic>
      </p:graphicFrame>
      <p:sp>
        <p:nvSpPr>
          <p:cNvPr id="5" name="Left Brace 4">
            <a:extLst>
              <a:ext uri="{FF2B5EF4-FFF2-40B4-BE49-F238E27FC236}">
                <a16:creationId xmlns:a16="http://schemas.microsoft.com/office/drawing/2014/main" id="{ABA20E26-00A1-A247-8D4E-255B252154C7}"/>
              </a:ext>
            </a:extLst>
          </p:cNvPr>
          <p:cNvSpPr/>
          <p:nvPr/>
        </p:nvSpPr>
        <p:spPr>
          <a:xfrm>
            <a:off x="167524" y="3788229"/>
            <a:ext cx="316433" cy="2431142"/>
          </a:xfrm>
          <a:prstGeom prst="leftBrace">
            <a:avLst/>
          </a:prstGeom>
          <a:noFill/>
          <a:ln w="508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6629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57BA9-31B4-0875-E882-782D0EEA7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4BEB14-A9FB-FD7D-A598-38B38BF8E4F5}"/>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C4E0751D-0A9B-6348-DDBC-000BC44E608C}"/>
              </a:ext>
            </a:extLst>
          </p:cNvPr>
          <p:cNvSpPr>
            <a:spLocks noGrp="1"/>
          </p:cNvSpPr>
          <p:nvPr>
            <p:ph idx="1"/>
          </p:nvPr>
        </p:nvSpPr>
        <p:spPr>
          <a:xfrm>
            <a:off x="537029" y="1328058"/>
            <a:ext cx="11117943" cy="5529942"/>
          </a:xfrm>
          <a:ln>
            <a:noFill/>
          </a:ln>
        </p:spPr>
        <p:txBody>
          <a:bodyPr>
            <a:noAutofit/>
          </a:bodyPr>
          <a:lstStyle/>
          <a:p>
            <a:pPr marL="514350" indent="-514350">
              <a:buFont typeface="+mj-lt"/>
              <a:buAutoNum type="arabicPeriod" startAt="4"/>
            </a:pPr>
            <a:r>
              <a:rPr lang="en-GB" dirty="0"/>
              <a:t>Make sure you are enrolled on (through Champion or Academic Development </a:t>
            </a:r>
            <a:r>
              <a:rPr lang="en-GB" dirty="0">
                <a:solidFill>
                  <a:schemeClr val="tx2">
                    <a:lumMod val="50000"/>
                    <a:lumOff val="50000"/>
                  </a:schemeClr>
                </a:solidFill>
                <a:hlinkClick r:id="rId3">
                  <a:extLst>
                    <a:ext uri="{A12FA001-AC4F-418D-AE19-62706E023703}">
                      <ahyp:hlinkClr xmlns:ahyp="http://schemas.microsoft.com/office/drawing/2018/hyperlinkcolor" val="tx"/>
                    </a:ext>
                  </a:extLst>
                </a:hlinkClick>
              </a:rPr>
              <a:t>acdev@bath.ac.uk</a:t>
            </a:r>
            <a:r>
              <a:rPr lang="en-GB" dirty="0"/>
              <a:t>):</a:t>
            </a:r>
          </a:p>
          <a:p>
            <a:pPr marL="971550" lvl="1" indent="-514350">
              <a:buFont typeface="+mj-lt"/>
              <a:buAutoNum type="romanLcPeriod"/>
            </a:pPr>
            <a:r>
              <a:rPr lang="en-GB" dirty="0"/>
              <a:t>Pathways to Fellowship</a:t>
            </a:r>
          </a:p>
          <a:p>
            <a:pPr lvl="2"/>
            <a:r>
              <a:rPr lang="en-US" dirty="0"/>
              <a:t> </a:t>
            </a:r>
            <a:r>
              <a:rPr lang="en-US" dirty="0">
                <a:solidFill>
                  <a:schemeClr val="tx2">
                    <a:lumMod val="50000"/>
                    <a:lumOff val="50000"/>
                  </a:schemeClr>
                </a:solidFill>
                <a:hlinkClick r:id="rId4">
                  <a:extLst>
                    <a:ext uri="{A12FA001-AC4F-418D-AE19-62706E023703}">
                      <ahyp:hlinkClr xmlns:ahyp="http://schemas.microsoft.com/office/drawing/2018/hyperlinkcolor" val="tx"/>
                    </a:ext>
                  </a:extLst>
                </a:hlinkClick>
              </a:rPr>
              <a:t>Probationer Pathway</a:t>
            </a:r>
            <a:r>
              <a:rPr lang="en-US" dirty="0"/>
              <a:t>;</a:t>
            </a:r>
          </a:p>
          <a:p>
            <a:pPr lvl="2"/>
            <a:r>
              <a:rPr lang="en-US" dirty="0"/>
              <a:t> </a:t>
            </a:r>
            <a:r>
              <a:rPr lang="en-US" dirty="0">
                <a:solidFill>
                  <a:schemeClr val="tx2">
                    <a:lumMod val="50000"/>
                    <a:lumOff val="50000"/>
                  </a:schemeClr>
                </a:solidFill>
                <a:hlinkClick r:id="rId5">
                  <a:extLst>
                    <a:ext uri="{A12FA001-AC4F-418D-AE19-62706E023703}">
                      <ahyp:hlinkClr xmlns:ahyp="http://schemas.microsoft.com/office/drawing/2018/hyperlinkcolor" val="tx"/>
                    </a:ext>
                  </a:extLst>
                </a:hlinkClick>
              </a:rPr>
              <a:t>Experiential Pathway</a:t>
            </a:r>
            <a:r>
              <a:rPr lang="en-US" dirty="0"/>
              <a:t>;</a:t>
            </a:r>
          </a:p>
          <a:p>
            <a:pPr lvl="2"/>
            <a:r>
              <a:rPr lang="en-US" dirty="0"/>
              <a:t> </a:t>
            </a:r>
            <a:r>
              <a:rPr lang="en-US" dirty="0">
                <a:solidFill>
                  <a:schemeClr val="tx2">
                    <a:lumMod val="50000"/>
                    <a:lumOff val="50000"/>
                  </a:schemeClr>
                </a:solidFill>
                <a:hlinkClick r:id="rId6">
                  <a:extLst>
                    <a:ext uri="{A12FA001-AC4F-418D-AE19-62706E023703}">
                      <ahyp:hlinkClr xmlns:ahyp="http://schemas.microsoft.com/office/drawing/2018/hyperlinkcolor" val="tx"/>
                    </a:ext>
                  </a:extLst>
                </a:hlinkClick>
              </a:rPr>
              <a:t>GTA Pathway to Fellowship</a:t>
            </a:r>
            <a:r>
              <a:rPr lang="en-US" dirty="0"/>
              <a:t>.</a:t>
            </a:r>
          </a:p>
          <a:p>
            <a:pPr marL="1028700" lvl="1" indent="-571500">
              <a:buFont typeface="+mj-lt"/>
              <a:buAutoNum type="romanLcPeriod"/>
            </a:pPr>
            <a:r>
              <a:rPr lang="en-US" dirty="0"/>
              <a:t> </a:t>
            </a:r>
            <a:r>
              <a:rPr lang="en-US" dirty="0">
                <a:solidFill>
                  <a:schemeClr val="tx2">
                    <a:lumMod val="50000"/>
                    <a:lumOff val="50000"/>
                  </a:schemeClr>
                </a:solidFill>
                <a:hlinkClick r:id="rId7">
                  <a:extLst>
                    <a:ext uri="{A12FA001-AC4F-418D-AE19-62706E023703}">
                      <ahyp:hlinkClr xmlns:ahyp="http://schemas.microsoft.com/office/drawing/2018/hyperlinkcolor" val="tx"/>
                    </a:ext>
                  </a:extLst>
                </a:hlinkClick>
              </a:rPr>
              <a:t>Gateway to Fellowship Submission</a:t>
            </a:r>
            <a:r>
              <a:rPr lang="en-US" dirty="0"/>
              <a:t>.</a:t>
            </a:r>
          </a:p>
          <a:p>
            <a:pPr marL="571500" indent="-571500">
              <a:buFont typeface="+mj-lt"/>
              <a:buAutoNum type="arabicPeriod" startAt="4"/>
            </a:pPr>
            <a:r>
              <a:rPr lang="en-US" dirty="0"/>
              <a:t>Work with your fellowship champion to draft a fellowship application:  </a:t>
            </a:r>
            <a:r>
              <a:rPr lang="en-US" b="1" i="1" dirty="0"/>
              <a:t>Chris Budd</a:t>
            </a:r>
            <a:r>
              <a:rPr lang="en-US" dirty="0"/>
              <a:t>, </a:t>
            </a:r>
            <a:r>
              <a:rPr lang="en-US" b="1" i="1" dirty="0"/>
              <a:t>Sandipan Roy</a:t>
            </a:r>
            <a:r>
              <a:rPr lang="en-US" dirty="0"/>
              <a:t>, </a:t>
            </a:r>
            <a:r>
              <a:rPr lang="en-US" b="1" i="1" dirty="0"/>
              <a:t>Waleed Ali</a:t>
            </a:r>
            <a:r>
              <a:rPr lang="en-US" dirty="0"/>
              <a:t>.</a:t>
            </a:r>
          </a:p>
        </p:txBody>
      </p:sp>
    </p:spTree>
    <p:extLst>
      <p:ext uri="{BB962C8B-B14F-4D97-AF65-F5344CB8AC3E}">
        <p14:creationId xmlns:p14="http://schemas.microsoft.com/office/powerpoint/2010/main" val="315611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4E3BA-EA02-3F4A-2650-94850C63D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B969B-19E2-3EC5-4CDB-A4DC62012338}"/>
              </a:ext>
            </a:extLst>
          </p:cNvPr>
          <p:cNvSpPr>
            <a:spLocks noGrp="1"/>
          </p:cNvSpPr>
          <p:nvPr>
            <p:ph type="title"/>
          </p:nvPr>
        </p:nvSpPr>
        <p:spPr/>
        <p:txBody>
          <a:bodyPr/>
          <a:lstStyle/>
          <a:p>
            <a:r>
              <a:rPr lang="en-GB" dirty="0"/>
              <a:t>HEA Application Steps</a:t>
            </a:r>
          </a:p>
        </p:txBody>
      </p:sp>
      <p:sp>
        <p:nvSpPr>
          <p:cNvPr id="3" name="Content Placeholder 2">
            <a:extLst>
              <a:ext uri="{FF2B5EF4-FFF2-40B4-BE49-F238E27FC236}">
                <a16:creationId xmlns:a16="http://schemas.microsoft.com/office/drawing/2014/main" id="{620E9447-FE3A-7BAC-CCE0-96D2C8DEBCDF}"/>
              </a:ext>
            </a:extLst>
          </p:cNvPr>
          <p:cNvSpPr>
            <a:spLocks noGrp="1"/>
          </p:cNvSpPr>
          <p:nvPr>
            <p:ph idx="1"/>
          </p:nvPr>
        </p:nvSpPr>
        <p:spPr>
          <a:xfrm>
            <a:off x="537029" y="1328058"/>
            <a:ext cx="11117943" cy="5529942"/>
          </a:xfrm>
        </p:spPr>
        <p:txBody>
          <a:bodyPr>
            <a:noAutofit/>
          </a:bodyPr>
          <a:lstStyle/>
          <a:p>
            <a:pPr marL="571500" indent="-571500">
              <a:buFont typeface="+mj-lt"/>
              <a:buAutoNum type="arabicPeriod" startAt="6"/>
            </a:pPr>
            <a:r>
              <a:rPr lang="en-US" dirty="0"/>
              <a:t>Identify advocates.</a:t>
            </a:r>
          </a:p>
          <a:p>
            <a:pPr marL="571500" indent="-571500">
              <a:buFont typeface="+mj-lt"/>
              <a:buAutoNum type="arabicPeriod" startAt="6"/>
            </a:pPr>
            <a:r>
              <a:rPr lang="en-US" dirty="0"/>
              <a:t>Write and receive feedback on your application from the Champions.</a:t>
            </a:r>
          </a:p>
          <a:p>
            <a:pPr marL="571500" indent="-571500">
              <a:buFont typeface="+mj-lt"/>
              <a:buAutoNum type="arabicPeriod" startAt="6"/>
            </a:pPr>
            <a:r>
              <a:rPr lang="en-US" dirty="0"/>
              <a:t>Act on feedback, </a:t>
            </a:r>
            <a:r>
              <a:rPr lang="en-GB" dirty="0"/>
              <a:t>finalise</a:t>
            </a:r>
            <a:r>
              <a:rPr lang="en-US" dirty="0"/>
              <a:t> application and pass to advocates to complete their statements.</a:t>
            </a:r>
          </a:p>
          <a:p>
            <a:pPr marL="571500" indent="-571500">
              <a:buFont typeface="+mj-lt"/>
              <a:buAutoNum type="arabicPeriod" startAt="6"/>
            </a:pPr>
            <a:r>
              <a:rPr lang="en-US" dirty="0"/>
              <a:t>Submit application before the deadline:</a:t>
            </a:r>
            <a:endParaRPr lang="en-GB" dirty="0"/>
          </a:p>
          <a:p>
            <a:pPr marL="571500" indent="-571500">
              <a:buFont typeface="+mj-lt"/>
              <a:buAutoNum type="arabicPeriod" startAt="6"/>
            </a:pPr>
            <a:endParaRPr lang="en-US" dirty="0"/>
          </a:p>
        </p:txBody>
      </p:sp>
      <p:graphicFrame>
        <p:nvGraphicFramePr>
          <p:cNvPr id="4" name="Content Placeholder 3">
            <a:extLst>
              <a:ext uri="{FF2B5EF4-FFF2-40B4-BE49-F238E27FC236}">
                <a16:creationId xmlns:a16="http://schemas.microsoft.com/office/drawing/2014/main" id="{8CD5AC75-C4A2-1F21-9518-FD15665B927D}"/>
              </a:ext>
            </a:extLst>
          </p:cNvPr>
          <p:cNvGraphicFramePr>
            <a:graphicFrameLocks/>
          </p:cNvGraphicFramePr>
          <p:nvPr>
            <p:extLst>
              <p:ext uri="{D42A27DB-BD31-4B8C-83A1-F6EECF244321}">
                <p14:modId xmlns:p14="http://schemas.microsoft.com/office/powerpoint/2010/main" val="3231760292"/>
              </p:ext>
            </p:extLst>
          </p:nvPr>
        </p:nvGraphicFramePr>
        <p:xfrm>
          <a:off x="537028" y="4849163"/>
          <a:ext cx="11118849" cy="1645920"/>
        </p:xfrm>
        <a:graphic>
          <a:graphicData uri="http://schemas.openxmlformats.org/drawingml/2006/table">
            <a:tbl>
              <a:tblPr firstRow="1" bandRow="1">
                <a:tableStyleId>{5C22544A-7EE6-4342-B048-85BDC9FD1C3A}</a:tableStyleId>
              </a:tblPr>
              <a:tblGrid>
                <a:gridCol w="3706283">
                  <a:extLst>
                    <a:ext uri="{9D8B030D-6E8A-4147-A177-3AD203B41FA5}">
                      <a16:colId xmlns:a16="http://schemas.microsoft.com/office/drawing/2014/main" val="2706779271"/>
                    </a:ext>
                  </a:extLst>
                </a:gridCol>
                <a:gridCol w="3706283">
                  <a:extLst>
                    <a:ext uri="{9D8B030D-6E8A-4147-A177-3AD203B41FA5}">
                      <a16:colId xmlns:a16="http://schemas.microsoft.com/office/drawing/2014/main" val="2151867131"/>
                    </a:ext>
                  </a:extLst>
                </a:gridCol>
                <a:gridCol w="3706283">
                  <a:extLst>
                    <a:ext uri="{9D8B030D-6E8A-4147-A177-3AD203B41FA5}">
                      <a16:colId xmlns:a16="http://schemas.microsoft.com/office/drawing/2014/main" val="2938753413"/>
                    </a:ext>
                  </a:extLst>
                </a:gridCol>
              </a:tblGrid>
              <a:tr h="370840">
                <a:tc>
                  <a:txBody>
                    <a:bodyPr/>
                    <a:lstStyle/>
                    <a:p>
                      <a:pPr algn="ctr"/>
                      <a:r>
                        <a:rPr lang="en-GB" sz="3000" dirty="0"/>
                        <a:t>Day</a:t>
                      </a:r>
                    </a:p>
                  </a:txBody>
                  <a:tcPr anchor="ctr">
                    <a:solidFill>
                      <a:srgbClr val="AC3B52"/>
                    </a:solidFill>
                  </a:tcPr>
                </a:tc>
                <a:tc>
                  <a:txBody>
                    <a:bodyPr/>
                    <a:lstStyle/>
                    <a:p>
                      <a:pPr algn="ctr"/>
                      <a:r>
                        <a:rPr lang="en-GB" sz="3000" dirty="0"/>
                        <a:t>Date</a:t>
                      </a:r>
                    </a:p>
                  </a:txBody>
                  <a:tcPr anchor="ctr">
                    <a:solidFill>
                      <a:srgbClr val="AC3B52"/>
                    </a:solidFill>
                  </a:tcPr>
                </a:tc>
                <a:tc>
                  <a:txBody>
                    <a:bodyPr/>
                    <a:lstStyle/>
                    <a:p>
                      <a:pPr algn="ctr"/>
                      <a:r>
                        <a:rPr lang="en-GB" sz="3000" dirty="0"/>
                        <a:t>Time</a:t>
                      </a:r>
                    </a:p>
                  </a:txBody>
                  <a:tcPr anchor="ctr">
                    <a:solidFill>
                      <a:srgbClr val="AC3B52"/>
                    </a:solidFill>
                  </a:tcPr>
                </a:tc>
                <a:extLst>
                  <a:ext uri="{0D108BD9-81ED-4DB2-BD59-A6C34878D82A}">
                    <a16:rowId xmlns:a16="http://schemas.microsoft.com/office/drawing/2014/main" val="4229729083"/>
                  </a:ext>
                </a:extLst>
              </a:tr>
              <a:tr h="370840">
                <a:tc>
                  <a:txBody>
                    <a:bodyPr/>
                    <a:lstStyle/>
                    <a:p>
                      <a:pPr algn="ctr"/>
                      <a:r>
                        <a:rPr lang="en-GB" sz="3000" dirty="0"/>
                        <a:t>Friday</a:t>
                      </a:r>
                    </a:p>
                  </a:txBody>
                  <a:tcPr anchor="ctr"/>
                </a:tc>
                <a:tc>
                  <a:txBody>
                    <a:bodyPr/>
                    <a:lstStyle/>
                    <a:p>
                      <a:pPr algn="ctr"/>
                      <a:r>
                        <a:rPr lang="en-GB" sz="3000" dirty="0"/>
                        <a:t>14/2/2024</a:t>
                      </a:r>
                    </a:p>
                  </a:txBody>
                  <a:tcPr anchor="ctr"/>
                </a:tc>
                <a:tc>
                  <a:txBody>
                    <a:bodyPr/>
                    <a:lstStyle/>
                    <a:p>
                      <a:pPr algn="ctr"/>
                      <a:r>
                        <a:rPr lang="en-GB" sz="3000" dirty="0"/>
                        <a:t>Noon</a:t>
                      </a:r>
                    </a:p>
                  </a:txBody>
                  <a:tcPr anchor="ctr"/>
                </a:tc>
                <a:extLst>
                  <a:ext uri="{0D108BD9-81ED-4DB2-BD59-A6C34878D82A}">
                    <a16:rowId xmlns:a16="http://schemas.microsoft.com/office/drawing/2014/main" val="3956694627"/>
                  </a:ext>
                </a:extLst>
              </a:tr>
              <a:tr h="370840">
                <a:tc>
                  <a:txBody>
                    <a:bodyPr/>
                    <a:lstStyle/>
                    <a:p>
                      <a:pPr algn="ctr"/>
                      <a:r>
                        <a:rPr lang="en-GB" sz="3000" dirty="0"/>
                        <a:t>Friday</a:t>
                      </a:r>
                    </a:p>
                  </a:txBody>
                  <a:tcPr anchor="ctr"/>
                </a:tc>
                <a:tc>
                  <a:txBody>
                    <a:bodyPr/>
                    <a:lstStyle/>
                    <a:p>
                      <a:pPr algn="ctr"/>
                      <a:r>
                        <a:rPr lang="en-GB" sz="3000" dirty="0"/>
                        <a:t>16/5/2024</a:t>
                      </a:r>
                    </a:p>
                  </a:txBody>
                  <a:tcPr anchor="ctr"/>
                </a:tc>
                <a:tc>
                  <a:txBody>
                    <a:bodyPr/>
                    <a:lstStyle/>
                    <a:p>
                      <a:pPr algn="ctr"/>
                      <a:r>
                        <a:rPr lang="en-GB" sz="3000" dirty="0"/>
                        <a:t>Noon</a:t>
                      </a:r>
                    </a:p>
                  </a:txBody>
                  <a:tcPr anchor="ctr"/>
                </a:tc>
                <a:extLst>
                  <a:ext uri="{0D108BD9-81ED-4DB2-BD59-A6C34878D82A}">
                    <a16:rowId xmlns:a16="http://schemas.microsoft.com/office/drawing/2014/main" val="3327887907"/>
                  </a:ext>
                </a:extLst>
              </a:tr>
            </a:tbl>
          </a:graphicData>
        </a:graphic>
      </p:graphicFrame>
    </p:spTree>
    <p:extLst>
      <p:ext uri="{BB962C8B-B14F-4D97-AF65-F5344CB8AC3E}">
        <p14:creationId xmlns:p14="http://schemas.microsoft.com/office/powerpoint/2010/main" val="63721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FACC-B161-8FDC-6313-45F03ED1B55E}"/>
              </a:ext>
            </a:extLst>
          </p:cNvPr>
          <p:cNvSpPr>
            <a:spLocks noGrp="1"/>
          </p:cNvSpPr>
          <p:nvPr>
            <p:ph type="title"/>
          </p:nvPr>
        </p:nvSpPr>
        <p:spPr/>
        <p:txBody>
          <a:bodyPr/>
          <a:lstStyle/>
          <a:p>
            <a:r>
              <a:rPr lang="en-GB" dirty="0"/>
              <a:t>HEA Application Forms</a:t>
            </a:r>
          </a:p>
        </p:txBody>
      </p:sp>
      <p:graphicFrame>
        <p:nvGraphicFramePr>
          <p:cNvPr id="4" name="Content Placeholder 3">
            <a:extLst>
              <a:ext uri="{FF2B5EF4-FFF2-40B4-BE49-F238E27FC236}">
                <a16:creationId xmlns:a16="http://schemas.microsoft.com/office/drawing/2014/main" id="{42E98D53-FAD6-C82C-417C-7585D5623B9D}"/>
              </a:ext>
            </a:extLst>
          </p:cNvPr>
          <p:cNvGraphicFramePr>
            <a:graphicFrameLocks noGrp="1"/>
          </p:cNvGraphicFramePr>
          <p:nvPr>
            <p:ph idx="1"/>
            <p:extLst>
              <p:ext uri="{D42A27DB-BD31-4B8C-83A1-F6EECF244321}">
                <p14:modId xmlns:p14="http://schemas.microsoft.com/office/powerpoint/2010/main" val="2166070821"/>
              </p:ext>
            </p:extLst>
          </p:nvPr>
        </p:nvGraphicFramePr>
        <p:xfrm>
          <a:off x="536575" y="1328739"/>
          <a:ext cx="11118850" cy="4797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Brace 4">
            <a:extLst>
              <a:ext uri="{FF2B5EF4-FFF2-40B4-BE49-F238E27FC236}">
                <a16:creationId xmlns:a16="http://schemas.microsoft.com/office/drawing/2014/main" id="{67C6B00E-4171-9373-F09B-8016A04AF55F}"/>
              </a:ext>
            </a:extLst>
          </p:cNvPr>
          <p:cNvSpPr/>
          <p:nvPr/>
        </p:nvSpPr>
        <p:spPr>
          <a:xfrm rot="5400000">
            <a:off x="5925702" y="702292"/>
            <a:ext cx="340595" cy="11118850"/>
          </a:xfrm>
          <a:prstGeom prst="rightBrace">
            <a:avLst/>
          </a:prstGeom>
          <a:ln w="63500">
            <a:solidFill>
              <a:srgbClr val="AC3B5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F90F509B-FE50-A106-A257-791112CEE326}"/>
              </a:ext>
            </a:extLst>
          </p:cNvPr>
          <p:cNvSpPr txBox="1"/>
          <p:nvPr/>
        </p:nvSpPr>
        <p:spPr>
          <a:xfrm>
            <a:off x="3513402" y="6380946"/>
            <a:ext cx="5165197" cy="477054"/>
          </a:xfrm>
          <a:prstGeom prst="rect">
            <a:avLst/>
          </a:prstGeom>
          <a:noFill/>
        </p:spPr>
        <p:txBody>
          <a:bodyPr wrap="none" rtlCol="0">
            <a:spAutoFit/>
          </a:bodyPr>
          <a:lstStyle/>
          <a:p>
            <a:r>
              <a:rPr lang="en-GB" sz="2500" dirty="0"/>
              <a:t>V1, V2, V3, V4, V5, K1, K2, K3, K4, K5</a:t>
            </a:r>
          </a:p>
        </p:txBody>
      </p:sp>
    </p:spTree>
    <p:extLst>
      <p:ext uri="{BB962C8B-B14F-4D97-AF65-F5344CB8AC3E}">
        <p14:creationId xmlns:p14="http://schemas.microsoft.com/office/powerpoint/2010/main" val="36804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722ED09E-A96F-4B0A-A9DD-5F4CD4ED6222}"/>
                                            </p:graphicEl>
                                          </p:spTgt>
                                        </p:tgtEl>
                                        <p:attrNameLst>
                                          <p:attrName>style.visibility</p:attrName>
                                        </p:attrNameLst>
                                      </p:cBhvr>
                                      <p:to>
                                        <p:strVal val="visible"/>
                                      </p:to>
                                    </p:set>
                                    <p:animEffect transition="in" filter="fade">
                                      <p:cBhvr>
                                        <p:cTn id="7" dur="500"/>
                                        <p:tgtEl>
                                          <p:spTgt spid="4">
                                            <p:graphicEl>
                                              <a:dgm id="{722ED09E-A96F-4B0A-A9DD-5F4CD4ED6222}"/>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097577D8-62CD-4A33-98C3-E00210558AB4}"/>
                                            </p:graphicEl>
                                          </p:spTgt>
                                        </p:tgtEl>
                                        <p:attrNameLst>
                                          <p:attrName>style.visibility</p:attrName>
                                        </p:attrNameLst>
                                      </p:cBhvr>
                                      <p:to>
                                        <p:strVal val="visible"/>
                                      </p:to>
                                    </p:set>
                                    <p:animEffect transition="in" filter="fade">
                                      <p:cBhvr>
                                        <p:cTn id="10" dur="500"/>
                                        <p:tgtEl>
                                          <p:spTgt spid="4">
                                            <p:graphicEl>
                                              <a:dgm id="{097577D8-62CD-4A33-98C3-E00210558AB4}"/>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70BBF81E-EBFD-4744-A0A9-6E768BF843D9}"/>
                                            </p:graphicEl>
                                          </p:spTgt>
                                        </p:tgtEl>
                                        <p:attrNameLst>
                                          <p:attrName>style.visibility</p:attrName>
                                        </p:attrNameLst>
                                      </p:cBhvr>
                                      <p:to>
                                        <p:strVal val="visible"/>
                                      </p:to>
                                    </p:set>
                                    <p:animEffect transition="in" filter="fade">
                                      <p:cBhvr>
                                        <p:cTn id="13" dur="500"/>
                                        <p:tgtEl>
                                          <p:spTgt spid="4">
                                            <p:graphicEl>
                                              <a:dgm id="{70BBF81E-EBFD-4744-A0A9-6E768BF843D9}"/>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D638C42F-53F8-463E-AA59-1BC17EC3A9FC}"/>
                                            </p:graphicEl>
                                          </p:spTgt>
                                        </p:tgtEl>
                                        <p:attrNameLst>
                                          <p:attrName>style.visibility</p:attrName>
                                        </p:attrNameLst>
                                      </p:cBhvr>
                                      <p:to>
                                        <p:strVal val="visible"/>
                                      </p:to>
                                    </p:set>
                                    <p:animEffect transition="in" filter="fade">
                                      <p:cBhvr>
                                        <p:cTn id="18" dur="500"/>
                                        <p:tgtEl>
                                          <p:spTgt spid="4">
                                            <p:graphicEl>
                                              <a:dgm id="{D638C42F-53F8-463E-AA59-1BC17EC3A9FC}"/>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graphicEl>
                                              <a:dgm id="{E619C7EF-7613-4E5C-8776-88E9705483B0}"/>
                                            </p:graphicEl>
                                          </p:spTgt>
                                        </p:tgtEl>
                                        <p:attrNameLst>
                                          <p:attrName>style.visibility</p:attrName>
                                        </p:attrNameLst>
                                      </p:cBhvr>
                                      <p:to>
                                        <p:strVal val="visible"/>
                                      </p:to>
                                    </p:set>
                                    <p:animEffect transition="in" filter="fade">
                                      <p:cBhvr>
                                        <p:cTn id="21" dur="500"/>
                                        <p:tgtEl>
                                          <p:spTgt spid="4">
                                            <p:graphicEl>
                                              <a:dgm id="{E619C7EF-7613-4E5C-8776-88E9705483B0}"/>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graphicEl>
                                              <a:dgm id="{F22B0910-9163-4070-910A-243737B21007}"/>
                                            </p:graphicEl>
                                          </p:spTgt>
                                        </p:tgtEl>
                                        <p:attrNameLst>
                                          <p:attrName>style.visibility</p:attrName>
                                        </p:attrNameLst>
                                      </p:cBhvr>
                                      <p:to>
                                        <p:strVal val="visible"/>
                                      </p:to>
                                    </p:set>
                                    <p:animEffect transition="in" filter="fade">
                                      <p:cBhvr>
                                        <p:cTn id="24" dur="500"/>
                                        <p:tgtEl>
                                          <p:spTgt spid="4">
                                            <p:graphicEl>
                                              <a:dgm id="{F22B0910-9163-4070-910A-243737B21007}"/>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
                                            <p:graphicEl>
                                              <a:dgm id="{26A7C575-E682-4B37-8F66-ED35528883B0}"/>
                                            </p:graphicEl>
                                          </p:spTgt>
                                        </p:tgtEl>
                                        <p:attrNameLst>
                                          <p:attrName>style.visibility</p:attrName>
                                        </p:attrNameLst>
                                      </p:cBhvr>
                                      <p:to>
                                        <p:strVal val="visible"/>
                                      </p:to>
                                    </p:set>
                                    <p:animEffect transition="in" filter="fade">
                                      <p:cBhvr>
                                        <p:cTn id="27" dur="500"/>
                                        <p:tgtEl>
                                          <p:spTgt spid="4">
                                            <p:graphicEl>
                                              <a:dgm id="{26A7C575-E682-4B37-8F66-ED35528883B0}"/>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graphicEl>
                                              <a:dgm id="{5171C71B-F871-4DDF-AE0A-871433CE5FF0}"/>
                                            </p:graphicEl>
                                          </p:spTgt>
                                        </p:tgtEl>
                                        <p:attrNameLst>
                                          <p:attrName>style.visibility</p:attrName>
                                        </p:attrNameLst>
                                      </p:cBhvr>
                                      <p:to>
                                        <p:strVal val="visible"/>
                                      </p:to>
                                    </p:set>
                                    <p:animEffect transition="in" filter="fade">
                                      <p:cBhvr>
                                        <p:cTn id="30" dur="500"/>
                                        <p:tgtEl>
                                          <p:spTgt spid="4">
                                            <p:graphicEl>
                                              <a:dgm id="{5171C71B-F871-4DDF-AE0A-871433CE5FF0}"/>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69A2DC05-FDE3-48E2-986A-4DC9318EF9A2}"/>
                                            </p:graphicEl>
                                          </p:spTgt>
                                        </p:tgtEl>
                                        <p:attrNameLst>
                                          <p:attrName>style.visibility</p:attrName>
                                        </p:attrNameLst>
                                      </p:cBhvr>
                                      <p:to>
                                        <p:strVal val="visible"/>
                                      </p:to>
                                    </p:set>
                                    <p:animEffect transition="in" filter="fade">
                                      <p:cBhvr>
                                        <p:cTn id="33" dur="500"/>
                                        <p:tgtEl>
                                          <p:spTgt spid="4">
                                            <p:graphicEl>
                                              <a:dgm id="{69A2DC05-FDE3-48E2-986A-4DC9318EF9A2}"/>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58571B4D-030E-4AF6-8AD5-30FC61A5D9B0}"/>
                                            </p:graphicEl>
                                          </p:spTgt>
                                        </p:tgtEl>
                                        <p:attrNameLst>
                                          <p:attrName>style.visibility</p:attrName>
                                        </p:attrNameLst>
                                      </p:cBhvr>
                                      <p:to>
                                        <p:strVal val="visible"/>
                                      </p:to>
                                    </p:set>
                                    <p:animEffect transition="in" filter="fade">
                                      <p:cBhvr>
                                        <p:cTn id="36" dur="500"/>
                                        <p:tgtEl>
                                          <p:spTgt spid="4">
                                            <p:graphicEl>
                                              <a:dgm id="{58571B4D-030E-4AF6-8AD5-30FC61A5D9B0}"/>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1B7C1FC4-DC0D-4433-8DFC-DB816BFAA746}"/>
                                            </p:graphicEl>
                                          </p:spTgt>
                                        </p:tgtEl>
                                        <p:attrNameLst>
                                          <p:attrName>style.visibility</p:attrName>
                                        </p:attrNameLst>
                                      </p:cBhvr>
                                      <p:to>
                                        <p:strVal val="visible"/>
                                      </p:to>
                                    </p:set>
                                    <p:animEffect transition="in" filter="fade">
                                      <p:cBhvr>
                                        <p:cTn id="39" dur="500"/>
                                        <p:tgtEl>
                                          <p:spTgt spid="4">
                                            <p:graphicEl>
                                              <a:dgm id="{1B7C1FC4-DC0D-4433-8DFC-DB816BFAA746}"/>
                                            </p:graphic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graphicEl>
                                              <a:dgm id="{51E47333-1D8A-4C73-B51C-6E12C770009D}"/>
                                            </p:graphicEl>
                                          </p:spTgt>
                                        </p:tgtEl>
                                        <p:attrNameLst>
                                          <p:attrName>style.visibility</p:attrName>
                                        </p:attrNameLst>
                                      </p:cBhvr>
                                      <p:to>
                                        <p:strVal val="visible"/>
                                      </p:to>
                                    </p:set>
                                    <p:animEffect transition="in" filter="fade">
                                      <p:cBhvr>
                                        <p:cTn id="42" dur="500"/>
                                        <p:tgtEl>
                                          <p:spTgt spid="4">
                                            <p:graphicEl>
                                              <a:dgm id="{51E47333-1D8A-4C73-B51C-6E12C770009D}"/>
                                            </p:graphic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graphicEl>
                                              <a:dgm id="{18B3126E-D5A3-4E68-9678-99B2FD1732D7}"/>
                                            </p:graphicEl>
                                          </p:spTgt>
                                        </p:tgtEl>
                                        <p:attrNameLst>
                                          <p:attrName>style.visibility</p:attrName>
                                        </p:attrNameLst>
                                      </p:cBhvr>
                                      <p:to>
                                        <p:strVal val="visible"/>
                                      </p:to>
                                    </p:set>
                                    <p:animEffect transition="in" filter="fade">
                                      <p:cBhvr>
                                        <p:cTn id="45" dur="500"/>
                                        <p:tgtEl>
                                          <p:spTgt spid="4">
                                            <p:graphicEl>
                                              <a:dgm id="{18B3126E-D5A3-4E68-9678-99B2FD1732D7}"/>
                                            </p:graphic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graphicEl>
                                              <a:dgm id="{7D57A951-CFB0-4D1D-AAE6-79EB8075579A}"/>
                                            </p:graphicEl>
                                          </p:spTgt>
                                        </p:tgtEl>
                                        <p:attrNameLst>
                                          <p:attrName>style.visibility</p:attrName>
                                        </p:attrNameLst>
                                      </p:cBhvr>
                                      <p:to>
                                        <p:strVal val="visible"/>
                                      </p:to>
                                    </p:set>
                                    <p:animEffect transition="in" filter="fade">
                                      <p:cBhvr>
                                        <p:cTn id="50" dur="500"/>
                                        <p:tgtEl>
                                          <p:spTgt spid="4">
                                            <p:graphicEl>
                                              <a:dgm id="{7D57A951-CFB0-4D1D-AAE6-79EB8075579A}"/>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4">
                                            <p:graphicEl>
                                              <a:dgm id="{E991D311-2D7F-42F1-943B-5662A81A1356}"/>
                                            </p:graphicEl>
                                          </p:spTgt>
                                        </p:tgtEl>
                                        <p:attrNameLst>
                                          <p:attrName>style.visibility</p:attrName>
                                        </p:attrNameLst>
                                      </p:cBhvr>
                                      <p:to>
                                        <p:strVal val="visible"/>
                                      </p:to>
                                    </p:set>
                                    <p:animEffect transition="in" filter="fade">
                                      <p:cBhvr>
                                        <p:cTn id="53" dur="500"/>
                                        <p:tgtEl>
                                          <p:spTgt spid="4">
                                            <p:graphicEl>
                                              <a:dgm id="{E991D311-2D7F-42F1-943B-5662A81A1356}"/>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
                                            <p:graphicEl>
                                              <a:dgm id="{5C28339D-8E74-4B25-816A-C809D977AE6D}"/>
                                            </p:graphicEl>
                                          </p:spTgt>
                                        </p:tgtEl>
                                        <p:attrNameLst>
                                          <p:attrName>style.visibility</p:attrName>
                                        </p:attrNameLst>
                                      </p:cBhvr>
                                      <p:to>
                                        <p:strVal val="visible"/>
                                      </p:to>
                                    </p:set>
                                    <p:animEffect transition="in" filter="fade">
                                      <p:cBhvr>
                                        <p:cTn id="56" dur="500"/>
                                        <p:tgtEl>
                                          <p:spTgt spid="4">
                                            <p:graphicEl>
                                              <a:dgm id="{5C28339D-8E74-4B25-816A-C809D977AE6D}"/>
                                            </p:graphic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500"/>
                                        <p:tgtEl>
                                          <p:spTgt spid="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AtOnce"/>
        </p:bldSub>
      </p:bldGraphic>
      <p:bldP spid="5" grpId="0" animBg="1"/>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A4BC8-80CF-0253-42D4-3D76B312C289}"/>
              </a:ext>
            </a:extLst>
          </p:cNvPr>
          <p:cNvSpPr>
            <a:spLocks noGrp="1"/>
          </p:cNvSpPr>
          <p:nvPr>
            <p:ph type="title"/>
          </p:nvPr>
        </p:nvSpPr>
        <p:spPr/>
        <p:txBody>
          <a:bodyPr/>
          <a:lstStyle/>
          <a:p>
            <a:r>
              <a:rPr lang="en-GB" dirty="0"/>
              <a:t>Key Principles</a:t>
            </a:r>
          </a:p>
        </p:txBody>
      </p:sp>
      <p:graphicFrame>
        <p:nvGraphicFramePr>
          <p:cNvPr id="4" name="Content Placeholder 3">
            <a:extLst>
              <a:ext uri="{FF2B5EF4-FFF2-40B4-BE49-F238E27FC236}">
                <a16:creationId xmlns:a16="http://schemas.microsoft.com/office/drawing/2014/main" id="{AEEEEC56-94A1-7F9E-AC1B-D8962573C9CC}"/>
              </a:ext>
            </a:extLst>
          </p:cNvPr>
          <p:cNvGraphicFramePr>
            <a:graphicFrameLocks noGrp="1"/>
          </p:cNvGraphicFramePr>
          <p:nvPr>
            <p:ph idx="1"/>
            <p:extLst>
              <p:ext uri="{D42A27DB-BD31-4B8C-83A1-F6EECF244321}">
                <p14:modId xmlns:p14="http://schemas.microsoft.com/office/powerpoint/2010/main" val="2694341201"/>
              </p:ext>
            </p:extLst>
          </p:nvPr>
        </p:nvGraphicFramePr>
        <p:xfrm>
          <a:off x="268288" y="1328738"/>
          <a:ext cx="11655425" cy="51641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620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0DF3EFF-EF89-4AE6-AED4-554E6B23FB16}"/>
                                            </p:graphicEl>
                                          </p:spTgt>
                                        </p:tgtEl>
                                        <p:attrNameLst>
                                          <p:attrName>style.visibility</p:attrName>
                                        </p:attrNameLst>
                                      </p:cBhvr>
                                      <p:to>
                                        <p:strVal val="visible"/>
                                      </p:to>
                                    </p:set>
                                    <p:animEffect transition="in" filter="fade">
                                      <p:cBhvr>
                                        <p:cTn id="7" dur="500"/>
                                        <p:tgtEl>
                                          <p:spTgt spid="4">
                                            <p:graphicEl>
                                              <a:dgm id="{90DF3EFF-EF89-4AE6-AED4-554E6B23FB1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F9E01F51-4690-4CC6-A392-CB4C073E74EF}"/>
                                            </p:graphicEl>
                                          </p:spTgt>
                                        </p:tgtEl>
                                        <p:attrNameLst>
                                          <p:attrName>style.visibility</p:attrName>
                                        </p:attrNameLst>
                                      </p:cBhvr>
                                      <p:to>
                                        <p:strVal val="visible"/>
                                      </p:to>
                                    </p:set>
                                    <p:animEffect transition="in" filter="fade">
                                      <p:cBhvr>
                                        <p:cTn id="10" dur="500"/>
                                        <p:tgtEl>
                                          <p:spTgt spid="4">
                                            <p:graphicEl>
                                              <a:dgm id="{F9E01F51-4690-4CC6-A392-CB4C073E74EF}"/>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CB93A774-DA2D-4AAF-BC0A-DED496C8432E}"/>
                                            </p:graphicEl>
                                          </p:spTgt>
                                        </p:tgtEl>
                                        <p:attrNameLst>
                                          <p:attrName>style.visibility</p:attrName>
                                        </p:attrNameLst>
                                      </p:cBhvr>
                                      <p:to>
                                        <p:strVal val="visible"/>
                                      </p:to>
                                    </p:set>
                                    <p:animEffect transition="in" filter="fade">
                                      <p:cBhvr>
                                        <p:cTn id="15" dur="500"/>
                                        <p:tgtEl>
                                          <p:spTgt spid="4">
                                            <p:graphicEl>
                                              <a:dgm id="{CB93A774-DA2D-4AAF-BC0A-DED496C8432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56A4971E-FCF9-4B7B-A165-D52CE7A54AB0}"/>
                                            </p:graphicEl>
                                          </p:spTgt>
                                        </p:tgtEl>
                                        <p:attrNameLst>
                                          <p:attrName>style.visibility</p:attrName>
                                        </p:attrNameLst>
                                      </p:cBhvr>
                                      <p:to>
                                        <p:strVal val="visible"/>
                                      </p:to>
                                    </p:set>
                                    <p:animEffect transition="in" filter="fade">
                                      <p:cBhvr>
                                        <p:cTn id="18" dur="500"/>
                                        <p:tgtEl>
                                          <p:spTgt spid="4">
                                            <p:graphicEl>
                                              <a:dgm id="{56A4971E-FCF9-4B7B-A165-D52CE7A54AB0}"/>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17ABC11B-C4BD-4973-B284-05D5BBE7B45B}"/>
                                            </p:graphicEl>
                                          </p:spTgt>
                                        </p:tgtEl>
                                        <p:attrNameLst>
                                          <p:attrName>style.visibility</p:attrName>
                                        </p:attrNameLst>
                                      </p:cBhvr>
                                      <p:to>
                                        <p:strVal val="visible"/>
                                      </p:to>
                                    </p:set>
                                    <p:animEffect transition="in" filter="fade">
                                      <p:cBhvr>
                                        <p:cTn id="23" dur="500"/>
                                        <p:tgtEl>
                                          <p:spTgt spid="4">
                                            <p:graphicEl>
                                              <a:dgm id="{17ABC11B-C4BD-4973-B284-05D5BBE7B45B}"/>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DC3522D0-7CBE-4F8E-A7F0-89176661A7DF}"/>
                                            </p:graphicEl>
                                          </p:spTgt>
                                        </p:tgtEl>
                                        <p:attrNameLst>
                                          <p:attrName>style.visibility</p:attrName>
                                        </p:attrNameLst>
                                      </p:cBhvr>
                                      <p:to>
                                        <p:strVal val="visible"/>
                                      </p:to>
                                    </p:set>
                                    <p:animEffect transition="in" filter="fade">
                                      <p:cBhvr>
                                        <p:cTn id="26" dur="500"/>
                                        <p:tgtEl>
                                          <p:spTgt spid="4">
                                            <p:graphicEl>
                                              <a:dgm id="{DC3522D0-7CBE-4F8E-A7F0-89176661A7DF}"/>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graphicEl>
                                              <a:dgm id="{7DB67AFA-8DF7-4960-9A73-C356B55617DD}"/>
                                            </p:graphicEl>
                                          </p:spTgt>
                                        </p:tgtEl>
                                        <p:attrNameLst>
                                          <p:attrName>style.visibility</p:attrName>
                                        </p:attrNameLst>
                                      </p:cBhvr>
                                      <p:to>
                                        <p:strVal val="visible"/>
                                      </p:to>
                                    </p:set>
                                    <p:animEffect transition="in" filter="fade">
                                      <p:cBhvr>
                                        <p:cTn id="31" dur="500"/>
                                        <p:tgtEl>
                                          <p:spTgt spid="4">
                                            <p:graphicEl>
                                              <a:dgm id="{7DB67AFA-8DF7-4960-9A73-C356B55617DD}"/>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30847350-0EA7-4DB5-A445-3557BF19EFBF}"/>
                                            </p:graphicEl>
                                          </p:spTgt>
                                        </p:tgtEl>
                                        <p:attrNameLst>
                                          <p:attrName>style.visibility</p:attrName>
                                        </p:attrNameLst>
                                      </p:cBhvr>
                                      <p:to>
                                        <p:strVal val="visible"/>
                                      </p:to>
                                    </p:set>
                                    <p:animEffect transition="in" filter="fade">
                                      <p:cBhvr>
                                        <p:cTn id="34" dur="500"/>
                                        <p:tgtEl>
                                          <p:spTgt spid="4">
                                            <p:graphicEl>
                                              <a:dgm id="{30847350-0EA7-4DB5-A445-3557BF19EFB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0D08A-F6D3-AA53-5BEC-698BEB81E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A3C9B-EA80-BC06-EE7F-CE50304F9D86}"/>
              </a:ext>
            </a:extLst>
          </p:cNvPr>
          <p:cNvSpPr>
            <a:spLocks noGrp="1"/>
          </p:cNvSpPr>
          <p:nvPr>
            <p:ph type="title"/>
          </p:nvPr>
        </p:nvSpPr>
        <p:spPr/>
        <p:txBody>
          <a:bodyPr/>
          <a:lstStyle/>
          <a:p>
            <a:r>
              <a:rPr lang="en-GB" dirty="0"/>
              <a:t>Key Principles</a:t>
            </a:r>
          </a:p>
        </p:txBody>
      </p:sp>
      <p:graphicFrame>
        <p:nvGraphicFramePr>
          <p:cNvPr id="4" name="Content Placeholder 3">
            <a:extLst>
              <a:ext uri="{FF2B5EF4-FFF2-40B4-BE49-F238E27FC236}">
                <a16:creationId xmlns:a16="http://schemas.microsoft.com/office/drawing/2014/main" id="{FAA22493-346A-7385-4AF9-AF1EFCADF578}"/>
              </a:ext>
            </a:extLst>
          </p:cNvPr>
          <p:cNvGraphicFramePr>
            <a:graphicFrameLocks noGrp="1"/>
          </p:cNvGraphicFramePr>
          <p:nvPr>
            <p:ph idx="1"/>
            <p:extLst>
              <p:ext uri="{D42A27DB-BD31-4B8C-83A1-F6EECF244321}">
                <p14:modId xmlns:p14="http://schemas.microsoft.com/office/powerpoint/2010/main" val="2758528221"/>
              </p:ext>
            </p:extLst>
          </p:nvPr>
        </p:nvGraphicFramePr>
        <p:xfrm>
          <a:off x="268288" y="1328738"/>
          <a:ext cx="11655425" cy="5164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57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CB93A774-DA2D-4AAF-BC0A-DED496C8432E}"/>
                                            </p:graphicEl>
                                          </p:spTgt>
                                        </p:tgtEl>
                                        <p:attrNameLst>
                                          <p:attrName>style.visibility</p:attrName>
                                        </p:attrNameLst>
                                      </p:cBhvr>
                                      <p:to>
                                        <p:strVal val="visible"/>
                                      </p:to>
                                    </p:set>
                                    <p:animEffect transition="in" filter="fade">
                                      <p:cBhvr>
                                        <p:cTn id="7" dur="500"/>
                                        <p:tgtEl>
                                          <p:spTgt spid="4">
                                            <p:graphicEl>
                                              <a:dgm id="{CB93A774-DA2D-4AAF-BC0A-DED496C8432E}"/>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56A4971E-FCF9-4B7B-A165-D52CE7A54AB0}"/>
                                            </p:graphicEl>
                                          </p:spTgt>
                                        </p:tgtEl>
                                        <p:attrNameLst>
                                          <p:attrName>style.visibility</p:attrName>
                                        </p:attrNameLst>
                                      </p:cBhvr>
                                      <p:to>
                                        <p:strVal val="visible"/>
                                      </p:to>
                                    </p:set>
                                    <p:animEffect transition="in" filter="fade">
                                      <p:cBhvr>
                                        <p:cTn id="10" dur="500"/>
                                        <p:tgtEl>
                                          <p:spTgt spid="4">
                                            <p:graphicEl>
                                              <a:dgm id="{56A4971E-FCF9-4B7B-A165-D52CE7A54AB0}"/>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17ABC11B-C4BD-4973-B284-05D5BBE7B45B}"/>
                                            </p:graphicEl>
                                          </p:spTgt>
                                        </p:tgtEl>
                                        <p:attrNameLst>
                                          <p:attrName>style.visibility</p:attrName>
                                        </p:attrNameLst>
                                      </p:cBhvr>
                                      <p:to>
                                        <p:strVal val="visible"/>
                                      </p:to>
                                    </p:set>
                                    <p:animEffect transition="in" filter="fade">
                                      <p:cBhvr>
                                        <p:cTn id="15" dur="500"/>
                                        <p:tgtEl>
                                          <p:spTgt spid="4">
                                            <p:graphicEl>
                                              <a:dgm id="{17ABC11B-C4BD-4973-B284-05D5BBE7B45B}"/>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graphicEl>
                                              <a:dgm id="{DC3522D0-7CBE-4F8E-A7F0-89176661A7DF}"/>
                                            </p:graphicEl>
                                          </p:spTgt>
                                        </p:tgtEl>
                                        <p:attrNameLst>
                                          <p:attrName>style.visibility</p:attrName>
                                        </p:attrNameLst>
                                      </p:cBhvr>
                                      <p:to>
                                        <p:strVal val="visible"/>
                                      </p:to>
                                    </p:set>
                                    <p:animEffect transition="in" filter="fade">
                                      <p:cBhvr>
                                        <p:cTn id="18" dur="500"/>
                                        <p:tgtEl>
                                          <p:spTgt spid="4">
                                            <p:graphicEl>
                                              <a:dgm id="{DC3522D0-7CBE-4F8E-A7F0-89176661A7DF}"/>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7DB67AFA-8DF7-4960-9A73-C356B55617DD}"/>
                                            </p:graphicEl>
                                          </p:spTgt>
                                        </p:tgtEl>
                                        <p:attrNameLst>
                                          <p:attrName>style.visibility</p:attrName>
                                        </p:attrNameLst>
                                      </p:cBhvr>
                                      <p:to>
                                        <p:strVal val="visible"/>
                                      </p:to>
                                    </p:set>
                                    <p:animEffect transition="in" filter="fade">
                                      <p:cBhvr>
                                        <p:cTn id="23" dur="500"/>
                                        <p:tgtEl>
                                          <p:spTgt spid="4">
                                            <p:graphicEl>
                                              <a:dgm id="{7DB67AFA-8DF7-4960-9A73-C356B55617DD}"/>
                                            </p:graphic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graphicEl>
                                              <a:dgm id="{30847350-0EA7-4DB5-A445-3557BF19EFBF}"/>
                                            </p:graphicEl>
                                          </p:spTgt>
                                        </p:tgtEl>
                                        <p:attrNameLst>
                                          <p:attrName>style.visibility</p:attrName>
                                        </p:attrNameLst>
                                      </p:cBhvr>
                                      <p:to>
                                        <p:strVal val="visible"/>
                                      </p:to>
                                    </p:set>
                                    <p:animEffect transition="in" filter="fade">
                                      <p:cBhvr>
                                        <p:cTn id="26" dur="500"/>
                                        <p:tgtEl>
                                          <p:spTgt spid="4">
                                            <p:graphicEl>
                                              <a:dgm id="{30847350-0EA7-4DB5-A445-3557BF19EFB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0367-4FAD-7EE1-00EA-9A988370F163}"/>
              </a:ext>
            </a:extLst>
          </p:cNvPr>
          <p:cNvSpPr>
            <a:spLocks noGrp="1"/>
          </p:cNvSpPr>
          <p:nvPr>
            <p:ph type="title"/>
          </p:nvPr>
        </p:nvSpPr>
        <p:spPr/>
        <p:txBody>
          <a:bodyPr/>
          <a:lstStyle/>
          <a:p>
            <a:r>
              <a:rPr lang="en-GB" dirty="0"/>
              <a:t>General Advice:  </a:t>
            </a:r>
            <a:r>
              <a:rPr lang="en-GB" u="sng" dirty="0"/>
              <a:t>Don’t</a:t>
            </a:r>
          </a:p>
        </p:txBody>
      </p:sp>
      <p:sp>
        <p:nvSpPr>
          <p:cNvPr id="3" name="Content Placeholder 2">
            <a:extLst>
              <a:ext uri="{FF2B5EF4-FFF2-40B4-BE49-F238E27FC236}">
                <a16:creationId xmlns:a16="http://schemas.microsoft.com/office/drawing/2014/main" id="{1A093284-4BB0-8109-B5CF-531665DEFE19}"/>
              </a:ext>
            </a:extLst>
          </p:cNvPr>
          <p:cNvSpPr>
            <a:spLocks noGrp="1"/>
          </p:cNvSpPr>
          <p:nvPr>
            <p:ph idx="1"/>
          </p:nvPr>
        </p:nvSpPr>
        <p:spPr>
          <a:xfrm>
            <a:off x="537029" y="1328058"/>
            <a:ext cx="7069116" cy="5164816"/>
          </a:xfrm>
        </p:spPr>
        <p:txBody>
          <a:bodyPr/>
          <a:lstStyle/>
          <a:p>
            <a:pPr marL="0" indent="0">
              <a:buNone/>
            </a:pPr>
            <a:r>
              <a:rPr lang="en-GB" dirty="0"/>
              <a:t>Don’t talk about (unless relevant): </a:t>
            </a:r>
          </a:p>
          <a:p>
            <a:r>
              <a:rPr lang="en-GB" dirty="0"/>
              <a:t>Explain unit content.</a:t>
            </a:r>
          </a:p>
          <a:p>
            <a:r>
              <a:rPr lang="en-GB" dirty="0"/>
              <a:t> Explain teaching hours.</a:t>
            </a:r>
          </a:p>
          <a:p>
            <a:r>
              <a:rPr lang="en-GB" dirty="0"/>
              <a:t> Talk about who you teach with.</a:t>
            </a:r>
          </a:p>
          <a:p>
            <a:r>
              <a:rPr lang="en-GB" dirty="0"/>
              <a:t>Talk about ideas that were ineffective.</a:t>
            </a:r>
          </a:p>
          <a:p>
            <a:endParaRPr lang="en-GB" dirty="0"/>
          </a:p>
        </p:txBody>
      </p:sp>
      <p:pic>
        <p:nvPicPr>
          <p:cNvPr id="5" name="Graphic 4" descr="No sign with solid fill">
            <a:extLst>
              <a:ext uri="{FF2B5EF4-FFF2-40B4-BE49-F238E27FC236}">
                <a16:creationId xmlns:a16="http://schemas.microsoft.com/office/drawing/2014/main" id="{C2AEA051-FFE7-2149-8797-11FDFC4A9E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7428" y="2250074"/>
            <a:ext cx="3320783" cy="3320783"/>
          </a:xfrm>
          <a:prstGeom prst="rect">
            <a:avLst/>
          </a:prstGeom>
        </p:spPr>
      </p:pic>
    </p:spTree>
    <p:extLst>
      <p:ext uri="{BB962C8B-B14F-4D97-AF65-F5344CB8AC3E}">
        <p14:creationId xmlns:p14="http://schemas.microsoft.com/office/powerpoint/2010/main" val="118044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21A1-5FE8-B0C7-D45D-317DB5946F5D}"/>
              </a:ext>
            </a:extLst>
          </p:cNvPr>
          <p:cNvSpPr>
            <a:spLocks noGrp="1"/>
          </p:cNvSpPr>
          <p:nvPr>
            <p:ph type="title"/>
          </p:nvPr>
        </p:nvSpPr>
        <p:spPr/>
        <p:txBody>
          <a:bodyPr/>
          <a:lstStyle/>
          <a:p>
            <a:r>
              <a:rPr lang="en-GB" dirty="0"/>
              <a:t>Applicant Packs</a:t>
            </a:r>
          </a:p>
        </p:txBody>
      </p:sp>
      <p:pic>
        <p:nvPicPr>
          <p:cNvPr id="15" name="Picture 14" descr="A cover of a book&#10;&#10;Description automatically generated">
            <a:hlinkClick r:id="rId3"/>
            <a:extLst>
              <a:ext uri="{FF2B5EF4-FFF2-40B4-BE49-F238E27FC236}">
                <a16:creationId xmlns:a16="http://schemas.microsoft.com/office/drawing/2014/main" id="{40864BDB-EA49-9AAE-9E04-A1C817D0522E}"/>
              </a:ext>
            </a:extLst>
          </p:cNvPr>
          <p:cNvPicPr>
            <a:picLocks noChangeAspect="1"/>
          </p:cNvPicPr>
          <p:nvPr/>
        </p:nvPicPr>
        <p:blipFill>
          <a:blip r:embed="rId4">
            <a:extLst>
              <a:ext uri="{28A0092B-C50C-407E-A947-70E740481C1C}">
                <a14:useLocalDpi xmlns:a14="http://schemas.microsoft.com/office/drawing/2010/main" val="0"/>
              </a:ext>
            </a:extLst>
          </a:blip>
          <a:srcRect l="2022" t="1808" r="5125" b="1723"/>
          <a:stretch/>
        </p:blipFill>
        <p:spPr>
          <a:xfrm>
            <a:off x="8240901" y="1275438"/>
            <a:ext cx="3818428" cy="5400000"/>
          </a:xfrm>
          <a:prstGeom prst="rect">
            <a:avLst/>
          </a:prstGeom>
          <a:ln w="63500">
            <a:solidFill>
              <a:schemeClr val="tx1"/>
            </a:solidFill>
          </a:ln>
        </p:spPr>
      </p:pic>
      <p:pic>
        <p:nvPicPr>
          <p:cNvPr id="17" name="Picture 16" descr="A cover of a book&#10;&#10;Description automatically generated">
            <a:hlinkClick r:id="rId5"/>
            <a:extLst>
              <a:ext uri="{FF2B5EF4-FFF2-40B4-BE49-F238E27FC236}">
                <a16:creationId xmlns:a16="http://schemas.microsoft.com/office/drawing/2014/main" id="{1A1CC35D-BA04-5EB7-57BD-AA82A9FEE51E}"/>
              </a:ext>
            </a:extLst>
          </p:cNvPr>
          <p:cNvPicPr>
            <a:picLocks noChangeAspect="1"/>
          </p:cNvPicPr>
          <p:nvPr/>
        </p:nvPicPr>
        <p:blipFill>
          <a:blip r:embed="rId6">
            <a:extLst>
              <a:ext uri="{28A0092B-C50C-407E-A947-70E740481C1C}">
                <a14:useLocalDpi xmlns:a14="http://schemas.microsoft.com/office/drawing/2010/main" val="0"/>
              </a:ext>
            </a:extLst>
          </a:blip>
          <a:srcRect l="949" t="1906" r="5600" b="653"/>
          <a:stretch/>
        </p:blipFill>
        <p:spPr>
          <a:xfrm>
            <a:off x="4231840" y="1275438"/>
            <a:ext cx="3826512" cy="5400000"/>
          </a:xfrm>
          <a:prstGeom prst="rect">
            <a:avLst/>
          </a:prstGeom>
          <a:ln w="63500">
            <a:solidFill>
              <a:schemeClr val="tx1"/>
            </a:solidFill>
          </a:ln>
        </p:spPr>
      </p:pic>
      <p:pic>
        <p:nvPicPr>
          <p:cNvPr id="13" name="Picture 12" descr="A cover of a book&#10;&#10;Description automatically generated">
            <a:hlinkClick r:id="rId7"/>
            <a:extLst>
              <a:ext uri="{FF2B5EF4-FFF2-40B4-BE49-F238E27FC236}">
                <a16:creationId xmlns:a16="http://schemas.microsoft.com/office/drawing/2014/main" id="{E73CE2B6-31B8-1B9D-81C5-09EADF5632A9}"/>
              </a:ext>
            </a:extLst>
          </p:cNvPr>
          <p:cNvPicPr>
            <a:picLocks noChangeAspect="1"/>
          </p:cNvPicPr>
          <p:nvPr/>
        </p:nvPicPr>
        <p:blipFill>
          <a:blip r:embed="rId8">
            <a:extLst>
              <a:ext uri="{28A0092B-C50C-407E-A947-70E740481C1C}">
                <a14:useLocalDpi xmlns:a14="http://schemas.microsoft.com/office/drawing/2010/main" val="0"/>
              </a:ext>
            </a:extLst>
          </a:blip>
          <a:srcRect l="2051" t="2163" r="745" b="893"/>
          <a:stretch/>
        </p:blipFill>
        <p:spPr>
          <a:xfrm>
            <a:off x="232426" y="1275438"/>
            <a:ext cx="3816865" cy="5400000"/>
          </a:xfrm>
          <a:prstGeom prst="rect">
            <a:avLst/>
          </a:prstGeom>
          <a:ln w="63500">
            <a:solidFill>
              <a:schemeClr val="tx1"/>
            </a:solidFill>
          </a:ln>
        </p:spPr>
      </p:pic>
    </p:spTree>
    <p:extLst>
      <p:ext uri="{BB962C8B-B14F-4D97-AF65-F5344CB8AC3E}">
        <p14:creationId xmlns:p14="http://schemas.microsoft.com/office/powerpoint/2010/main" val="36190371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FD359-E750-473D-B0A3-4A7E28017E26}"/>
              </a:ext>
            </a:extLst>
          </p:cNvPr>
          <p:cNvSpPr>
            <a:spLocks noGrp="1"/>
          </p:cNvSpPr>
          <p:nvPr>
            <p:ph type="title"/>
          </p:nvPr>
        </p:nvSpPr>
        <p:spPr/>
        <p:txBody>
          <a:bodyPr/>
          <a:lstStyle/>
          <a:p>
            <a:r>
              <a:rPr lang="en-GB" dirty="0"/>
              <a:t>Contacts</a:t>
            </a:r>
          </a:p>
        </p:txBody>
      </p:sp>
      <p:sp>
        <p:nvSpPr>
          <p:cNvPr id="3" name="Content Placeholder 2">
            <a:extLst>
              <a:ext uri="{FF2B5EF4-FFF2-40B4-BE49-F238E27FC236}">
                <a16:creationId xmlns:a16="http://schemas.microsoft.com/office/drawing/2014/main" id="{BA135A0F-CE5B-6BB5-CE79-A3B66867F463}"/>
              </a:ext>
            </a:extLst>
          </p:cNvPr>
          <p:cNvSpPr>
            <a:spLocks noGrp="1"/>
          </p:cNvSpPr>
          <p:nvPr>
            <p:ph idx="1"/>
          </p:nvPr>
        </p:nvSpPr>
        <p:spPr>
          <a:xfrm>
            <a:off x="537029" y="1328058"/>
            <a:ext cx="5558971" cy="5164816"/>
          </a:xfrm>
        </p:spPr>
        <p:txBody>
          <a:bodyPr/>
          <a:lstStyle/>
          <a:p>
            <a:pPr marL="0" indent="0">
              <a:buNone/>
            </a:pPr>
            <a:r>
              <a:rPr lang="en-GB" dirty="0"/>
              <a:t>Centre for Learning &amp; Teaching:</a:t>
            </a:r>
          </a:p>
          <a:p>
            <a:pPr marL="0" indent="0">
              <a:buNone/>
            </a:pPr>
            <a:endParaRPr lang="en-GB" dirty="0"/>
          </a:p>
          <a:p>
            <a:r>
              <a:rPr lang="en-GB" dirty="0"/>
              <a:t> </a:t>
            </a:r>
            <a:r>
              <a:rPr lang="en-GB" dirty="0">
                <a:solidFill>
                  <a:schemeClr val="tx2">
                    <a:lumMod val="50000"/>
                    <a:lumOff val="50000"/>
                  </a:schemeClr>
                </a:solidFill>
                <a:hlinkClick r:id="rId2">
                  <a:extLst>
                    <a:ext uri="{A12FA001-AC4F-418D-AE19-62706E023703}">
                      <ahyp:hlinkClr xmlns:ahyp="http://schemas.microsoft.com/office/drawing/2018/hyperlinkcolor" val="tx"/>
                    </a:ext>
                  </a:extLst>
                </a:hlinkClick>
              </a:rPr>
              <a:t>Lenka </a:t>
            </a:r>
            <a:r>
              <a:rPr lang="en-GB" dirty="0" err="1">
                <a:solidFill>
                  <a:schemeClr val="tx2">
                    <a:lumMod val="50000"/>
                    <a:lumOff val="50000"/>
                  </a:schemeClr>
                </a:solidFill>
                <a:hlinkClick r:id="rId2">
                  <a:extLst>
                    <a:ext uri="{A12FA001-AC4F-418D-AE19-62706E023703}">
                      <ahyp:hlinkClr xmlns:ahyp="http://schemas.microsoft.com/office/drawing/2018/hyperlinkcolor" val="tx"/>
                    </a:ext>
                  </a:extLst>
                </a:hlinkClick>
              </a:rPr>
              <a:t>Bavnovcova</a:t>
            </a:r>
            <a:endParaRPr lang="en-GB" dirty="0">
              <a:solidFill>
                <a:schemeClr val="tx2">
                  <a:lumMod val="50000"/>
                  <a:lumOff val="50000"/>
                </a:schemeClr>
              </a:solidFill>
            </a:endParaRPr>
          </a:p>
          <a:p>
            <a:endParaRPr lang="en-GB" dirty="0"/>
          </a:p>
          <a:p>
            <a:r>
              <a:rPr lang="en-GB" dirty="0"/>
              <a:t> </a:t>
            </a:r>
            <a:r>
              <a:rPr lang="en-GB" dirty="0">
                <a:solidFill>
                  <a:schemeClr val="tx2">
                    <a:lumMod val="50000"/>
                    <a:lumOff val="50000"/>
                  </a:schemeClr>
                </a:solidFill>
                <a:hlinkClick r:id="rId3">
                  <a:extLst>
                    <a:ext uri="{A12FA001-AC4F-418D-AE19-62706E023703}">
                      <ahyp:hlinkClr xmlns:ahyp="http://schemas.microsoft.com/office/drawing/2018/hyperlinkcolor" val="tx"/>
                    </a:ext>
                  </a:extLst>
                </a:hlinkClick>
              </a:rPr>
              <a:t>Jo Charles</a:t>
            </a:r>
            <a:endParaRPr lang="en-GB" dirty="0">
              <a:solidFill>
                <a:schemeClr val="tx2">
                  <a:lumMod val="50000"/>
                  <a:lumOff val="50000"/>
                </a:schemeClr>
              </a:solidFill>
            </a:endParaRPr>
          </a:p>
          <a:p>
            <a:endParaRPr lang="en-GB" dirty="0"/>
          </a:p>
          <a:p>
            <a:r>
              <a:rPr lang="en-GB" dirty="0"/>
              <a:t> </a:t>
            </a:r>
            <a:r>
              <a:rPr lang="en-GB" dirty="0">
                <a:solidFill>
                  <a:schemeClr val="tx2">
                    <a:lumMod val="50000"/>
                    <a:lumOff val="50000"/>
                  </a:schemeClr>
                </a:solidFill>
                <a:hlinkClick r:id="rId4">
                  <a:extLst>
                    <a:ext uri="{A12FA001-AC4F-418D-AE19-62706E023703}">
                      <ahyp:hlinkClr xmlns:ahyp="http://schemas.microsoft.com/office/drawing/2018/hyperlinkcolor" val="tx"/>
                    </a:ext>
                  </a:extLst>
                </a:hlinkClick>
              </a:rPr>
              <a:t>Nadine Grimmett</a:t>
            </a:r>
            <a:endParaRPr lang="en-GB" dirty="0">
              <a:solidFill>
                <a:schemeClr val="tx2">
                  <a:lumMod val="50000"/>
                  <a:lumOff val="50000"/>
                </a:schemeClr>
              </a:solidFill>
            </a:endParaRPr>
          </a:p>
          <a:p>
            <a:pPr marL="0" indent="0">
              <a:buNone/>
            </a:pPr>
            <a:endParaRPr lang="en-GB" dirty="0"/>
          </a:p>
        </p:txBody>
      </p:sp>
      <p:sp>
        <p:nvSpPr>
          <p:cNvPr id="4" name="Content Placeholder 2">
            <a:extLst>
              <a:ext uri="{FF2B5EF4-FFF2-40B4-BE49-F238E27FC236}">
                <a16:creationId xmlns:a16="http://schemas.microsoft.com/office/drawing/2014/main" id="{FB2243D0-BDFD-88A5-BD81-014B188C74E1}"/>
              </a:ext>
            </a:extLst>
          </p:cNvPr>
          <p:cNvSpPr txBox="1">
            <a:spLocks/>
          </p:cNvSpPr>
          <p:nvPr/>
        </p:nvSpPr>
        <p:spPr>
          <a:xfrm>
            <a:off x="6096000" y="1328058"/>
            <a:ext cx="5558971" cy="51648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Maths Department Champions:</a:t>
            </a:r>
          </a:p>
          <a:p>
            <a:pPr marL="0" indent="0">
              <a:buFont typeface="Arial" panose="020B0604020202020204" pitchFamily="34" charset="0"/>
              <a:buNone/>
            </a:pPr>
            <a:endParaRPr lang="en-GB" dirty="0"/>
          </a:p>
          <a:p>
            <a:r>
              <a:rPr lang="en-GB" dirty="0"/>
              <a:t> </a:t>
            </a:r>
            <a:r>
              <a:rPr lang="en-GB" dirty="0">
                <a:solidFill>
                  <a:schemeClr val="tx2">
                    <a:lumMod val="50000"/>
                    <a:lumOff val="50000"/>
                  </a:schemeClr>
                </a:solidFill>
                <a:hlinkClick r:id="rId5">
                  <a:extLst>
                    <a:ext uri="{A12FA001-AC4F-418D-AE19-62706E023703}">
                      <ahyp:hlinkClr xmlns:ahyp="http://schemas.microsoft.com/office/drawing/2018/hyperlinkcolor" val="tx"/>
                    </a:ext>
                  </a:extLst>
                </a:hlinkClick>
              </a:rPr>
              <a:t>Chris Budd</a:t>
            </a:r>
            <a:endParaRPr lang="en-GB" dirty="0">
              <a:solidFill>
                <a:schemeClr val="tx2">
                  <a:lumMod val="50000"/>
                  <a:lumOff val="50000"/>
                </a:schemeClr>
              </a:solidFill>
            </a:endParaRPr>
          </a:p>
          <a:p>
            <a:endParaRPr lang="en-GB" dirty="0"/>
          </a:p>
          <a:p>
            <a:r>
              <a:rPr lang="en-GB" dirty="0"/>
              <a:t> </a:t>
            </a:r>
            <a:r>
              <a:rPr lang="en-GB" dirty="0">
                <a:solidFill>
                  <a:schemeClr val="tx2">
                    <a:lumMod val="50000"/>
                    <a:lumOff val="50000"/>
                  </a:schemeClr>
                </a:solidFill>
                <a:hlinkClick r:id="rId6">
                  <a:extLst>
                    <a:ext uri="{A12FA001-AC4F-418D-AE19-62706E023703}">
                      <ahyp:hlinkClr xmlns:ahyp="http://schemas.microsoft.com/office/drawing/2018/hyperlinkcolor" val="tx"/>
                    </a:ext>
                  </a:extLst>
                </a:hlinkClick>
              </a:rPr>
              <a:t>Sandipan Roy</a:t>
            </a:r>
            <a:endParaRPr lang="en-GB" dirty="0">
              <a:solidFill>
                <a:schemeClr val="tx2">
                  <a:lumMod val="50000"/>
                  <a:lumOff val="50000"/>
                </a:schemeClr>
              </a:solidFill>
            </a:endParaRPr>
          </a:p>
          <a:p>
            <a:endParaRPr lang="en-GB" dirty="0"/>
          </a:p>
          <a:p>
            <a:r>
              <a:rPr lang="en-GB" dirty="0"/>
              <a:t> </a:t>
            </a:r>
            <a:r>
              <a:rPr lang="en-GB" dirty="0">
                <a:solidFill>
                  <a:schemeClr val="tx2">
                    <a:lumMod val="50000"/>
                    <a:lumOff val="50000"/>
                  </a:schemeClr>
                </a:solidFill>
                <a:hlinkClick r:id="rId7">
                  <a:extLst>
                    <a:ext uri="{A12FA001-AC4F-418D-AE19-62706E023703}">
                      <ahyp:hlinkClr xmlns:ahyp="http://schemas.microsoft.com/office/drawing/2018/hyperlinkcolor" val="tx"/>
                    </a:ext>
                  </a:extLst>
                </a:hlinkClick>
              </a:rPr>
              <a:t>Waleed Ali</a:t>
            </a:r>
            <a:endParaRPr lang="en-GB" dirty="0">
              <a:solidFill>
                <a:schemeClr val="tx2">
                  <a:lumMod val="50000"/>
                  <a:lumOff val="50000"/>
                </a:schemeClr>
              </a:solidFill>
            </a:endParaRP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32937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71C47-5E2C-78E6-B705-3F3684ACC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5FE88-4D04-48E5-C506-AF0BADA81A7F}"/>
              </a:ext>
            </a:extLst>
          </p:cNvPr>
          <p:cNvSpPr>
            <a:spLocks noGrp="1"/>
          </p:cNvSpPr>
          <p:nvPr>
            <p:ph type="title"/>
          </p:nvPr>
        </p:nvSpPr>
        <p:spPr/>
        <p:txBody>
          <a:bodyPr/>
          <a:lstStyle/>
          <a:p>
            <a:r>
              <a:rPr lang="en-GB" dirty="0"/>
              <a:t>Descriptors</a:t>
            </a:r>
          </a:p>
        </p:txBody>
      </p:sp>
      <p:pic>
        <p:nvPicPr>
          <p:cNvPr id="3" name="Picture 2" descr="A diagram of a diagram&#10;&#10;Description automatically generated">
            <a:extLst>
              <a:ext uri="{FF2B5EF4-FFF2-40B4-BE49-F238E27FC236}">
                <a16:creationId xmlns:a16="http://schemas.microsoft.com/office/drawing/2014/main" id="{8A920100-3891-FFF9-F68F-7F5314B91492}"/>
              </a:ext>
            </a:extLst>
          </p:cNvPr>
          <p:cNvPicPr>
            <a:picLocks noChangeAspect="1"/>
          </p:cNvPicPr>
          <p:nvPr/>
        </p:nvPicPr>
        <p:blipFill>
          <a:blip r:embed="rId3">
            <a:extLst>
              <a:ext uri="{28A0092B-C50C-407E-A947-70E740481C1C}">
                <a14:useLocalDpi xmlns:a14="http://schemas.microsoft.com/office/drawing/2010/main" val="0"/>
              </a:ext>
            </a:extLst>
          </a:blip>
          <a:srcRect l="7127" t="9234" r="9017" b="2511"/>
          <a:stretch/>
        </p:blipFill>
        <p:spPr>
          <a:xfrm>
            <a:off x="3519714" y="1530123"/>
            <a:ext cx="5152572" cy="5145315"/>
          </a:xfrm>
          <a:prstGeom prst="rect">
            <a:avLst/>
          </a:prstGeom>
        </p:spPr>
      </p:pic>
      <p:sp>
        <p:nvSpPr>
          <p:cNvPr id="8" name="Oval 7">
            <a:extLst>
              <a:ext uri="{FF2B5EF4-FFF2-40B4-BE49-F238E27FC236}">
                <a16:creationId xmlns:a16="http://schemas.microsoft.com/office/drawing/2014/main" id="{9626F7DE-A094-0C22-A0D9-C74AC56E5F10}"/>
              </a:ext>
            </a:extLst>
          </p:cNvPr>
          <p:cNvSpPr/>
          <p:nvPr/>
        </p:nvSpPr>
        <p:spPr>
          <a:xfrm>
            <a:off x="4615543" y="2568666"/>
            <a:ext cx="3018971" cy="3070134"/>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3439B969-165F-AB6B-1069-A9A06E89144F}"/>
              </a:ext>
            </a:extLst>
          </p:cNvPr>
          <p:cNvSpPr txBox="1"/>
          <p:nvPr/>
        </p:nvSpPr>
        <p:spPr>
          <a:xfrm>
            <a:off x="1578455" y="5065486"/>
            <a:ext cx="1324402" cy="553998"/>
          </a:xfrm>
          <a:prstGeom prst="rect">
            <a:avLst/>
          </a:prstGeom>
          <a:noFill/>
        </p:spPr>
        <p:txBody>
          <a:bodyPr wrap="none" rtlCol="0">
            <a:spAutoFit/>
          </a:bodyPr>
          <a:lstStyle/>
          <a:p>
            <a:r>
              <a:rPr lang="en-GB" sz="3000" dirty="0"/>
              <a:t>AFHEA</a:t>
            </a:r>
          </a:p>
        </p:txBody>
      </p:sp>
      <p:sp>
        <p:nvSpPr>
          <p:cNvPr id="10" name="Arrow: Right 9">
            <a:extLst>
              <a:ext uri="{FF2B5EF4-FFF2-40B4-BE49-F238E27FC236}">
                <a16:creationId xmlns:a16="http://schemas.microsoft.com/office/drawing/2014/main" id="{27E4FF0F-E32B-E0A2-1242-613937761F05}"/>
              </a:ext>
            </a:extLst>
          </p:cNvPr>
          <p:cNvSpPr/>
          <p:nvPr/>
        </p:nvSpPr>
        <p:spPr>
          <a:xfrm>
            <a:off x="2953657" y="5100169"/>
            <a:ext cx="1444172" cy="484632"/>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2E5C75A-654D-39B1-550D-5D4315A32AC9}"/>
              </a:ext>
            </a:extLst>
          </p:cNvPr>
          <p:cNvSpPr txBox="1"/>
          <p:nvPr/>
        </p:nvSpPr>
        <p:spPr>
          <a:xfrm>
            <a:off x="1855279" y="2634343"/>
            <a:ext cx="1098378" cy="553998"/>
          </a:xfrm>
          <a:prstGeom prst="rect">
            <a:avLst/>
          </a:prstGeom>
          <a:noFill/>
        </p:spPr>
        <p:txBody>
          <a:bodyPr wrap="none" rtlCol="0">
            <a:spAutoFit/>
          </a:bodyPr>
          <a:lstStyle/>
          <a:p>
            <a:r>
              <a:rPr lang="en-GB" sz="3000" dirty="0"/>
              <a:t>FHEA</a:t>
            </a:r>
          </a:p>
        </p:txBody>
      </p:sp>
      <p:sp>
        <p:nvSpPr>
          <p:cNvPr id="19" name="Arrow: Right 18">
            <a:extLst>
              <a:ext uri="{FF2B5EF4-FFF2-40B4-BE49-F238E27FC236}">
                <a16:creationId xmlns:a16="http://schemas.microsoft.com/office/drawing/2014/main" id="{45EE50CE-8198-9B02-468C-C8B9A35093C3}"/>
              </a:ext>
            </a:extLst>
          </p:cNvPr>
          <p:cNvSpPr/>
          <p:nvPr/>
        </p:nvSpPr>
        <p:spPr>
          <a:xfrm>
            <a:off x="2953657" y="2669026"/>
            <a:ext cx="1444172" cy="484632"/>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E475A46F-5A5E-D6AF-3BD3-E9AED6D7AE78}"/>
              </a:ext>
            </a:extLst>
          </p:cNvPr>
          <p:cNvSpPr txBox="1"/>
          <p:nvPr/>
        </p:nvSpPr>
        <p:spPr>
          <a:xfrm>
            <a:off x="9238343" y="2634343"/>
            <a:ext cx="1316386" cy="553998"/>
          </a:xfrm>
          <a:prstGeom prst="rect">
            <a:avLst/>
          </a:prstGeom>
          <a:noFill/>
        </p:spPr>
        <p:txBody>
          <a:bodyPr wrap="none" rtlCol="0">
            <a:spAutoFit/>
          </a:bodyPr>
          <a:lstStyle/>
          <a:p>
            <a:r>
              <a:rPr lang="en-GB" sz="3000" dirty="0"/>
              <a:t>SFHEA</a:t>
            </a:r>
          </a:p>
        </p:txBody>
      </p:sp>
      <p:sp>
        <p:nvSpPr>
          <p:cNvPr id="21" name="Arrow: Right 20">
            <a:extLst>
              <a:ext uri="{FF2B5EF4-FFF2-40B4-BE49-F238E27FC236}">
                <a16:creationId xmlns:a16="http://schemas.microsoft.com/office/drawing/2014/main" id="{DC226515-8B40-299F-DE5E-8D9418F19E3D}"/>
              </a:ext>
            </a:extLst>
          </p:cNvPr>
          <p:cNvSpPr/>
          <p:nvPr/>
        </p:nvSpPr>
        <p:spPr>
          <a:xfrm rot="10800000">
            <a:off x="7794173" y="2673078"/>
            <a:ext cx="1444172" cy="484632"/>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0A567817-0431-85A9-F17E-571D861EEF89}"/>
              </a:ext>
            </a:extLst>
          </p:cNvPr>
          <p:cNvSpPr txBox="1"/>
          <p:nvPr/>
        </p:nvSpPr>
        <p:spPr>
          <a:xfrm>
            <a:off x="9238343" y="5065486"/>
            <a:ext cx="1321196" cy="553998"/>
          </a:xfrm>
          <a:prstGeom prst="rect">
            <a:avLst/>
          </a:prstGeom>
          <a:noFill/>
        </p:spPr>
        <p:txBody>
          <a:bodyPr wrap="none" rtlCol="0">
            <a:spAutoFit/>
          </a:bodyPr>
          <a:lstStyle/>
          <a:p>
            <a:r>
              <a:rPr lang="en-GB" sz="3000" dirty="0" err="1"/>
              <a:t>PFHEA</a:t>
            </a:r>
            <a:endParaRPr lang="en-GB" sz="3000" dirty="0"/>
          </a:p>
        </p:txBody>
      </p:sp>
      <p:sp>
        <p:nvSpPr>
          <p:cNvPr id="23" name="Arrow: Right 22">
            <a:extLst>
              <a:ext uri="{FF2B5EF4-FFF2-40B4-BE49-F238E27FC236}">
                <a16:creationId xmlns:a16="http://schemas.microsoft.com/office/drawing/2014/main" id="{B37FACF3-B791-5B01-91EC-8FFB773E5D46}"/>
              </a:ext>
            </a:extLst>
          </p:cNvPr>
          <p:cNvSpPr/>
          <p:nvPr/>
        </p:nvSpPr>
        <p:spPr>
          <a:xfrm rot="10800000">
            <a:off x="7794173" y="5104221"/>
            <a:ext cx="1444172" cy="484632"/>
          </a:xfrm>
          <a:prstGeom prst="rightArrow">
            <a:avLst/>
          </a:prstGeom>
          <a:solidFill>
            <a:srgbClr val="AC3B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C68F13D3-4DD4-B056-EE4C-0A58C890D7DD}"/>
              </a:ext>
            </a:extLst>
          </p:cNvPr>
          <p:cNvSpPr txBox="1"/>
          <p:nvPr/>
        </p:nvSpPr>
        <p:spPr>
          <a:xfrm>
            <a:off x="5138860" y="3364116"/>
            <a:ext cx="1972335" cy="1477328"/>
          </a:xfrm>
          <a:prstGeom prst="rect">
            <a:avLst/>
          </a:prstGeom>
          <a:noFill/>
        </p:spPr>
        <p:txBody>
          <a:bodyPr wrap="none" rtlCol="0">
            <a:spAutoFit/>
          </a:bodyPr>
          <a:lstStyle/>
          <a:p>
            <a:pPr algn="ctr"/>
            <a:r>
              <a:rPr lang="en-GB" sz="3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Fellowship</a:t>
            </a:r>
          </a:p>
          <a:p>
            <a:pPr algn="ctr"/>
            <a:r>
              <a:rPr lang="en-GB" sz="3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Category</a:t>
            </a:r>
          </a:p>
          <a:p>
            <a:pPr algn="ctr"/>
            <a:r>
              <a:rPr lang="en-GB" sz="3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Tool</a:t>
            </a:r>
            <a:endParaRPr lang="en-GB" sz="3000" dirty="0">
              <a:solidFill>
                <a:schemeClr val="tx2">
                  <a:lumMod val="50000"/>
                  <a:lumOff val="50000"/>
                </a:schemeClr>
              </a:solidFill>
            </a:endParaRPr>
          </a:p>
        </p:txBody>
      </p:sp>
    </p:spTree>
    <p:extLst>
      <p:ext uri="{BB962C8B-B14F-4D97-AF65-F5344CB8AC3E}">
        <p14:creationId xmlns:p14="http://schemas.microsoft.com/office/powerpoint/2010/main" val="343232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8" grpId="0"/>
      <p:bldP spid="19" grpId="0" animBg="1"/>
      <p:bldP spid="20" grpId="0"/>
      <p:bldP spid="21" grpId="0" animBg="1"/>
      <p:bldP spid="22" grpId="0"/>
      <p:bldP spid="23" grpId="0" animBg="1"/>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F3BB-A7BA-69CE-73D3-B7284A271F8D}"/>
              </a:ext>
            </a:extLst>
          </p:cNvPr>
          <p:cNvSpPr>
            <a:spLocks noGrp="1"/>
          </p:cNvSpPr>
          <p:nvPr>
            <p:ph type="title"/>
          </p:nvPr>
        </p:nvSpPr>
        <p:spPr/>
        <p:txBody>
          <a:bodyPr/>
          <a:lstStyle/>
          <a:p>
            <a:r>
              <a:rPr lang="en-GB" dirty="0"/>
              <a:t>Possible Citations</a:t>
            </a:r>
          </a:p>
        </p:txBody>
      </p:sp>
      <p:sp>
        <p:nvSpPr>
          <p:cNvPr id="3" name="Content Placeholder 2">
            <a:extLst>
              <a:ext uri="{FF2B5EF4-FFF2-40B4-BE49-F238E27FC236}">
                <a16:creationId xmlns:a16="http://schemas.microsoft.com/office/drawing/2014/main" id="{17D54AFC-C636-9234-7C3F-EC6647327CF8}"/>
              </a:ext>
            </a:extLst>
          </p:cNvPr>
          <p:cNvSpPr>
            <a:spLocks noGrp="1"/>
          </p:cNvSpPr>
          <p:nvPr>
            <p:ph idx="1"/>
          </p:nvPr>
        </p:nvSpPr>
        <p:spPr/>
        <p:txBody>
          <a:bodyPr>
            <a:normAutofit/>
          </a:bodyPr>
          <a:lstStyle/>
          <a:p>
            <a:r>
              <a:rPr lang="en-US" sz="2000" dirty="0"/>
              <a:t>Biggs, J. and Tang, C., 2010, February. Applying constructive alignment to outcomes-based teaching and learning. In Training material for “quality teaching for learning in higher education” workshop for master trainers, Ministry of Higher Education, Kuala Lumpur (Vol. 53, No. 9, pp. 23-25).  </a:t>
            </a:r>
            <a:r>
              <a:rPr lang="en-US" sz="2000" dirty="0">
                <a:solidFill>
                  <a:schemeClr val="tx2">
                    <a:lumMod val="50000"/>
                    <a:lumOff val="50000"/>
                  </a:schemeClr>
                </a:solidFill>
                <a:hlinkClick r:id="rId2">
                  <a:extLst>
                    <a:ext uri="{A12FA001-AC4F-418D-AE19-62706E023703}">
                      <ahyp:hlinkClr xmlns:ahyp="http://schemas.microsoft.com/office/drawing/2018/hyperlinkcolor" val="tx"/>
                    </a:ext>
                  </a:extLst>
                </a:hlinkClick>
              </a:rPr>
              <a:t>Link</a:t>
            </a:r>
            <a:endParaRPr lang="en-US" sz="2000" dirty="0">
              <a:solidFill>
                <a:schemeClr val="tx2">
                  <a:lumMod val="50000"/>
                  <a:lumOff val="50000"/>
                </a:schemeClr>
              </a:solidFill>
            </a:endParaRPr>
          </a:p>
          <a:p>
            <a:r>
              <a:rPr lang="en-US" sz="2000" dirty="0"/>
              <a:t>Biggs, J., Tang, C. and Kennedy, G., 2022. Teaching for quality learning at university 5e. </a:t>
            </a:r>
            <a:r>
              <a:rPr lang="en-US" sz="2000" i="1" dirty="0" err="1"/>
              <a:t>McGraw-hill</a:t>
            </a:r>
            <a:r>
              <a:rPr lang="en-US" sz="2000" i="1" dirty="0"/>
              <a:t> education (UK).</a:t>
            </a:r>
            <a:endParaRPr lang="en-GB" sz="2000" dirty="0"/>
          </a:p>
          <a:p>
            <a:r>
              <a:rPr lang="en-US" sz="2000" dirty="0" err="1"/>
              <a:t>Geraniou</a:t>
            </a:r>
            <a:r>
              <a:rPr lang="en-US" sz="2000" dirty="0"/>
              <a:t>, E. and </a:t>
            </a:r>
            <a:r>
              <a:rPr lang="en-US" sz="2000" dirty="0" err="1"/>
              <a:t>Mavrikis</a:t>
            </a:r>
            <a:r>
              <a:rPr lang="en-US" sz="2000" dirty="0"/>
              <a:t>, M., 2015. Building bridges to algebra through a constructionist learning environment. </a:t>
            </a:r>
            <a:r>
              <a:rPr lang="en-US" sz="2000" i="1" dirty="0"/>
              <a:t>Constructivist Foundations</a:t>
            </a:r>
            <a:r>
              <a:rPr lang="en-US" sz="2000" dirty="0"/>
              <a:t>, 10(3), pp.321-330.  </a:t>
            </a:r>
            <a:r>
              <a:rPr lang="en-US" sz="2000" dirty="0">
                <a:solidFill>
                  <a:schemeClr val="tx2">
                    <a:lumMod val="50000"/>
                    <a:lumOff val="50000"/>
                  </a:schemeClr>
                </a:solidFill>
                <a:hlinkClick r:id="rId3">
                  <a:extLst>
                    <a:ext uri="{A12FA001-AC4F-418D-AE19-62706E023703}">
                      <ahyp:hlinkClr xmlns:ahyp="http://schemas.microsoft.com/office/drawing/2018/hyperlinkcolor" val="tx"/>
                    </a:ext>
                  </a:extLst>
                </a:hlinkClick>
              </a:rPr>
              <a:t>Link</a:t>
            </a:r>
            <a:endParaRPr lang="en-US" sz="2000" dirty="0">
              <a:solidFill>
                <a:schemeClr val="tx2">
                  <a:lumMod val="50000"/>
                  <a:lumOff val="50000"/>
                </a:schemeClr>
              </a:solidFill>
            </a:endParaRPr>
          </a:p>
          <a:p>
            <a:r>
              <a:rPr lang="en-US" sz="2000" dirty="0"/>
              <a:t>Rasmussen, C. and </a:t>
            </a:r>
            <a:r>
              <a:rPr lang="en-US" sz="2000" dirty="0" err="1"/>
              <a:t>Marrongelle</a:t>
            </a:r>
            <a:r>
              <a:rPr lang="en-US" sz="2000" dirty="0"/>
              <a:t>, K., 2006. Pedagogical content tools: Integrating student reasoning and mathematics in instruction. </a:t>
            </a:r>
            <a:r>
              <a:rPr lang="en-US" sz="2000" i="1" dirty="0"/>
              <a:t>Journal for research in mathematics education</a:t>
            </a:r>
            <a:r>
              <a:rPr lang="en-US" sz="2000" dirty="0"/>
              <a:t>, 37(5), pp.388-420.  </a:t>
            </a:r>
            <a:r>
              <a:rPr lang="en-US" sz="2000" dirty="0">
                <a:solidFill>
                  <a:schemeClr val="tx2">
                    <a:lumMod val="50000"/>
                    <a:lumOff val="50000"/>
                  </a:schemeClr>
                </a:solidFill>
                <a:hlinkClick r:id="rId4">
                  <a:extLst>
                    <a:ext uri="{A12FA001-AC4F-418D-AE19-62706E023703}">
                      <ahyp:hlinkClr xmlns:ahyp="http://schemas.microsoft.com/office/drawing/2018/hyperlinkcolor" val="tx"/>
                    </a:ext>
                  </a:extLst>
                </a:hlinkClick>
              </a:rPr>
              <a:t>Link</a:t>
            </a:r>
            <a:endParaRPr lang="en-US" sz="2000" dirty="0">
              <a:solidFill>
                <a:schemeClr val="tx2">
                  <a:lumMod val="50000"/>
                  <a:lumOff val="50000"/>
                </a:schemeClr>
              </a:solidFill>
            </a:endParaRPr>
          </a:p>
          <a:p>
            <a:r>
              <a:rPr lang="en-US" sz="2000" dirty="0" err="1"/>
              <a:t>Labuhn</a:t>
            </a:r>
            <a:r>
              <a:rPr lang="en-US" sz="2000" dirty="0"/>
              <a:t>, A.S., Zimmerman, B.J. and </a:t>
            </a:r>
            <a:r>
              <a:rPr lang="en-US" sz="2000" dirty="0" err="1"/>
              <a:t>Hasselhorn</a:t>
            </a:r>
            <a:r>
              <a:rPr lang="en-US" sz="2000" dirty="0"/>
              <a:t>, M., 2010. Enhancing students’ self-regulation and mathematics performance: The influence of feedback and self-evaluative standards. </a:t>
            </a:r>
            <a:r>
              <a:rPr lang="en-US" sz="2000" i="1" dirty="0"/>
              <a:t>Metacognition and learning</a:t>
            </a:r>
            <a:r>
              <a:rPr lang="en-US" sz="2000" dirty="0"/>
              <a:t>, 5, pp.173-194.  </a:t>
            </a:r>
            <a:r>
              <a:rPr lang="en-US" sz="2000" dirty="0">
                <a:solidFill>
                  <a:schemeClr val="tx2">
                    <a:lumMod val="50000"/>
                    <a:lumOff val="50000"/>
                  </a:schemeClr>
                </a:solidFill>
                <a:hlinkClick r:id="rId5">
                  <a:extLst>
                    <a:ext uri="{A12FA001-AC4F-418D-AE19-62706E023703}">
                      <ahyp:hlinkClr xmlns:ahyp="http://schemas.microsoft.com/office/drawing/2018/hyperlinkcolor" val="tx"/>
                    </a:ext>
                  </a:extLst>
                </a:hlinkClick>
              </a:rPr>
              <a:t>Link</a:t>
            </a:r>
            <a:endParaRPr lang="en-US" sz="2000" dirty="0">
              <a:solidFill>
                <a:schemeClr val="tx2">
                  <a:lumMod val="50000"/>
                  <a:lumOff val="50000"/>
                </a:schemeClr>
              </a:solidFill>
            </a:endParaRPr>
          </a:p>
          <a:p>
            <a:r>
              <a:rPr lang="en-US" sz="2000" dirty="0" err="1"/>
              <a:t>QAA</a:t>
            </a:r>
            <a:r>
              <a:rPr lang="en-US" sz="2000" dirty="0"/>
              <a:t> Subject Benchmarks Statements.  </a:t>
            </a:r>
            <a:r>
              <a:rPr lang="en-US" sz="2000" dirty="0">
                <a:solidFill>
                  <a:schemeClr val="tx2">
                    <a:lumMod val="50000"/>
                    <a:lumOff val="50000"/>
                  </a:schemeClr>
                </a:solidFill>
                <a:hlinkClick r:id="rId6">
                  <a:extLst>
                    <a:ext uri="{A12FA001-AC4F-418D-AE19-62706E023703}">
                      <ahyp:hlinkClr xmlns:ahyp="http://schemas.microsoft.com/office/drawing/2018/hyperlinkcolor" val="tx"/>
                    </a:ext>
                  </a:extLst>
                </a:hlinkClick>
              </a:rPr>
              <a:t>Link</a:t>
            </a:r>
            <a:endParaRPr lang="en-US" sz="2000" dirty="0">
              <a:solidFill>
                <a:schemeClr val="tx2">
                  <a:lumMod val="50000"/>
                  <a:lumOff val="50000"/>
                </a:schemeClr>
              </a:solidFill>
            </a:endParaRPr>
          </a:p>
        </p:txBody>
      </p:sp>
    </p:spTree>
    <p:extLst>
      <p:ext uri="{BB962C8B-B14F-4D97-AF65-F5344CB8AC3E}">
        <p14:creationId xmlns:p14="http://schemas.microsoft.com/office/powerpoint/2010/main" val="74937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ABF5-A530-A14C-F4C1-ACB443BCCA77}"/>
              </a:ext>
            </a:extLst>
          </p:cNvPr>
          <p:cNvSpPr>
            <a:spLocks noGrp="1"/>
          </p:cNvSpPr>
          <p:nvPr>
            <p:ph type="title"/>
          </p:nvPr>
        </p:nvSpPr>
        <p:spPr/>
        <p:txBody>
          <a:bodyPr/>
          <a:lstStyle/>
          <a:p>
            <a:r>
              <a:rPr lang="en-GB" dirty="0"/>
              <a:t>Fellowship Category Tool</a:t>
            </a:r>
          </a:p>
        </p:txBody>
      </p:sp>
      <p:pic>
        <p:nvPicPr>
          <p:cNvPr id="9" name="Content Placeholder 8" descr="A screenshot of a computer&#10;&#10;Description automatically generated">
            <a:extLst>
              <a:ext uri="{FF2B5EF4-FFF2-40B4-BE49-F238E27FC236}">
                <a16:creationId xmlns:a16="http://schemas.microsoft.com/office/drawing/2014/main" id="{14ED4C50-349F-DE94-F560-651A4EE5FE1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319" r="2386" b="3568"/>
          <a:stretch/>
        </p:blipFill>
        <p:spPr>
          <a:xfrm>
            <a:off x="1935034" y="1195137"/>
            <a:ext cx="8321931" cy="5662863"/>
          </a:xfrm>
        </p:spPr>
      </p:pic>
    </p:spTree>
    <p:extLst>
      <p:ext uri="{BB962C8B-B14F-4D97-AF65-F5344CB8AC3E}">
        <p14:creationId xmlns:p14="http://schemas.microsoft.com/office/powerpoint/2010/main" val="3492972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4872-6D25-78C0-A7C9-2FBA1E2EACE7}"/>
              </a:ext>
            </a:extLst>
          </p:cNvPr>
          <p:cNvSpPr>
            <a:spLocks noGrp="1"/>
          </p:cNvSpPr>
          <p:nvPr>
            <p:ph type="title"/>
          </p:nvPr>
        </p:nvSpPr>
        <p:spPr/>
        <p:txBody>
          <a:bodyPr/>
          <a:lstStyle/>
          <a:p>
            <a:r>
              <a:rPr lang="en-GB" dirty="0"/>
              <a:t>Which One to Apply For?</a:t>
            </a:r>
          </a:p>
        </p:txBody>
      </p:sp>
      <p:graphicFrame>
        <p:nvGraphicFramePr>
          <p:cNvPr id="4" name="Content Placeholder 3">
            <a:extLst>
              <a:ext uri="{FF2B5EF4-FFF2-40B4-BE49-F238E27FC236}">
                <a16:creationId xmlns:a16="http://schemas.microsoft.com/office/drawing/2014/main" id="{02B0E1F2-6FD9-29FA-D32D-52580F868C21}"/>
              </a:ext>
            </a:extLst>
          </p:cNvPr>
          <p:cNvGraphicFramePr>
            <a:graphicFrameLocks noGrp="1"/>
          </p:cNvGraphicFramePr>
          <p:nvPr>
            <p:ph idx="1"/>
            <p:extLst>
              <p:ext uri="{D42A27DB-BD31-4B8C-83A1-F6EECF244321}">
                <p14:modId xmlns:p14="http://schemas.microsoft.com/office/powerpoint/2010/main" val="3652372149"/>
              </p:ext>
            </p:extLst>
          </p:nvPr>
        </p:nvGraphicFramePr>
        <p:xfrm>
          <a:off x="268288" y="1175657"/>
          <a:ext cx="11655425" cy="5682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78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9812C464-E6BA-4651-9A15-69C38CAB7E8B}"/>
                                            </p:graphicEl>
                                          </p:spTgt>
                                        </p:tgtEl>
                                        <p:attrNameLst>
                                          <p:attrName>style.visibility</p:attrName>
                                        </p:attrNameLst>
                                      </p:cBhvr>
                                      <p:to>
                                        <p:strVal val="visible"/>
                                      </p:to>
                                    </p:set>
                                    <p:animEffect transition="in" filter="fade">
                                      <p:cBhvr>
                                        <p:cTn id="7" dur="500"/>
                                        <p:tgtEl>
                                          <p:spTgt spid="4">
                                            <p:graphicEl>
                                              <a:dgm id="{9812C464-E6BA-4651-9A15-69C38CAB7E8B}"/>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C3837F21-144C-4AEF-B7A9-1EFF477E6A78}"/>
                                            </p:graphicEl>
                                          </p:spTgt>
                                        </p:tgtEl>
                                        <p:attrNameLst>
                                          <p:attrName>style.visibility</p:attrName>
                                        </p:attrNameLst>
                                      </p:cBhvr>
                                      <p:to>
                                        <p:strVal val="visible"/>
                                      </p:to>
                                    </p:set>
                                    <p:animEffect transition="in" filter="fade">
                                      <p:cBhvr>
                                        <p:cTn id="10" dur="500"/>
                                        <p:tgtEl>
                                          <p:spTgt spid="4">
                                            <p:graphicEl>
                                              <a:dgm id="{C3837F21-144C-4AEF-B7A9-1EFF477E6A78}"/>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graphicEl>
                                              <a:dgm id="{C225DA14-DAFE-4F8F-9DA9-B0F91239A1FC}"/>
                                            </p:graphicEl>
                                          </p:spTgt>
                                        </p:tgtEl>
                                        <p:attrNameLst>
                                          <p:attrName>style.visibility</p:attrName>
                                        </p:attrNameLst>
                                      </p:cBhvr>
                                      <p:to>
                                        <p:strVal val="visible"/>
                                      </p:to>
                                    </p:set>
                                    <p:animEffect transition="in" filter="fade">
                                      <p:cBhvr>
                                        <p:cTn id="13" dur="500"/>
                                        <p:tgtEl>
                                          <p:spTgt spid="4">
                                            <p:graphicEl>
                                              <a:dgm id="{C225DA14-DAFE-4F8F-9DA9-B0F91239A1FC}"/>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graphicEl>
                                              <a:dgm id="{155087BC-AE36-47CA-80B5-29380F1C8DA2}"/>
                                            </p:graphicEl>
                                          </p:spTgt>
                                        </p:tgtEl>
                                        <p:attrNameLst>
                                          <p:attrName>style.visibility</p:attrName>
                                        </p:attrNameLst>
                                      </p:cBhvr>
                                      <p:to>
                                        <p:strVal val="visible"/>
                                      </p:to>
                                    </p:set>
                                    <p:animEffect transition="in" filter="fade">
                                      <p:cBhvr>
                                        <p:cTn id="18" dur="500"/>
                                        <p:tgtEl>
                                          <p:spTgt spid="4">
                                            <p:graphicEl>
                                              <a:dgm id="{155087BC-AE36-47CA-80B5-29380F1C8DA2}"/>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graphicEl>
                                              <a:dgm id="{FB170121-BEA2-4012-A2CB-C53C42AA2F04}"/>
                                            </p:graphicEl>
                                          </p:spTgt>
                                        </p:tgtEl>
                                        <p:attrNameLst>
                                          <p:attrName>style.visibility</p:attrName>
                                        </p:attrNameLst>
                                      </p:cBhvr>
                                      <p:to>
                                        <p:strVal val="visible"/>
                                      </p:to>
                                    </p:set>
                                    <p:animEffect transition="in" filter="fade">
                                      <p:cBhvr>
                                        <p:cTn id="23" dur="500"/>
                                        <p:tgtEl>
                                          <p:spTgt spid="4">
                                            <p:graphicEl>
                                              <a:dgm id="{FB170121-BEA2-4012-A2CB-C53C42AA2F04}"/>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6BD0F0B6-6422-4FBE-940F-D8428FA33467}"/>
                                            </p:graphicEl>
                                          </p:spTgt>
                                        </p:tgtEl>
                                        <p:attrNameLst>
                                          <p:attrName>style.visibility</p:attrName>
                                        </p:attrNameLst>
                                      </p:cBhvr>
                                      <p:to>
                                        <p:strVal val="visible"/>
                                      </p:to>
                                    </p:set>
                                    <p:animEffect transition="in" filter="fade">
                                      <p:cBhvr>
                                        <p:cTn id="28" dur="500"/>
                                        <p:tgtEl>
                                          <p:spTgt spid="4">
                                            <p:graphicEl>
                                              <a:dgm id="{6BD0F0B6-6422-4FBE-940F-D8428FA3346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lvl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24ED396-C6FA-4DFE-1F19-417920E6E18E}"/>
              </a:ext>
            </a:extLst>
          </p:cNvPr>
          <p:cNvSpPr>
            <a:spLocks/>
          </p:cNvSpPr>
          <p:nvPr/>
        </p:nvSpPr>
        <p:spPr>
          <a:xfrm>
            <a:off x="336000" y="2422357"/>
            <a:ext cx="11520000" cy="3732600"/>
          </a:xfrm>
          <a:prstGeom prst="roundRect">
            <a:avLst/>
          </a:prstGeom>
          <a:solidFill>
            <a:srgbClr val="AC3B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D3</a:t>
            </a:r>
          </a:p>
          <a:p>
            <a:pPr algn="ctr"/>
            <a:r>
              <a:rPr lang="en-GB" sz="3000" dirty="0"/>
              <a:t>Your colleagues’ teaching</a:t>
            </a:r>
          </a:p>
          <a:p>
            <a:pPr algn="ctr"/>
            <a:endParaRPr lang="en-GB" sz="3000" dirty="0"/>
          </a:p>
          <a:p>
            <a:pPr algn="ctr"/>
            <a:endParaRPr lang="en-GB" sz="3000" dirty="0"/>
          </a:p>
          <a:p>
            <a:pPr algn="ctr"/>
            <a:endParaRPr lang="en-GB" sz="3000" dirty="0"/>
          </a:p>
          <a:p>
            <a:pPr algn="ctr"/>
            <a:endParaRPr lang="en-GB" sz="3000" dirty="0"/>
          </a:p>
        </p:txBody>
      </p:sp>
      <p:sp>
        <p:nvSpPr>
          <p:cNvPr id="11" name="Rectangle: Rounded Corners 10">
            <a:extLst>
              <a:ext uri="{FF2B5EF4-FFF2-40B4-BE49-F238E27FC236}">
                <a16:creationId xmlns:a16="http://schemas.microsoft.com/office/drawing/2014/main" id="{FD2B3E61-0C21-92A6-4AC1-03FF26597A92}"/>
              </a:ext>
            </a:extLst>
          </p:cNvPr>
          <p:cNvSpPr>
            <a:spLocks/>
          </p:cNvSpPr>
          <p:nvPr/>
        </p:nvSpPr>
        <p:spPr>
          <a:xfrm>
            <a:off x="1776000" y="3994957"/>
            <a:ext cx="8640000" cy="2160000"/>
          </a:xfrm>
          <a:prstGeom prst="roundRect">
            <a:avLst/>
          </a:prstGeom>
          <a:solidFill>
            <a:srgbClr val="CC6A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D2</a:t>
            </a:r>
          </a:p>
          <a:p>
            <a:pPr algn="ctr"/>
            <a:r>
              <a:rPr lang="en-GB" sz="3000" dirty="0"/>
              <a:t>Your overall teaching</a:t>
            </a:r>
          </a:p>
          <a:p>
            <a:pPr algn="ctr"/>
            <a:endParaRPr lang="en-GB" sz="3000" dirty="0"/>
          </a:p>
          <a:p>
            <a:pPr algn="ctr"/>
            <a:endParaRPr lang="en-GB" sz="3000" dirty="0"/>
          </a:p>
        </p:txBody>
      </p:sp>
      <p:sp>
        <p:nvSpPr>
          <p:cNvPr id="2" name="Title 1">
            <a:extLst>
              <a:ext uri="{FF2B5EF4-FFF2-40B4-BE49-F238E27FC236}">
                <a16:creationId xmlns:a16="http://schemas.microsoft.com/office/drawing/2014/main" id="{351C5E37-07CE-2F42-5F4E-C906645DF44A}"/>
              </a:ext>
            </a:extLst>
          </p:cNvPr>
          <p:cNvSpPr>
            <a:spLocks noGrp="1"/>
          </p:cNvSpPr>
          <p:nvPr>
            <p:ph type="title"/>
          </p:nvPr>
        </p:nvSpPr>
        <p:spPr/>
        <p:txBody>
          <a:bodyPr/>
          <a:lstStyle/>
          <a:p>
            <a:r>
              <a:rPr lang="en-GB" dirty="0"/>
              <a:t>Emphasis</a:t>
            </a:r>
          </a:p>
        </p:txBody>
      </p:sp>
      <p:sp>
        <p:nvSpPr>
          <p:cNvPr id="10" name="Rectangle: Rounded Corners 9">
            <a:extLst>
              <a:ext uri="{FF2B5EF4-FFF2-40B4-BE49-F238E27FC236}">
                <a16:creationId xmlns:a16="http://schemas.microsoft.com/office/drawing/2014/main" id="{8EC7C132-124A-7BC1-A897-F3703ACC1116}"/>
              </a:ext>
            </a:extLst>
          </p:cNvPr>
          <p:cNvSpPr>
            <a:spLocks/>
          </p:cNvSpPr>
          <p:nvPr/>
        </p:nvSpPr>
        <p:spPr>
          <a:xfrm>
            <a:off x="3936000" y="5074957"/>
            <a:ext cx="4320000" cy="1080000"/>
          </a:xfrm>
          <a:prstGeom prst="roundRect">
            <a:avLst/>
          </a:prstGeom>
          <a:solidFill>
            <a:srgbClr val="AC3B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D1</a:t>
            </a:r>
          </a:p>
          <a:p>
            <a:pPr algn="ctr"/>
            <a:r>
              <a:rPr lang="en-GB" sz="3000" dirty="0"/>
              <a:t>Your own teaching</a:t>
            </a:r>
          </a:p>
        </p:txBody>
      </p:sp>
    </p:spTree>
    <p:extLst>
      <p:ext uri="{BB962C8B-B14F-4D97-AF65-F5344CB8AC3E}">
        <p14:creationId xmlns:p14="http://schemas.microsoft.com/office/powerpoint/2010/main" val="127552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8559-7285-3C40-1316-742771F3654A}"/>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E8E4A576-97DA-F640-E07D-3DFBE28CAB37}"/>
              </a:ext>
            </a:extLst>
          </p:cNvPr>
          <p:cNvSpPr>
            <a:spLocks/>
          </p:cNvSpPr>
          <p:nvPr/>
        </p:nvSpPr>
        <p:spPr>
          <a:xfrm>
            <a:off x="8235979" y="2831211"/>
            <a:ext cx="3600000" cy="2880000"/>
          </a:xfrm>
          <a:prstGeom prst="roundRect">
            <a:avLst/>
          </a:prstGeom>
          <a:solidFill>
            <a:srgbClr val="AC3B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D3</a:t>
            </a:r>
          </a:p>
          <a:p>
            <a:pPr algn="ctr"/>
            <a:r>
              <a:rPr lang="en-GB" sz="3000" dirty="0"/>
              <a:t>Your colleagues’ teaching</a:t>
            </a:r>
          </a:p>
        </p:txBody>
      </p:sp>
      <p:sp>
        <p:nvSpPr>
          <p:cNvPr id="11" name="Rectangle: Rounded Corners 10">
            <a:extLst>
              <a:ext uri="{FF2B5EF4-FFF2-40B4-BE49-F238E27FC236}">
                <a16:creationId xmlns:a16="http://schemas.microsoft.com/office/drawing/2014/main" id="{14BDB7D8-8584-9B2F-53CD-73CDAAAEFABD}"/>
              </a:ext>
            </a:extLst>
          </p:cNvPr>
          <p:cNvSpPr>
            <a:spLocks/>
          </p:cNvSpPr>
          <p:nvPr/>
        </p:nvSpPr>
        <p:spPr>
          <a:xfrm>
            <a:off x="4287979" y="2831211"/>
            <a:ext cx="3600000" cy="2880000"/>
          </a:xfrm>
          <a:prstGeom prst="roundRect">
            <a:avLst/>
          </a:prstGeom>
          <a:solidFill>
            <a:srgbClr val="CC6A7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D2</a:t>
            </a:r>
          </a:p>
          <a:p>
            <a:pPr algn="ctr"/>
            <a:r>
              <a:rPr lang="en-GB" sz="3000" dirty="0"/>
              <a:t>Your overall teaching</a:t>
            </a:r>
          </a:p>
        </p:txBody>
      </p:sp>
      <p:sp>
        <p:nvSpPr>
          <p:cNvPr id="2" name="Title 1">
            <a:extLst>
              <a:ext uri="{FF2B5EF4-FFF2-40B4-BE49-F238E27FC236}">
                <a16:creationId xmlns:a16="http://schemas.microsoft.com/office/drawing/2014/main" id="{B423530B-F9AE-A357-66AD-603A3E77EB6E}"/>
              </a:ext>
            </a:extLst>
          </p:cNvPr>
          <p:cNvSpPr>
            <a:spLocks noGrp="1"/>
          </p:cNvSpPr>
          <p:nvPr>
            <p:ph type="title"/>
          </p:nvPr>
        </p:nvSpPr>
        <p:spPr/>
        <p:txBody>
          <a:bodyPr/>
          <a:lstStyle/>
          <a:p>
            <a:r>
              <a:rPr lang="en-GB" dirty="0"/>
              <a:t>Emphasis</a:t>
            </a:r>
          </a:p>
        </p:txBody>
      </p:sp>
      <p:sp>
        <p:nvSpPr>
          <p:cNvPr id="10" name="Rectangle: Rounded Corners 9">
            <a:extLst>
              <a:ext uri="{FF2B5EF4-FFF2-40B4-BE49-F238E27FC236}">
                <a16:creationId xmlns:a16="http://schemas.microsoft.com/office/drawing/2014/main" id="{B925DD84-FA82-60E2-96BA-D555B340240A}"/>
              </a:ext>
            </a:extLst>
          </p:cNvPr>
          <p:cNvSpPr>
            <a:spLocks/>
          </p:cNvSpPr>
          <p:nvPr/>
        </p:nvSpPr>
        <p:spPr>
          <a:xfrm>
            <a:off x="339979" y="2831211"/>
            <a:ext cx="3600000" cy="2880000"/>
          </a:xfrm>
          <a:prstGeom prst="roundRect">
            <a:avLst/>
          </a:prstGeom>
          <a:solidFill>
            <a:srgbClr val="AC3B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000" b="1" dirty="0"/>
              <a:t>D1</a:t>
            </a:r>
          </a:p>
          <a:p>
            <a:pPr algn="ctr"/>
            <a:r>
              <a:rPr lang="en-GB" sz="3000" dirty="0"/>
              <a:t>Your own teaching</a:t>
            </a:r>
          </a:p>
        </p:txBody>
      </p:sp>
    </p:spTree>
    <p:extLst>
      <p:ext uri="{BB962C8B-B14F-4D97-AF65-F5344CB8AC3E}">
        <p14:creationId xmlns:p14="http://schemas.microsoft.com/office/powerpoint/2010/main" val="46331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otalTime>3893</TotalTime>
  <Words>5348</Words>
  <Application>Microsoft Office PowerPoint</Application>
  <PresentationFormat>Widescreen</PresentationFormat>
  <Paragraphs>752</Paragraphs>
  <Slides>50</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-apple-system</vt:lpstr>
      <vt:lpstr>Aptos</vt:lpstr>
      <vt:lpstr>Aptos Display</vt:lpstr>
      <vt:lpstr>Arial</vt:lpstr>
      <vt:lpstr>Cambria Math</vt:lpstr>
      <vt:lpstr>Wingdings</vt:lpstr>
      <vt:lpstr>Office Theme</vt:lpstr>
      <vt:lpstr>HEA Fellowship in Maths</vt:lpstr>
      <vt:lpstr>HEA Fellowship Terminology</vt:lpstr>
      <vt:lpstr>“Typical” Timeline</vt:lpstr>
      <vt:lpstr>Professional Standards Framework</vt:lpstr>
      <vt:lpstr>Descriptors</vt:lpstr>
      <vt:lpstr>Fellowship Category Tool</vt:lpstr>
      <vt:lpstr>Which One to Apply For?</vt:lpstr>
      <vt:lpstr>Emphasis</vt:lpstr>
      <vt:lpstr>Emphasis</vt:lpstr>
      <vt:lpstr>Emphasis</vt:lpstr>
      <vt:lpstr>Emphasis</vt:lpstr>
      <vt:lpstr>Professional Standards Framework</vt:lpstr>
      <vt:lpstr>Dimensions</vt:lpstr>
      <vt:lpstr>Areas of Activity</vt:lpstr>
      <vt:lpstr>Areas of Activity</vt:lpstr>
      <vt:lpstr>Areas of Activity</vt:lpstr>
      <vt:lpstr>Areas of Activity</vt:lpstr>
      <vt:lpstr>Areas of Activity</vt:lpstr>
      <vt:lpstr>Areas of Activity</vt:lpstr>
      <vt:lpstr>Professional Values</vt:lpstr>
      <vt:lpstr>Core Knowledge</vt:lpstr>
      <vt:lpstr>Professional Standards Framework</vt:lpstr>
      <vt:lpstr>D1:  AFHEA</vt:lpstr>
      <vt:lpstr>D2:  FHEA</vt:lpstr>
      <vt:lpstr>D3:  SFHEA</vt:lpstr>
      <vt:lpstr>Areas of Activity</vt:lpstr>
      <vt:lpstr>Professional Values</vt:lpstr>
      <vt:lpstr>Core Knowledge</vt:lpstr>
      <vt:lpstr>Submission Requirements</vt:lpstr>
      <vt:lpstr>Advocates</vt:lpstr>
      <vt:lpstr>Advocates</vt:lpstr>
      <vt:lpstr>SFHEA Case Studies</vt:lpstr>
      <vt:lpstr>Questions to Ask Yourself</vt:lpstr>
      <vt:lpstr>Reflection Cycle</vt:lpstr>
      <vt:lpstr>Types of Evidence</vt:lpstr>
      <vt:lpstr>HEA Application Steps</vt:lpstr>
      <vt:lpstr>HEA Application Steps</vt:lpstr>
      <vt:lpstr>HEA Application Steps</vt:lpstr>
      <vt:lpstr>HEA Application Steps</vt:lpstr>
      <vt:lpstr>HEA Application Steps</vt:lpstr>
      <vt:lpstr>HEA Application Steps</vt:lpstr>
      <vt:lpstr>HEA Application Steps</vt:lpstr>
      <vt:lpstr>HEA Application Steps</vt:lpstr>
      <vt:lpstr>HEA Application Forms</vt:lpstr>
      <vt:lpstr>Key Principles</vt:lpstr>
      <vt:lpstr>Key Principles</vt:lpstr>
      <vt:lpstr>General Advice:  Don’t</vt:lpstr>
      <vt:lpstr>Applicant Packs</vt:lpstr>
      <vt:lpstr>Contacts</vt:lpstr>
      <vt:lpstr>Possible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Waleed Ali</dc:creator>
  <cp:lastModifiedBy>Waleed Ali</cp:lastModifiedBy>
  <cp:revision>3</cp:revision>
  <dcterms:created xsi:type="dcterms:W3CDTF">2024-10-20T14:10:29Z</dcterms:created>
  <dcterms:modified xsi:type="dcterms:W3CDTF">2025-09-28T11:22:10Z</dcterms:modified>
</cp:coreProperties>
</file>