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4" autoAdjust="0"/>
    <p:restoredTop sz="90771" autoAdjust="0"/>
  </p:normalViewPr>
  <p:slideViewPr>
    <p:cSldViewPr snapToGrid="0">
      <p:cViewPr>
        <p:scale>
          <a:sx n="75" d="100"/>
          <a:sy n="75" d="100"/>
        </p:scale>
        <p:origin x="141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A226-FD30-417A-AD35-9E61520DC0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F3FA-6252-4B49-BD21-A670B1373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3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ΟΓΕΡΓΕΡΓ ΕΡΓΕΡ ΓΕΡΓ ΕΡ </a:t>
            </a:r>
            <a:r>
              <a:rPr lang="el-GR" dirty="0" err="1" smtClean="0"/>
              <a:t>ΕΡ</a:t>
            </a:r>
            <a:r>
              <a:rPr lang="el-GR" dirty="0" smtClean="0"/>
              <a:t> ΓΕΡ ΕΡ ΓΕΡ </a:t>
            </a:r>
            <a:r>
              <a:rPr lang="el-GR" dirty="0" err="1" smtClean="0"/>
              <a:t>ΓΕΡ</a:t>
            </a:r>
            <a:r>
              <a:rPr lang="el-GR" dirty="0" smtClean="0"/>
              <a:t> </a:t>
            </a:r>
            <a:r>
              <a:rPr lang="el-GR" dirty="0" err="1" smtClean="0"/>
              <a:t>ΓΕΡ</a:t>
            </a:r>
            <a:r>
              <a:rPr lang="el-GR" dirty="0" smtClean="0"/>
              <a:t>  ΕΓ ΕΡΓΕΡ</a:t>
            </a:r>
          </a:p>
          <a:p>
            <a:r>
              <a:rPr lang="el-GR" dirty="0" err="1" smtClean="0"/>
              <a:t>Γεργρεγερ</a:t>
            </a:r>
            <a:r>
              <a:rPr lang="el-GR" dirty="0" smtClean="0"/>
              <a:t> </a:t>
            </a:r>
          </a:p>
          <a:p>
            <a:r>
              <a:rPr lang="el-GR" dirty="0" err="1" smtClean="0"/>
              <a:t>Ρεγεργρεγερ</a:t>
            </a:r>
            <a:r>
              <a:rPr lang="el-GR" dirty="0" smtClean="0"/>
              <a:t> 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F3FA-6252-4B49-BD21-A670B13730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6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Εδώ </a:t>
            </a:r>
            <a:r>
              <a:rPr lang="el-GR" dirty="0" err="1" smtClean="0"/>
              <a:t>βαζεις</a:t>
            </a:r>
            <a:r>
              <a:rPr lang="el-GR" dirty="0" smtClean="0"/>
              <a:t> </a:t>
            </a:r>
            <a:r>
              <a:rPr lang="el-GR" dirty="0" err="1" smtClean="0"/>
              <a:t>σημειωσεις</a:t>
            </a:r>
            <a:r>
              <a:rPr lang="el-GR" dirty="0" smtClean="0"/>
              <a:t> για </a:t>
            </a:r>
            <a:r>
              <a:rPr lang="el-GR" dirty="0" err="1" smtClean="0"/>
              <a:t>περαιτερω</a:t>
            </a:r>
            <a:r>
              <a:rPr lang="el-GR" dirty="0" smtClean="0"/>
              <a:t> </a:t>
            </a:r>
            <a:r>
              <a:rPr lang="el-GR" dirty="0" err="1" smtClean="0"/>
              <a:t>αιτιολογηση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F3FA-6252-4B49-BD21-A670B13730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2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A97C-1973-42BE-A0A6-EEE3775E92AC}" type="datetimeFigureOut">
              <a:rPr lang="el-GR" smtClean="0"/>
              <a:t>9/2/2021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E4A2-48CF-46FE-9C15-E6B3CFEA5F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654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A97C-1973-42BE-A0A6-EEE3775E92AC}" type="datetimeFigureOut">
              <a:rPr lang="el-GR" smtClean="0"/>
              <a:t>9/2/2021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E4A2-48CF-46FE-9C15-E6B3CFEA5F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596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A97C-1973-42BE-A0A6-EEE3775E92AC}" type="datetimeFigureOut">
              <a:rPr lang="el-GR" smtClean="0"/>
              <a:t>9/2/2021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E4A2-48CF-46FE-9C15-E6B3CFEA5F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24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A97C-1973-42BE-A0A6-EEE3775E92AC}" type="datetimeFigureOut">
              <a:rPr lang="el-GR" smtClean="0"/>
              <a:t>9/2/2021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E4A2-48CF-46FE-9C15-E6B3CFEA5F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719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A97C-1973-42BE-A0A6-EEE3775E92AC}" type="datetimeFigureOut">
              <a:rPr lang="el-GR" smtClean="0"/>
              <a:t>9/2/2021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E4A2-48CF-46FE-9C15-E6B3CFEA5F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093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A97C-1973-42BE-A0A6-EEE3775E92AC}" type="datetimeFigureOut">
              <a:rPr lang="el-GR" smtClean="0"/>
              <a:t>9/2/2021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E4A2-48CF-46FE-9C15-E6B3CFEA5F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700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A97C-1973-42BE-A0A6-EEE3775E92AC}" type="datetimeFigureOut">
              <a:rPr lang="el-GR" smtClean="0"/>
              <a:t>9/2/2021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E4A2-48CF-46FE-9C15-E6B3CFEA5F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474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A97C-1973-42BE-A0A6-EEE3775E92AC}" type="datetimeFigureOut">
              <a:rPr lang="el-GR" smtClean="0"/>
              <a:t>9/2/2021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E4A2-48CF-46FE-9C15-E6B3CFEA5F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754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A97C-1973-42BE-A0A6-EEE3775E92AC}" type="datetimeFigureOut">
              <a:rPr lang="el-GR" smtClean="0"/>
              <a:t>9/2/2021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E4A2-48CF-46FE-9C15-E6B3CFEA5F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383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A97C-1973-42BE-A0A6-EEE3775E92AC}" type="datetimeFigureOut">
              <a:rPr lang="el-GR" smtClean="0"/>
              <a:t>9/2/2021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E4A2-48CF-46FE-9C15-E6B3CFEA5F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292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A97C-1973-42BE-A0A6-EEE3775E92AC}" type="datetimeFigureOut">
              <a:rPr lang="el-GR" smtClean="0"/>
              <a:t>9/2/2021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E4A2-48CF-46FE-9C15-E6B3CFEA5F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9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2A97C-1973-42BE-A0A6-EEE3775E92AC}" type="datetimeFigureOut">
              <a:rPr lang="el-GR" smtClean="0"/>
              <a:t>9/2/2021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E4A2-48CF-46FE-9C15-E6B3CFEA5F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16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24" y="1418939"/>
            <a:ext cx="9660676" cy="5089423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199216" y="977153"/>
            <a:ext cx="3613500" cy="65772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 4111</a:t>
            </a:r>
            <a:b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Διαδριατικός Αγωγός Φυσικού Αερίου</a:t>
            </a:r>
            <a:endParaRPr lang="el-G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6770" y="6292427"/>
            <a:ext cx="3734764" cy="291596"/>
          </a:xfrm>
        </p:spPr>
        <p:txBody>
          <a:bodyPr>
            <a:normAutofit lnSpcReduction="10000"/>
          </a:bodyPr>
          <a:lstStyle/>
          <a:p>
            <a:r>
              <a:rPr lang="el-G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Οργάνωση και Διοίκηση Επιχειρήσεων</a:t>
            </a:r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Γωνιακή σύνδεση 8"/>
          <p:cNvCxnSpPr/>
          <p:nvPr/>
        </p:nvCxnSpPr>
        <p:spPr>
          <a:xfrm flipV="1">
            <a:off x="196770" y="157782"/>
            <a:ext cx="11618393" cy="563578"/>
          </a:xfrm>
          <a:prstGeom prst="bentConnector3">
            <a:avLst>
              <a:gd name="adj1" fmla="val 67"/>
            </a:avLst>
          </a:prstGeom>
          <a:ln w="317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Ευθεία γραμμή σύνδεσης 19"/>
          <p:cNvCxnSpPr/>
          <p:nvPr/>
        </p:nvCxnSpPr>
        <p:spPr>
          <a:xfrm>
            <a:off x="196771" y="6292427"/>
            <a:ext cx="11618392" cy="1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Υπότιτλος 2"/>
          <p:cNvSpPr txBox="1">
            <a:spLocks/>
          </p:cNvSpPr>
          <p:nvPr/>
        </p:nvSpPr>
        <p:spPr>
          <a:xfrm>
            <a:off x="7476565" y="6292427"/>
            <a:ext cx="4831657" cy="291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Υπεύθυνος Καθηγητής: Σπυρίδων Μουρούτσος</a:t>
            </a:r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4"/>
          <p:cNvSpPr/>
          <p:nvPr/>
        </p:nvSpPr>
        <p:spPr>
          <a:xfrm>
            <a:off x="337417" y="283715"/>
            <a:ext cx="2783802" cy="437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0754" y="1687847"/>
                <a:ext cx="2761011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Βαθμολογία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54" y="1687847"/>
                <a:ext cx="2761011" cy="485774"/>
              </a:xfrm>
              <a:prstGeom prst="rect">
                <a:avLst/>
              </a:prstGeom>
              <a:blipFill rotWithShape="0">
                <a:blip r:embed="rId4"/>
                <a:stretch>
                  <a:fillRect l="-154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0048" y="2408113"/>
            <a:ext cx="401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Οργανόγραμμα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Ροϊκό διάγραμμα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Απασχολεί το ΥΠΕΝ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Απασχολεί και εκτός του ΥΠΕΝ υπουργεία</a:t>
            </a:r>
          </a:p>
          <a:p>
            <a:pPr marL="285750" indent="-285750">
              <a:buFont typeface="Segoe UI Symbol" panose="020B0502040204020203" pitchFamily="34" charset="0"/>
              <a:buChar char="✗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Δεν αποτελεί ευκαιρία για την ΕΛΚΑΛ, καθώς έχει ολοκληρωθεί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egoe UI Symbol" panose="020B0502040204020203" pitchFamily="34" charset="0"/>
              <a:buChar char="✗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Δεν αποτελεί απειλή</a:t>
            </a:r>
          </a:p>
          <a:p>
            <a:endParaRPr lang="el-G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1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70" y="1057778"/>
            <a:ext cx="10058400" cy="48982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Τίτλο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705999" y="1755532"/>
                <a:ext cx="2716306" cy="718371"/>
              </a:xfrm>
            </p:spPr>
            <p:txBody>
              <a:bodyPr>
                <a:noAutofit/>
              </a:bodyPr>
              <a:lstStyle/>
              <a:p>
                <a:pPr marL="285750" lvl="0" indent="-285750" algn="l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l-GR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Βαθμολογία </a:t>
                </a:r>
                <a:r>
                  <a:rPr lang="en-US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Do </a:t>
                </a: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num>
                      <m:den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/>
                </a:r>
                <a:b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endParaRPr lang="el-GR" sz="1800" dirty="0"/>
              </a:p>
            </p:txBody>
          </p:sp>
        </mc:Choice>
        <mc:Fallback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05999" y="1755532"/>
                <a:ext cx="2716306" cy="718371"/>
              </a:xfrm>
              <a:blipFill rotWithShape="0">
                <a:blip r:embed="rId4"/>
                <a:stretch>
                  <a:fillRect l="-1573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6770" y="6292427"/>
            <a:ext cx="3734764" cy="291596"/>
          </a:xfrm>
        </p:spPr>
        <p:txBody>
          <a:bodyPr>
            <a:normAutofit lnSpcReduction="10000"/>
          </a:bodyPr>
          <a:lstStyle/>
          <a:p>
            <a:r>
              <a:rPr lang="el-G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Οργάνωση και Διοίκηση Επιχειρήσεων</a:t>
            </a:r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Γωνιακή σύνδεση 8"/>
          <p:cNvCxnSpPr/>
          <p:nvPr/>
        </p:nvCxnSpPr>
        <p:spPr>
          <a:xfrm flipV="1">
            <a:off x="196770" y="157782"/>
            <a:ext cx="11618393" cy="563578"/>
          </a:xfrm>
          <a:prstGeom prst="bentConnector3">
            <a:avLst>
              <a:gd name="adj1" fmla="val 67"/>
            </a:avLst>
          </a:prstGeom>
          <a:ln w="317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Ευθεία γραμμή σύνδεσης 19"/>
          <p:cNvCxnSpPr/>
          <p:nvPr/>
        </p:nvCxnSpPr>
        <p:spPr>
          <a:xfrm>
            <a:off x="196771" y="6292427"/>
            <a:ext cx="11618392" cy="1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bject 4"/>
          <p:cNvSpPr/>
          <p:nvPr/>
        </p:nvSpPr>
        <p:spPr>
          <a:xfrm>
            <a:off x="337417" y="283715"/>
            <a:ext cx="2783802" cy="4376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902194" y="2406313"/>
            <a:ext cx="4019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/>
              <a:t>Προϋπολογισμός</a:t>
            </a:r>
            <a:endParaRPr lang="el-G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Διάρκεια Υλοποίησης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Εμπλεκόμενες Διευθύνσεις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Πόροι</a:t>
            </a:r>
          </a:p>
          <a:p>
            <a:pPr marL="285750" indent="-285750">
              <a:buFont typeface="Segoe UI Symbol" panose="020B0502040204020203" pitchFamily="34" charset="0"/>
              <a:buChar char="✗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Δεν αποτελεί ευκαιρία για την ΕΛΚΑΛ, καθώς έχει ολοκληρωθεί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egoe UI Symbol" panose="020B0502040204020203" pitchFamily="34" charset="0"/>
              <a:buChar char="✗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Δεν αποτελεί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απειλή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Υπότιτλος 2"/>
          <p:cNvSpPr txBox="1">
            <a:spLocks/>
          </p:cNvSpPr>
          <p:nvPr/>
        </p:nvSpPr>
        <p:spPr>
          <a:xfrm>
            <a:off x="7485531" y="6296355"/>
            <a:ext cx="4831657" cy="291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Υπεύθυνος Καθηγητής: Σπυρίδων Μουρούτσος</a:t>
            </a:r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7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65" y="1023172"/>
            <a:ext cx="9135035" cy="45314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Τίτλο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404913" y="1857778"/>
                <a:ext cx="2716306" cy="718371"/>
              </a:xfrm>
            </p:spPr>
            <p:txBody>
              <a:bodyPr>
                <a:normAutofit fontScale="90000"/>
              </a:bodyPr>
              <a:lstStyle/>
              <a:p>
                <a:pPr marL="285750" lvl="0" indent="-285750" algn="l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l-GR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Βαθμολογία </a:t>
                </a:r>
                <a:r>
                  <a:rPr lang="en-US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Check </a:t>
                </a: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/>
                </a:r>
                <a:b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endParaRPr lang="el-GR" dirty="0"/>
              </a:p>
            </p:txBody>
          </p:sp>
        </mc:Choice>
        <mc:Fallback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04913" y="1857778"/>
                <a:ext cx="2716306" cy="718371"/>
              </a:xfrm>
              <a:blipFill rotWithShape="0">
                <a:blip r:embed="rId4"/>
                <a:stretch>
                  <a:fillRect l="-897" t="-7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6770" y="6292427"/>
            <a:ext cx="3734764" cy="291596"/>
          </a:xfrm>
        </p:spPr>
        <p:txBody>
          <a:bodyPr>
            <a:normAutofit lnSpcReduction="10000"/>
          </a:bodyPr>
          <a:lstStyle/>
          <a:p>
            <a:r>
              <a:rPr lang="el-G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Οργάνωση και Διοίκηση Επιχειρήσεων</a:t>
            </a:r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Γωνιακή σύνδεση 8"/>
          <p:cNvCxnSpPr/>
          <p:nvPr/>
        </p:nvCxnSpPr>
        <p:spPr>
          <a:xfrm flipV="1">
            <a:off x="196770" y="157782"/>
            <a:ext cx="11618393" cy="563578"/>
          </a:xfrm>
          <a:prstGeom prst="bentConnector3">
            <a:avLst>
              <a:gd name="adj1" fmla="val 67"/>
            </a:avLst>
          </a:prstGeom>
          <a:ln w="317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Ευθεία γραμμή σύνδεσης 19"/>
          <p:cNvCxnSpPr/>
          <p:nvPr/>
        </p:nvCxnSpPr>
        <p:spPr>
          <a:xfrm>
            <a:off x="196771" y="6292427"/>
            <a:ext cx="11618392" cy="1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bject 4"/>
          <p:cNvSpPr/>
          <p:nvPr/>
        </p:nvSpPr>
        <p:spPr>
          <a:xfrm>
            <a:off x="337417" y="283715"/>
            <a:ext cx="2783802" cy="4376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588431" y="1954535"/>
            <a:ext cx="3454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/>
              <a:t>Έγινε στον κανονικό χρόνο</a:t>
            </a:r>
            <a:endParaRPr lang="el-G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Έχει ήδη πραγματοποιηθεί το 2020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 προϋπολογισμός έχει εξασφαλιστεί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Σαν έργο ήταν αποτελεσματικό και έγινε δίχως τις αναμενόμενες λόγο πολιτικών πιέσεων καθυστερήσεις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egoe UI Symbol" panose="020B0502040204020203" pitchFamily="34" charset="0"/>
              <a:buChar char="✗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Δεν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έγινε στον αισιόδοξο χρόνο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Υπότιτλος 2"/>
          <p:cNvSpPr txBox="1">
            <a:spLocks/>
          </p:cNvSpPr>
          <p:nvPr/>
        </p:nvSpPr>
        <p:spPr>
          <a:xfrm>
            <a:off x="7476566" y="6292427"/>
            <a:ext cx="4831657" cy="291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Υπεύθυνος Καθηγητής: Σπυρίδων Μουρούτσος</a:t>
            </a:r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7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Τίτλο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546942" y="1426412"/>
                <a:ext cx="2716306" cy="718371"/>
              </a:xfrm>
            </p:spPr>
            <p:txBody>
              <a:bodyPr>
                <a:noAutofit/>
              </a:bodyPr>
              <a:lstStyle/>
              <a:p>
                <a:pPr marL="285750" lvl="0" indent="-285750" algn="l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l-GR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Βαθμολογία </a:t>
                </a:r>
                <a:r>
                  <a:rPr lang="en-US" sz="1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Act </a:t>
                </a: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/>
                </a:r>
                <a:b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endParaRPr lang="el-GR" sz="1800" dirty="0"/>
              </a:p>
            </p:txBody>
          </p:sp>
        </mc:Choice>
        <mc:Fallback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46942" y="1426412"/>
                <a:ext cx="2716306" cy="718371"/>
              </a:xfrm>
              <a:blipFill rotWithShape="0">
                <a:blip r:embed="rId2"/>
                <a:stretch>
                  <a:fillRect l="-1573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6770" y="6292427"/>
            <a:ext cx="3734764" cy="291596"/>
          </a:xfrm>
        </p:spPr>
        <p:txBody>
          <a:bodyPr>
            <a:normAutofit lnSpcReduction="10000"/>
          </a:bodyPr>
          <a:lstStyle/>
          <a:p>
            <a:r>
              <a:rPr lang="el-G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Οργάνωση και Διοίκηση Επιχειρήσεων</a:t>
            </a:r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Γωνιακή σύνδεση 8"/>
          <p:cNvCxnSpPr/>
          <p:nvPr/>
        </p:nvCxnSpPr>
        <p:spPr>
          <a:xfrm flipV="1">
            <a:off x="196770" y="157782"/>
            <a:ext cx="11618393" cy="563578"/>
          </a:xfrm>
          <a:prstGeom prst="bentConnector3">
            <a:avLst>
              <a:gd name="adj1" fmla="val 67"/>
            </a:avLst>
          </a:prstGeom>
          <a:ln w="317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Ευθεία γραμμή σύνδεσης 19"/>
          <p:cNvCxnSpPr/>
          <p:nvPr/>
        </p:nvCxnSpPr>
        <p:spPr>
          <a:xfrm>
            <a:off x="196771" y="6292427"/>
            <a:ext cx="11618392" cy="1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bject 4"/>
          <p:cNvSpPr/>
          <p:nvPr/>
        </p:nvSpPr>
        <p:spPr>
          <a:xfrm>
            <a:off x="337417" y="283715"/>
            <a:ext cx="2783802" cy="437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588431" y="1954535"/>
            <a:ext cx="3454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 smtClean="0"/>
              <a:t>Έχει γίνει ήδη</a:t>
            </a:r>
            <a:endParaRPr lang="el-G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egoe UI Symbol" panose="020B0502040204020203" pitchFamily="34" charset="0"/>
              <a:buChar char="✗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Δεν γίνονται βελτιώσεις, αφού είναι εφικτό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Εικόνα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60" y="1335817"/>
            <a:ext cx="7641160" cy="3670523"/>
          </a:xfrm>
          <a:prstGeom prst="rect">
            <a:avLst/>
          </a:prstGeom>
        </p:spPr>
      </p:pic>
      <p:sp>
        <p:nvSpPr>
          <p:cNvPr id="12" name="Υπότιτλος 2"/>
          <p:cNvSpPr txBox="1">
            <a:spLocks/>
          </p:cNvSpPr>
          <p:nvPr/>
        </p:nvSpPr>
        <p:spPr>
          <a:xfrm>
            <a:off x="7476567" y="6292427"/>
            <a:ext cx="4831657" cy="291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Υπεύθυνος Καθηγητής: Σπυρίδων Μουρούτσος</a:t>
            </a:r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99320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159</Words>
  <Application>Microsoft Office PowerPoint</Application>
  <PresentationFormat>Ευρεία οθόνη</PresentationFormat>
  <Paragraphs>38</Paragraphs>
  <Slides>4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Segoe UI Symbol</vt:lpstr>
      <vt:lpstr>Times New Roman</vt:lpstr>
      <vt:lpstr>Wingdings</vt:lpstr>
      <vt:lpstr>Θέμα του Office</vt:lpstr>
      <vt:lpstr>SOL 4111  Διαδριατικός Αγωγός Φυσικού Αερίου</vt:lpstr>
      <vt:lpstr>Βαθμολογία Do =  4/6 </vt:lpstr>
      <vt:lpstr>Βαθμολογία Check =  6/7 </vt:lpstr>
      <vt:lpstr>Βαθμολογία Act =  1/2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Panos Rigas</dc:creator>
  <cp:lastModifiedBy>Panos Rigas</cp:lastModifiedBy>
  <cp:revision>14</cp:revision>
  <dcterms:created xsi:type="dcterms:W3CDTF">2021-01-20T15:02:05Z</dcterms:created>
  <dcterms:modified xsi:type="dcterms:W3CDTF">2021-02-09T16:20:01Z</dcterms:modified>
</cp:coreProperties>
</file>