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0458-9F4D-757B-F441-B62B7DF7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E0187-A50A-3469-E74A-48A717744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64756-0529-D3EC-84FB-C3DC03BB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D0A20-6B2C-FC06-125A-97D61BE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7C122-53F6-9A64-7210-DE70145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698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2C9A8-4DEB-7FE1-CE6B-392FE838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A8C3C2-D496-9769-0447-312CCF0C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73316-C26B-1B36-07C7-C3794AD9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1B6B-07A9-D7D8-52CE-E5BF314D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4F709-99DF-88E0-0A5B-48AA2B4B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88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A2226A-DC80-3F33-B006-4126B591E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A9990D-2FBC-CA96-E6E4-8DEF5DF7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29F8F-002C-63A9-75E7-8A038229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8E9BD-A4B7-0F6A-1ED8-18756DF8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72E1B-74D6-D4F5-60AF-D08D064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51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F8A4-AA2A-F148-F18F-4B3B0E4D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FE0BE-E7B7-6C7E-4514-C1B816F0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8492C-EE73-0BDD-9AEC-D52D3409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ACB53-1D11-390C-6C57-94E2FAFE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B25A4E-1E94-E799-6D52-D7B21B29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04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184F9-AE17-3283-9932-22B2D15F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D7AEBE-F498-6344-E748-937D43E6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5E4DA-EC66-491C-152B-CE1D01CF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25FC3-E612-BA4F-A8DC-2C517BC5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5BD10-E042-3A6B-ACB3-76E1677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40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71210-3668-0180-6CD7-C0A27819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C1C49-A143-C975-C2DC-51A9E8BE3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C55020-D212-3061-3DFD-F235EFC2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A3FB79-EDA9-33C6-89A5-F409CD9B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2A7A6-1B54-8DD9-FB0E-3D34FE4C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D47517-B7AF-2531-9E27-CC997091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87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3FF7-FDB9-D139-9228-A9535F23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38E9A4-ADA3-1A61-A5CF-52746683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CFAE5E-5A4E-764B-AA87-5CB51F82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2389FB-54A3-87A9-D3A8-9046B81F3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A8C617-2013-CEA1-07EF-AAB44E65B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F1049-8B1D-F6FC-4700-7A87B80A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2DC722-F931-FB8B-357A-CB055A2E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C02E40-EF93-4FE7-0C5F-2846726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3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6154A-30C5-0AD7-7F4F-2EAE4126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173AF6-8D6F-EE19-AC97-402F23D7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782336-3909-1B4B-AC8C-97AB25F2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1ED3DE-00C8-5ED1-DEBB-340E4460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314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93610D-4C15-A370-C09C-483FE478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F607F6-6FF3-7B7B-60AF-F46B6AC6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77A0C-40D3-592D-45C1-9D89B7D5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68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DE087-A484-E578-A188-04B1487B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489DC-2509-2ADD-7E9C-30BF3685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503897-D9C4-742D-7044-3943AB181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D8BD2-A331-4496-74AC-65AC49B2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EE5882-7DBD-B444-3E6D-4F86CD3C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4DB5B-7767-35A7-9332-D22D094D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972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0987-E41A-AD19-C1D7-1B1BC9D6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16B80A-3C50-7EF8-9476-8B14BBF0A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914884-BBFF-D92A-8BF6-52928B66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21F37-52E2-7B15-022D-6989685E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173AB-9E5D-53AB-DA73-22F3E513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46337-7C11-C513-EE83-1FEDC7A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018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7A50F1-6F50-67CD-4E11-4D651BF5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577A2A-3CFF-82B8-1436-608DE9DF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038A3-242E-0ADC-C5EA-2307971FF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D80D-E545-4173-AD2A-B10896C39710}" type="datetimeFigureOut">
              <a:rPr lang="es-GT" smtClean="0"/>
              <a:t>3/06/2023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B82A1-27F2-44FD-A164-FFAD1DDD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C6CD2-91E9-C3BF-C1F5-9BBCCB673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995D-D681-4440-BFAA-5A04CFC913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484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8FFC8D-5422-AC53-076C-71D66F2F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81"/>
            <a:ext cx="1219200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6036C1-311A-2C27-0695-791F11D69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18"/>
            <a:ext cx="12192000" cy="6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BF4058-7823-4EDD-ECF2-E32A60520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881"/>
            <a:ext cx="12192000" cy="6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Samsung</dc:creator>
  <cp:lastModifiedBy>Samsung</cp:lastModifiedBy>
  <cp:revision>1</cp:revision>
  <dcterms:created xsi:type="dcterms:W3CDTF">2023-06-04T03:17:48Z</dcterms:created>
  <dcterms:modified xsi:type="dcterms:W3CDTF">2023-06-04T03:23:36Z</dcterms:modified>
</cp:coreProperties>
</file>