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048E-FD83-44E1-B7A4-C90BB7A5C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678D8-BE88-4FF2-B21D-61FA0644D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E0F9-A2AA-44B6-82D4-9798D56E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1BC50-02C0-42BF-ACE4-49CB8E2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C01F-CC5B-4732-9CC0-12D7F5C8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27AC-2D08-48EC-ACE5-9902C1CF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A81C2-6954-4E9A-934D-376211A7C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625C-9801-48EA-B679-C7B40992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90E48-D3B4-4564-9D7E-D8733FC3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B71A-F467-4688-A1F8-74315007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50BF1-05CA-4D5D-A64C-D6E1BDB9F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6E15-F1AA-48F5-82F6-BC9849633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E0DF-F8E1-42BC-A7ED-CD85FE6D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F11E-E74A-481C-8597-60B0DAFD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5C79-99B2-4F53-8A0E-641B33DF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C90F-2C88-42DD-9967-6EE6A5FD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1DC5-5184-4F34-B04F-5C726AE9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6C31-19BD-4197-BC3F-CDD5F8F6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DF4F-290E-43ED-A544-111EA2CD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8CCC-9F90-444D-A0A5-1F6AD672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E0DD-AD9D-4A7F-AC14-B65CF1BF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35C23-1BB7-4D2B-9152-CB349C04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88843-EF0F-4F9A-8720-3351643C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679-4705-428B-85AA-692DD150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509A8-BE0B-4CA8-A724-F0A231A2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B100-245D-49C9-B1C2-FE386452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348D-6E05-4D42-91BC-40E43930F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48319-6A69-49BC-B4AD-0789FC844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7156C-D824-4323-90DD-CD606273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2D5F-6537-4396-9291-B810C5D5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FC35-6764-44E4-B59F-F3643995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703-FB30-4D42-A590-D91E36AE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31C4-517E-40C7-B970-EC83BBCC3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DBAA4-B06C-40F4-86C0-F036CA10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55A9C-D049-4CEC-9292-AE908CB37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B582F-42B7-485E-B070-CC82291A3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F0DAB-F242-4FBF-B567-2CC19BF8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8CF94-6673-402A-A1EB-C5707BD4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ABC31-7B27-4E7D-BF0D-968BE8FD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316D-AF01-4CBD-B096-7D67B4AD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73F21-9250-441D-8335-7D541BA6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FA5BE-1946-4E3A-8656-272B7444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91CD0-F86D-4B5B-872C-61E4E699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130F7-36FF-46C0-84AE-61767430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4D332-5558-41A3-ACD9-150ACE71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09A7C-AA1D-40FC-B2DE-5B6F4C3D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CB9E-28B0-4255-9DF7-C057E37F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C49F-FB54-4AC9-A6D7-C397E7EFF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C72A8-99A2-49DF-AC23-C16098E6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1FA1F-BF3B-46C5-B981-C62A3118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EEE78-C278-40AD-B991-B2B5BCB4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ABA29-6EB7-4F9F-BFCF-90211E46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188F-991E-4AF5-B04E-4D82E1FD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CAB4C-D71F-4EDC-BA84-6F59671CF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F5B72-8253-401B-9ADD-8EC90C3D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06255-9750-4BA6-A46F-2907C504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A959C-183C-403A-933D-5CFCE505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F8D54-F883-4B74-9B10-D51FB1AF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8BE71-B1F4-468E-82D0-B306596A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5C36-E1B9-4089-BCA9-B44308F6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918A3-580B-464D-A86E-BACE6DEC5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1AF9-4C29-4782-A1AD-6FEFC079E08D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2B9E-1333-40F1-B3E3-867EFF72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62D1-D656-4017-ACC5-6D845520D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D7E3-6BE8-409E-B276-0B93BA84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EE0845-B569-4486-B2AD-857C9740DE3A}"/>
              </a:ext>
            </a:extLst>
          </p:cNvPr>
          <p:cNvSpPr/>
          <p:nvPr/>
        </p:nvSpPr>
        <p:spPr>
          <a:xfrm>
            <a:off x="379562" y="172528"/>
            <a:ext cx="11481759" cy="6901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Attrition Prediction</a:t>
            </a:r>
          </a:p>
        </p:txBody>
      </p:sp>
      <p:pic>
        <p:nvPicPr>
          <p:cNvPr id="1026" name="Picture 2" descr="User Icon">
            <a:extLst>
              <a:ext uri="{FF2B5EF4-FFF2-40B4-BE49-F238E27FC236}">
                <a16:creationId xmlns:a16="http://schemas.microsoft.com/office/drawing/2014/main" id="{B8A5B00E-5351-4DFD-8BC1-AB8D0E684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89" y="1352008"/>
            <a:ext cx="1041584" cy="46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560F964-464B-4C7E-839B-BA69D62D1020}"/>
              </a:ext>
            </a:extLst>
          </p:cNvPr>
          <p:cNvSpPr/>
          <p:nvPr/>
        </p:nvSpPr>
        <p:spPr>
          <a:xfrm>
            <a:off x="3358522" y="1514816"/>
            <a:ext cx="457199" cy="19310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7567CF-F36D-40EE-A947-26EA4E5E3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01" y="3954094"/>
            <a:ext cx="9470367" cy="26498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25BE6E-BBBC-4DC3-B007-78EB8B58A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70" y="1253244"/>
            <a:ext cx="1820559" cy="8624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C2A6C3-8428-4B56-9B11-39A0C645A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007" y="1180730"/>
            <a:ext cx="2462996" cy="98204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1A56B9-1789-4F5C-857B-D6D1FD079334}"/>
              </a:ext>
            </a:extLst>
          </p:cNvPr>
          <p:cNvSpPr/>
          <p:nvPr/>
        </p:nvSpPr>
        <p:spPr>
          <a:xfrm>
            <a:off x="6031244" y="1540693"/>
            <a:ext cx="457199" cy="19310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Database , Png Download - Icon, Transparent Png - kindpng">
            <a:extLst>
              <a:ext uri="{FF2B5EF4-FFF2-40B4-BE49-F238E27FC236}">
                <a16:creationId xmlns:a16="http://schemas.microsoft.com/office/drawing/2014/main" id="{B74BD359-C2D0-4645-B78D-E9A349C4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40" y="2558693"/>
            <a:ext cx="3089430" cy="69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14E1949-58AA-48E3-A7A3-A46220140DE7}"/>
              </a:ext>
            </a:extLst>
          </p:cNvPr>
          <p:cNvSpPr/>
          <p:nvPr/>
        </p:nvSpPr>
        <p:spPr>
          <a:xfrm rot="8644209">
            <a:off x="6307326" y="2501178"/>
            <a:ext cx="839440" cy="22036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742262-EA40-4165-956D-1AD892B02046}"/>
              </a:ext>
            </a:extLst>
          </p:cNvPr>
          <p:cNvCxnSpPr/>
          <p:nvPr/>
        </p:nvCxnSpPr>
        <p:spPr>
          <a:xfrm>
            <a:off x="379562" y="3526319"/>
            <a:ext cx="11481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A6EAC389-8FC2-4E37-853E-F3AFEC21DA06}"/>
              </a:ext>
            </a:extLst>
          </p:cNvPr>
          <p:cNvSpPr/>
          <p:nvPr/>
        </p:nvSpPr>
        <p:spPr>
          <a:xfrm>
            <a:off x="4733262" y="3338022"/>
            <a:ext cx="278774" cy="353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A940D-B936-42F2-B66C-64BFF73045C2}"/>
              </a:ext>
            </a:extLst>
          </p:cNvPr>
          <p:cNvSpPr txBox="1"/>
          <p:nvPr/>
        </p:nvSpPr>
        <p:spPr>
          <a:xfrm>
            <a:off x="299846" y="968825"/>
            <a:ext cx="153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DATA 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6BA75-6F56-438B-84C0-90E41A3750B3}"/>
              </a:ext>
            </a:extLst>
          </p:cNvPr>
          <p:cNvSpPr txBox="1"/>
          <p:nvPr/>
        </p:nvSpPr>
        <p:spPr>
          <a:xfrm>
            <a:off x="275277" y="3581803"/>
            <a:ext cx="153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422932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PRATHAP KUDUPU</dc:creator>
  <cp:lastModifiedBy>PRATHAP KUDUPU</cp:lastModifiedBy>
  <cp:revision>2</cp:revision>
  <dcterms:created xsi:type="dcterms:W3CDTF">2022-04-15T19:32:10Z</dcterms:created>
  <dcterms:modified xsi:type="dcterms:W3CDTF">2022-04-15T20:29:33Z</dcterms:modified>
</cp:coreProperties>
</file>