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F8075C1-831B-4DFD-9C8B-095BBD9B80DE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4DBE9F3-6BAE-42AB-AFDB-A5016323CF9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899" y="288909"/>
            <a:ext cx="11114202" cy="627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РОССИЙСКИЙ УНИВЕРСИТЕТ ДРУЖБЫ НАРОДОВ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ЛАБОРАТОРНАЯ РАБОТА №1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дисциплина: Операционные системы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 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Студент:</a:t>
            </a: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Кузнецов Алексей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Группа: </a:t>
            </a: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НБИбд-02-21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Ст. билет №:</a:t>
            </a: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1032212957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 </a:t>
            </a:r>
            <a:endParaRPr lang="ru-RU" sz="18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 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Москва</a:t>
            </a:r>
            <a:endParaRPr lang="ru-RU" sz="16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/>
            <a:r>
              <a:rPr lang="ru-RU" sz="18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2022 г.</a:t>
            </a:r>
            <a:endParaRPr lang="ru-RU" dirty="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9129" y="2326891"/>
            <a:ext cx="8613742" cy="2205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Цель работы</a:t>
            </a:r>
            <a:endParaRPr lang="ru-RU" sz="36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/>
            <a:r>
              <a:rPr lang="ru-RU" sz="24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Целью данной работы является приобретение практических навыков установки операционноӗ системы на виртуальную машину, настройки минимально необходимых для дальнейшей работы сервисов.</a:t>
            </a:r>
            <a:endParaRPr lang="ru-RU" sz="2400" dirty="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18329"/>
            <a:ext cx="10972800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Скачиваем и устанавливаем </a:t>
            </a:r>
            <a:r>
              <a:rPr lang="ru-RU" sz="2400" dirty="0" err="1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VirtualBox</a:t>
            </a: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, которая необходима для запуска виртуальных машин (скачать можно на сайте https://www.virtualbox.org).</a:t>
            </a:r>
            <a:endParaRPr lang="ru-RU" sz="24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2" y="1393321"/>
            <a:ext cx="10792076" cy="5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18329"/>
            <a:ext cx="10972800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Также скачиваем дистрибутив </a:t>
            </a:r>
            <a:r>
              <a:rPr lang="ru-RU" sz="2400" dirty="0" err="1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Linux</a:t>
            </a: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</a:t>
            </a:r>
            <a:r>
              <a:rPr lang="en-US" sz="2400" dirty="0"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Fedora 35</a:t>
            </a: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(можно скачать на сайте https://wiki.centos.org).</a:t>
            </a:r>
            <a:endParaRPr lang="ru-RU" sz="20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1"/>
          <a:srcRect t="14167"/>
          <a:stretch>
            <a:fillRect/>
          </a:stretch>
        </p:blipFill>
        <p:spPr bwMode="auto">
          <a:xfrm>
            <a:off x="1669573" y="1620796"/>
            <a:ext cx="8852853" cy="43141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18329"/>
            <a:ext cx="10972800" cy="178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Запускаем виртуальную машину и проверяем месторасположения каталога для виртуальных машин. Затем переходим к созданию новой виртуальной машины. Для этого в </a:t>
            </a:r>
            <a:r>
              <a:rPr lang="ru-RU" sz="2400" dirty="0" err="1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VirtualBox</a:t>
            </a: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 мы выбираем Машина – Создать, создаю виртуальную машину и задаю все необходимые параметры.</a:t>
            </a:r>
            <a:endParaRPr lang="ru-RU" sz="24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</p:txBody>
      </p:sp>
      <p:pic>
        <p:nvPicPr>
          <p:cNvPr id="2" name="Изображение 1" descr="Снимок экрана 2022-04-22 2335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172335"/>
            <a:ext cx="4220210" cy="2597785"/>
          </a:xfrm>
          <a:prstGeom prst="rect">
            <a:avLst/>
          </a:prstGeom>
        </p:spPr>
      </p:pic>
      <p:pic>
        <p:nvPicPr>
          <p:cNvPr id="4" name="Изображение 3" descr="Снимок экрана 2022-04-22 2337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40" y="2172970"/>
            <a:ext cx="2914015" cy="2597150"/>
          </a:xfrm>
          <a:prstGeom prst="rect">
            <a:avLst/>
          </a:prstGeom>
        </p:spPr>
      </p:pic>
      <p:pic>
        <p:nvPicPr>
          <p:cNvPr id="7" name="Изображение 6" descr="Снимок экрана 2022-04-22 2339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55" y="2172970"/>
            <a:ext cx="282321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18329"/>
            <a:ext cx="10972800" cy="136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Запускаем виртуальную машину. Заходим в Свойства - Носители в виртуальной машине и добавляем новый привод оптических дисков. Выбираем образ, который мы ранее скачали на наш компьютер-</a:t>
            </a:r>
            <a:r>
              <a:rPr lang="en-US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Fedora</a:t>
            </a:r>
            <a:endParaRPr lang="ru-RU" sz="24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20620" r="15674" b="25296"/>
          <a:stretch>
            <a:fillRect/>
          </a:stretch>
        </p:blipFill>
        <p:spPr>
          <a:xfrm>
            <a:off x="3564890" y="2587625"/>
            <a:ext cx="4718050" cy="331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477"/>
            <a:ext cx="10972800" cy="93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Так как забыл при установке установить необходимые логин и пароль</a:t>
            </a:r>
            <a:r>
              <a:rPr lang="ru-RU" sz="2400" dirty="0"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, изменяю их в терминале</a:t>
            </a:r>
            <a:endParaRPr lang="ru-RU" sz="24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</p:txBody>
      </p:sp>
      <p:pic>
        <p:nvPicPr>
          <p:cNvPr id="7" name="Изображение 6" descr="Снимок экрана 2022-04-23 003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2395" y="1656715"/>
            <a:ext cx="3465830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5500" y="318135"/>
            <a:ext cx="91395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Открываю терминал и ввожу все необходимые команды для выполнения домашней работы-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Получите следующую информацию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1. Версия ядра 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Linux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(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Linux version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).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2. 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Частота процессора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(Detected </a:t>
            </a:r>
            <a:r>
              <a:rPr lang="en-US" sz="1800" dirty="0" err="1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Mhz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processor). 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3. Модель процессора (CPU0).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4. Объем доступной оперативной памяти (</a:t>
            </a:r>
            <a:r>
              <a:rPr lang="ru-RU" sz="1800" dirty="0" err="1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Memory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</a:t>
            </a:r>
            <a:r>
              <a:rPr lang="ru-RU" sz="1800" dirty="0" err="1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available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).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5. Тип обнаруженного гипервизора (</a:t>
            </a:r>
            <a:r>
              <a:rPr lang="ru-RU" sz="1800" dirty="0" err="1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Hypervisor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</a:t>
            </a:r>
            <a:r>
              <a:rPr lang="ru-RU" sz="1800" dirty="0" err="1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detected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). 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6. Тип файловой системы корневого раздела.(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filesystem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)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 7. Последовательность монтирования файловых систем.(</a:t>
            </a:r>
            <a:r>
              <a:rPr lang="en-US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mount</a:t>
            </a:r>
            <a:r>
              <a:rPr lang="ru-RU" sz="18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).</a:t>
            </a:r>
            <a:endParaRPr lang="ru-RU" sz="14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3179445"/>
            <a:ext cx="685228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9129" y="1616961"/>
            <a:ext cx="8613742" cy="3347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4400" b="1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Вывод</a:t>
            </a:r>
            <a:endParaRPr lang="ru-RU" sz="4400" b="1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 Light" panose="020F0302020204030204" charset="0"/>
                <a:ea typeface="Calibri" panose="020F0502020204030204" pitchFamily="34" charset="0"/>
                <a:cs typeface="Calibri Light" panose="020F0302020204030204" charset="0"/>
              </a:rPr>
              <a:t>В процессе работы я приобрел некоторые практические навыки установки операционной системы на виртуальную машину, настройки минимально необходимых для дальнейшей работы сервисов. Также научился пользоваться консолью в целях получения информации об установленном ос. Вспомнил необходимые для работы с терминалом линукса команды.</a:t>
            </a:r>
            <a:endParaRPr lang="ru-RU" sz="2000" dirty="0">
              <a:effectLst/>
              <a:latin typeface="Calibri Light" panose="020F0302020204030204" charset="0"/>
              <a:ea typeface="Calibri" panose="020F0502020204030204" pitchFamily="34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endParaRPr lang="ru-RU" sz="2000" dirty="0"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  <a:p>
            <a:pPr algn="ctr">
              <a:lnSpc>
                <a:spcPct val="115000"/>
              </a:lnSpc>
            </a:pPr>
            <a:r>
              <a:rPr lang="ru-RU" sz="2000" dirty="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Спасибо за внимание</a:t>
            </a:r>
            <a:r>
              <a:rPr lang="en-US" sz="2000">
                <a:effectLst/>
                <a:latin typeface="Calibri Light" panose="020F0302020204030204" charset="0"/>
                <a:ea typeface="Times New Roman" panose="02020603050405020304" pitchFamily="18" charset="0"/>
                <a:cs typeface="Calibri Light" panose="020F0302020204030204" charset="0"/>
              </a:rPr>
              <a:t>!</a:t>
            </a:r>
            <a:endParaRPr lang="ru-RU" sz="2000" dirty="0">
              <a:effectLst/>
              <a:latin typeface="Calibri Light" panose="020F0302020204030204" charset="0"/>
              <a:ea typeface="Times New Roman" panose="02020603050405020304" pitchFamily="18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2043</Words>
  <Application>WPS Presentation</Application>
  <PresentationFormat>Широкоэкранный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Cordia New</vt:lpstr>
      <vt:lpstr>Microsoft Sans Serif</vt:lpstr>
      <vt:lpstr>Calibri</vt:lpstr>
      <vt:lpstr>Trebuchet MS</vt:lpstr>
      <vt:lpstr>Microsoft YaHei</vt:lpstr>
      <vt:lpstr>Arial Unicode MS</vt:lpstr>
      <vt:lpstr>Calibri Light</vt:lpstr>
      <vt:lpstr>Sitka Heading Semibold</vt:lpstr>
      <vt:lpstr>Sitka Banner</vt:lpstr>
      <vt:lpstr>Ink Free</vt:lpstr>
      <vt:lpstr>HoloLens MDL2 Assets</vt:lpstr>
      <vt:lpstr>Earth Orbiter Extra-Bold</vt:lpstr>
      <vt:lpstr>Ebrima</vt:lpstr>
      <vt:lpstr>Gadugi</vt:lpstr>
      <vt:lpstr>Arial Black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google1545817270</cp:lastModifiedBy>
  <cp:revision>9</cp:revision>
  <dcterms:created xsi:type="dcterms:W3CDTF">2021-05-01T17:40:00Z</dcterms:created>
  <dcterms:modified xsi:type="dcterms:W3CDTF">2022-04-23T08:22:57Z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BB960C5A031A4A16980ECED75F3AAC55</vt:lpwstr>
  </property>
  <property fmtid="{D5CDD505-2E9C-101B-9397-08002B2CF9AE}" pid="3" name="KSOProductBuildVer">
    <vt:lpwstr>1049-11.2.0.11074</vt:lpwstr>
  </property>
</Properties>
</file>