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69" r:id="rId6"/>
    <p:sldId id="271" r:id="rId7"/>
    <p:sldId id="272" r:id="rId8"/>
    <p:sldId id="273" r:id="rId9"/>
    <p:sldId id="275" r:id="rId10"/>
    <p:sldId id="276" r:id="rId11"/>
    <p:sldId id="27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752F7C-1F40-40FA-9BC8-DFD2BE8080FA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D8D64-C065-4F12-9F8A-0025F7FC4FA3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4B5E95-2A05-E44E-8E32-40162C903518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F8075C1-831B-4DFD-9C8B-095BBD9B80DE}" type="datetimeFigureOut">
              <a:rPr lang="ru-RU" smtClean="0"/>
            </a:fld>
            <a:endParaRPr lang="ru-RU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84DBE9F3-6BAE-42AB-AFDB-A5016323CF97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F8075C1-831B-4DFD-9C8B-095BBD9B80DE}" type="datetimeFigureOut">
              <a:rPr lang="ru-RU" smtClean="0"/>
            </a:fld>
            <a:endParaRPr lang="ru-RU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4DBE9F3-6BAE-42AB-AFDB-A5016323CF97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F8075C1-831B-4DFD-9C8B-095BBD9B80DE}" type="datetimeFigureOut">
              <a:rPr lang="ru-RU" smtClean="0"/>
            </a:fld>
            <a:endParaRPr lang="ru-RU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4DBE9F3-6BAE-42AB-AFDB-A5016323CF97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F8075C1-831B-4DFD-9C8B-095BBD9B80DE}" type="datetimeFigureOut">
              <a:rPr lang="ru-RU" smtClean="0"/>
            </a:fld>
            <a:endParaRPr lang="ru-RU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4DBE9F3-6BAE-42AB-AFDB-A5016323CF97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F8075C1-831B-4DFD-9C8B-095BBD9B80DE}" type="datetimeFigureOut">
              <a:rPr lang="ru-RU" smtClean="0"/>
            </a:fld>
            <a:endParaRPr lang="ru-RU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4DBE9F3-6BAE-42AB-AFDB-A5016323CF97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F8075C1-831B-4DFD-9C8B-095BBD9B80DE}" type="datetimeFigureOut">
              <a:rPr lang="ru-RU" smtClean="0"/>
            </a:fld>
            <a:endParaRPr lang="ru-RU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4DBE9F3-6BAE-42AB-AFDB-A5016323CF97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Замещающая дата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F8075C1-831B-4DFD-9C8B-095BBD9B80DE}" type="datetimeFigureOut">
              <a:rPr lang="ru-RU" smtClean="0"/>
            </a:fld>
            <a:endParaRPr lang="ru-RU"/>
          </a:p>
        </p:txBody>
      </p:sp>
      <p:sp>
        <p:nvSpPr>
          <p:cNvPr id="8" name="Замещающий 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9" name="Замещающий 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4DBE9F3-6BAE-42AB-AFDB-A5016323CF97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Замещающая дата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F8075C1-831B-4DFD-9C8B-095BBD9B80DE}" type="datetimeFigureOut">
              <a:rPr lang="ru-RU" smtClean="0"/>
            </a:fld>
            <a:endParaRPr lang="ru-RU"/>
          </a:p>
        </p:txBody>
      </p:sp>
      <p:sp>
        <p:nvSpPr>
          <p:cNvPr id="4" name="Замещающий 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4DBE9F3-6BAE-42AB-AFDB-A5016323CF97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ая дата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F8075C1-831B-4DFD-9C8B-095BBD9B80DE}" type="datetimeFigureOut">
              <a:rPr lang="ru-RU" smtClean="0"/>
            </a:fld>
            <a:endParaRPr lang="ru-RU"/>
          </a:p>
        </p:txBody>
      </p:sp>
      <p:sp>
        <p:nvSpPr>
          <p:cNvPr id="3" name="Замещающий 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4DBE9F3-6BAE-42AB-AFDB-A5016323CF97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F8075C1-831B-4DFD-9C8B-095BBD9B80DE}" type="datetimeFigureOut">
              <a:rPr lang="ru-RU" smtClean="0"/>
            </a:fld>
            <a:endParaRPr lang="ru-RU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4DBE9F3-6BAE-42AB-AFDB-A5016323CF97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F8075C1-831B-4DFD-9C8B-095BBD9B80DE}" type="datetimeFigureOut">
              <a:rPr lang="ru-RU" smtClean="0"/>
            </a:fld>
            <a:endParaRPr lang="ru-RU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4DBE9F3-6BAE-42AB-AFDB-A5016323CF97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5F8075C1-831B-4DFD-9C8B-095BBD9B80DE}" type="datetimeFigureOut">
              <a:rPr lang="ru-RU" smtClean="0"/>
            </a:fld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ru-RU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84DBE9F3-6BAE-42AB-AFDB-A5016323CF97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8264" y="292084"/>
            <a:ext cx="11114202" cy="627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ru-RU" sz="2000" b="1" dirty="0">
                <a:effectLst/>
                <a:latin typeface="Calibri Light" panose="020F0302020204030204" charset="0"/>
                <a:ea typeface="Times New Roman" panose="02020603050405020304" pitchFamily="18" charset="0"/>
                <a:cs typeface="Calibri Light" panose="020F0302020204030204" charset="0"/>
              </a:rPr>
              <a:t>РОССИЙСКИЙ УНИВЕРСИТЕТ ДРУЖБЫ НАРОДОВ</a:t>
            </a:r>
            <a:endParaRPr lang="ru-RU" sz="1600" dirty="0">
              <a:effectLst/>
              <a:latin typeface="Calibri Light" panose="020F0302020204030204" charset="0"/>
              <a:ea typeface="Calibri" panose="020F0502020204030204" pitchFamily="34" charset="0"/>
              <a:cs typeface="Calibri Light" panose="020F0302020204030204" charset="0"/>
            </a:endParaRPr>
          </a:p>
          <a:p>
            <a:pPr algn="ctr">
              <a:lnSpc>
                <a:spcPct val="115000"/>
              </a:lnSpc>
            </a:pPr>
            <a:r>
              <a:rPr lang="ru-RU" sz="1800" b="1" dirty="0">
                <a:effectLst/>
                <a:latin typeface="Calibri Light" panose="020F0302020204030204" charset="0"/>
                <a:ea typeface="Times New Roman" panose="02020603050405020304" pitchFamily="18" charset="0"/>
                <a:cs typeface="Calibri Light" panose="020F0302020204030204" charset="0"/>
              </a:rPr>
              <a:t>Факультет физико-математических и естественных наук</a:t>
            </a:r>
            <a:endParaRPr lang="ru-RU" sz="1600" dirty="0">
              <a:effectLst/>
              <a:latin typeface="Calibri Light" panose="020F0302020204030204" charset="0"/>
              <a:ea typeface="Calibri" panose="020F0502020204030204" pitchFamily="34" charset="0"/>
              <a:cs typeface="Calibri Light" panose="020F0302020204030204" charset="0"/>
            </a:endParaRPr>
          </a:p>
          <a:p>
            <a:pPr algn="ctr">
              <a:lnSpc>
                <a:spcPct val="115000"/>
              </a:lnSpc>
            </a:pPr>
            <a:r>
              <a:rPr lang="ru-RU" sz="1800" b="1" dirty="0">
                <a:effectLst/>
                <a:latin typeface="Calibri Light" panose="020F0302020204030204" charset="0"/>
                <a:ea typeface="Times New Roman" panose="02020603050405020304" pitchFamily="18" charset="0"/>
                <a:cs typeface="Calibri Light" panose="020F0302020204030204" charset="0"/>
              </a:rPr>
              <a:t>Кафедра ИТ</a:t>
            </a:r>
            <a:endParaRPr lang="ru-RU" sz="1600" dirty="0">
              <a:effectLst/>
              <a:latin typeface="Calibri Light" panose="020F0302020204030204" charset="0"/>
              <a:ea typeface="Calibri" panose="020F0502020204030204" pitchFamily="34" charset="0"/>
              <a:cs typeface="Calibri Light" panose="020F0302020204030204" charset="0"/>
            </a:endParaRPr>
          </a:p>
          <a:p>
            <a:pPr algn="ctr">
              <a:lnSpc>
                <a:spcPct val="115000"/>
              </a:lnSpc>
            </a:pPr>
            <a:endParaRPr lang="ru-RU" sz="2000" b="1" dirty="0">
              <a:effectLst/>
              <a:latin typeface="Calibri Light" panose="020F0302020204030204" charset="0"/>
              <a:ea typeface="Times New Roman" panose="02020603050405020304" pitchFamily="18" charset="0"/>
              <a:cs typeface="Calibri Light" panose="020F0302020204030204" charset="0"/>
            </a:endParaRPr>
          </a:p>
          <a:p>
            <a:pPr algn="ctr">
              <a:lnSpc>
                <a:spcPct val="115000"/>
              </a:lnSpc>
            </a:pPr>
            <a:endParaRPr lang="ru-RU" sz="2000" b="1" dirty="0">
              <a:effectLst/>
              <a:latin typeface="Calibri Light" panose="020F0302020204030204" charset="0"/>
              <a:ea typeface="Times New Roman" panose="02020603050405020304" pitchFamily="18" charset="0"/>
              <a:cs typeface="Calibri Light" panose="020F0302020204030204" charset="0"/>
            </a:endParaRPr>
          </a:p>
          <a:p>
            <a:pPr algn="ctr">
              <a:lnSpc>
                <a:spcPct val="115000"/>
              </a:lnSpc>
            </a:pPr>
            <a:endParaRPr lang="ru-RU" sz="2000" b="1" dirty="0">
              <a:effectLst/>
              <a:latin typeface="Calibri Light" panose="020F0302020204030204" charset="0"/>
              <a:ea typeface="Times New Roman" panose="02020603050405020304" pitchFamily="18" charset="0"/>
              <a:cs typeface="Calibri Light" panose="020F0302020204030204" charset="0"/>
            </a:endParaRPr>
          </a:p>
          <a:p>
            <a:pPr algn="ctr">
              <a:lnSpc>
                <a:spcPct val="115000"/>
              </a:lnSpc>
            </a:pPr>
            <a:r>
              <a:rPr lang="ru-RU" sz="2000" b="1" dirty="0">
                <a:effectLst/>
                <a:latin typeface="Calibri Light" panose="020F0302020204030204" charset="0"/>
                <a:ea typeface="Times New Roman" panose="02020603050405020304" pitchFamily="18" charset="0"/>
                <a:cs typeface="Calibri Light" panose="020F0302020204030204" charset="0"/>
              </a:rPr>
              <a:t>ЛАБОРАТОРНАЯ РАБОТА №2</a:t>
            </a:r>
            <a:endParaRPr lang="ru-RU" sz="1600" dirty="0">
              <a:effectLst/>
              <a:latin typeface="Calibri Light" panose="020F0302020204030204" charset="0"/>
              <a:ea typeface="Calibri" panose="020F0502020204030204" pitchFamily="34" charset="0"/>
              <a:cs typeface="Calibri Light" panose="020F0302020204030204" charset="0"/>
            </a:endParaRPr>
          </a:p>
          <a:p>
            <a:pPr algn="ctr">
              <a:lnSpc>
                <a:spcPct val="115000"/>
              </a:lnSpc>
            </a:pPr>
            <a:r>
              <a:rPr lang="ru-RU" sz="2000" i="1" u="sng" dirty="0">
                <a:effectLst/>
                <a:latin typeface="Calibri Light" panose="020F0302020204030204" charset="0"/>
                <a:ea typeface="Times New Roman" panose="02020603050405020304" pitchFamily="18" charset="0"/>
                <a:cs typeface="Calibri Light" panose="020F0302020204030204" charset="0"/>
              </a:rPr>
              <a:t>дисциплина: Операционные системы</a:t>
            </a:r>
            <a:endParaRPr lang="ru-RU" sz="1600" dirty="0">
              <a:effectLst/>
              <a:latin typeface="Calibri Light" panose="020F0302020204030204" charset="0"/>
              <a:ea typeface="Calibri" panose="020F0502020204030204" pitchFamily="34" charset="0"/>
              <a:cs typeface="Calibri Light" panose="020F0302020204030204" charset="0"/>
            </a:endParaRPr>
          </a:p>
          <a:p>
            <a:pPr algn="ctr">
              <a:lnSpc>
                <a:spcPct val="115000"/>
              </a:lnSpc>
            </a:pPr>
            <a:endParaRPr lang="ru-RU" sz="1800" u="none" strike="noStrike" dirty="0">
              <a:effectLst/>
              <a:latin typeface="Calibri Light" panose="020F0302020204030204" charset="0"/>
              <a:ea typeface="Times New Roman" panose="02020603050405020304" pitchFamily="18" charset="0"/>
              <a:cs typeface="Calibri Light" panose="020F0302020204030204" charset="0"/>
            </a:endParaRPr>
          </a:p>
          <a:p>
            <a:pPr algn="ctr">
              <a:lnSpc>
                <a:spcPct val="115000"/>
              </a:lnSpc>
            </a:pPr>
            <a:endParaRPr lang="ru-RU" dirty="0">
              <a:latin typeface="Calibri Light" panose="020F0302020204030204" charset="0"/>
              <a:ea typeface="Times New Roman" panose="02020603050405020304" pitchFamily="18" charset="0"/>
              <a:cs typeface="Calibri Light" panose="020F0302020204030204" charset="0"/>
            </a:endParaRPr>
          </a:p>
          <a:p>
            <a:pPr algn="ctr">
              <a:lnSpc>
                <a:spcPct val="115000"/>
              </a:lnSpc>
            </a:pPr>
            <a:r>
              <a:rPr lang="ru-RU" sz="1800" u="none" strike="noStrike" dirty="0">
                <a:effectLst/>
                <a:latin typeface="Calibri Light" panose="020F0302020204030204" charset="0"/>
                <a:ea typeface="Times New Roman" panose="02020603050405020304" pitchFamily="18" charset="0"/>
                <a:cs typeface="Calibri Light" panose="020F0302020204030204" charset="0"/>
              </a:rPr>
              <a:t> </a:t>
            </a:r>
            <a:endParaRPr lang="ru-RU" sz="1600" dirty="0">
              <a:effectLst/>
              <a:latin typeface="Calibri Light" panose="020F0302020204030204" charset="0"/>
              <a:ea typeface="Calibri" panose="020F0502020204030204" pitchFamily="34" charset="0"/>
              <a:cs typeface="Calibri Light" panose="020F0302020204030204" charset="0"/>
            </a:endParaRPr>
          </a:p>
          <a:p>
            <a:pPr algn="r">
              <a:lnSpc>
                <a:spcPct val="115000"/>
              </a:lnSpc>
            </a:pPr>
            <a:r>
              <a:rPr lang="ru-RU" sz="1800" b="1" dirty="0">
                <a:effectLst/>
                <a:latin typeface="Calibri Light" panose="020F0302020204030204" charset="0"/>
                <a:ea typeface="Times New Roman" panose="02020603050405020304" pitchFamily="18" charset="0"/>
                <a:cs typeface="Calibri Light" panose="020F0302020204030204" charset="0"/>
              </a:rPr>
              <a:t>Студент:</a:t>
            </a:r>
            <a:r>
              <a:rPr lang="ru-RU" sz="1800" dirty="0">
                <a:effectLst/>
                <a:latin typeface="Calibri Light" panose="020F0302020204030204" charset="0"/>
                <a:ea typeface="Times New Roman" panose="02020603050405020304" pitchFamily="18" charset="0"/>
                <a:cs typeface="Calibri Light" panose="020F0302020204030204" charset="0"/>
              </a:rPr>
              <a:t> Кузнецов Алексей</a:t>
            </a:r>
            <a:endParaRPr lang="ru-RU" sz="1800" dirty="0">
              <a:effectLst/>
              <a:latin typeface="Calibri Light" panose="020F0302020204030204" charset="0"/>
              <a:ea typeface="Times New Roman" panose="02020603050405020304" pitchFamily="18" charset="0"/>
              <a:cs typeface="Calibri Light" panose="020F0302020204030204" charset="0"/>
            </a:endParaRPr>
          </a:p>
          <a:p>
            <a:pPr algn="r">
              <a:lnSpc>
                <a:spcPct val="115000"/>
              </a:lnSpc>
            </a:pPr>
            <a:r>
              <a:rPr lang="ru-RU" sz="1800" b="1" dirty="0">
                <a:effectLst/>
                <a:latin typeface="Calibri Light" panose="020F0302020204030204" charset="0"/>
                <a:ea typeface="Times New Roman" panose="02020603050405020304" pitchFamily="18" charset="0"/>
                <a:cs typeface="Calibri Light" panose="020F0302020204030204" charset="0"/>
              </a:rPr>
              <a:t>Группа: </a:t>
            </a:r>
            <a:r>
              <a:rPr lang="ru-RU" sz="1800" dirty="0">
                <a:effectLst/>
                <a:latin typeface="Calibri Light" panose="020F0302020204030204" charset="0"/>
                <a:ea typeface="Times New Roman" panose="02020603050405020304" pitchFamily="18" charset="0"/>
                <a:cs typeface="Calibri Light" panose="020F0302020204030204" charset="0"/>
              </a:rPr>
              <a:t>НБИбд-02-21</a:t>
            </a:r>
            <a:endParaRPr lang="ru-RU" sz="1600" dirty="0">
              <a:effectLst/>
              <a:latin typeface="Calibri Light" panose="020F0302020204030204" charset="0"/>
              <a:ea typeface="Calibri" panose="020F0502020204030204" pitchFamily="34" charset="0"/>
              <a:cs typeface="Calibri Light" panose="020F0302020204030204" charset="0"/>
            </a:endParaRPr>
          </a:p>
          <a:p>
            <a:pPr algn="r">
              <a:lnSpc>
                <a:spcPct val="115000"/>
              </a:lnSpc>
            </a:pPr>
            <a:r>
              <a:rPr lang="ru-RU" sz="1800" b="1" dirty="0">
                <a:effectLst/>
                <a:latin typeface="Calibri Light" panose="020F0302020204030204" charset="0"/>
                <a:ea typeface="Times New Roman" panose="02020603050405020304" pitchFamily="18" charset="0"/>
                <a:cs typeface="Calibri Light" panose="020F0302020204030204" charset="0"/>
              </a:rPr>
              <a:t>Ст. билет №:</a:t>
            </a:r>
            <a:r>
              <a:rPr lang="ru-RU" sz="1800" dirty="0">
                <a:effectLst/>
                <a:latin typeface="Calibri Light" panose="020F0302020204030204" charset="0"/>
                <a:ea typeface="Times New Roman" panose="02020603050405020304" pitchFamily="18" charset="0"/>
                <a:cs typeface="Calibri Light" panose="020F0302020204030204" charset="0"/>
              </a:rPr>
              <a:t> 1032212957</a:t>
            </a:r>
            <a:endParaRPr lang="ru-RU" sz="1600" dirty="0">
              <a:effectLst/>
              <a:latin typeface="Calibri Light" panose="020F0302020204030204" charset="0"/>
              <a:ea typeface="Calibri" panose="020F0502020204030204" pitchFamily="34" charset="0"/>
              <a:cs typeface="Calibri Light" panose="020F0302020204030204" charset="0"/>
            </a:endParaRPr>
          </a:p>
          <a:p>
            <a:pPr algn="ctr">
              <a:lnSpc>
                <a:spcPct val="115000"/>
              </a:lnSpc>
            </a:pPr>
            <a:r>
              <a:rPr lang="ru-RU" sz="1800" dirty="0">
                <a:effectLst/>
                <a:latin typeface="Calibri Light" panose="020F0302020204030204" charset="0"/>
                <a:ea typeface="Times New Roman" panose="02020603050405020304" pitchFamily="18" charset="0"/>
                <a:cs typeface="Calibri Light" panose="020F0302020204030204" charset="0"/>
              </a:rPr>
              <a:t> </a:t>
            </a:r>
            <a:endParaRPr lang="ru-RU" sz="1800" dirty="0">
              <a:effectLst/>
              <a:latin typeface="Calibri Light" panose="020F0302020204030204" charset="0"/>
              <a:ea typeface="Times New Roman" panose="02020603050405020304" pitchFamily="18" charset="0"/>
              <a:cs typeface="Calibri Light" panose="020F0302020204030204" charset="0"/>
            </a:endParaRPr>
          </a:p>
          <a:p>
            <a:pPr algn="ctr">
              <a:lnSpc>
                <a:spcPct val="115000"/>
              </a:lnSpc>
            </a:pPr>
            <a:endParaRPr lang="ru-RU" sz="1600" dirty="0">
              <a:effectLst/>
              <a:latin typeface="Calibri Light" panose="020F0302020204030204" charset="0"/>
              <a:ea typeface="Calibri" panose="020F0502020204030204" pitchFamily="34" charset="0"/>
              <a:cs typeface="Calibri Light" panose="020F0302020204030204" charset="0"/>
            </a:endParaRPr>
          </a:p>
          <a:p>
            <a:pPr algn="ctr">
              <a:lnSpc>
                <a:spcPct val="115000"/>
              </a:lnSpc>
            </a:pPr>
            <a:r>
              <a:rPr lang="ru-RU" sz="1800" dirty="0">
                <a:effectLst/>
                <a:latin typeface="Calibri Light" panose="020F0302020204030204" charset="0"/>
                <a:ea typeface="Times New Roman" panose="02020603050405020304" pitchFamily="18" charset="0"/>
                <a:cs typeface="Calibri Light" panose="020F0302020204030204" charset="0"/>
              </a:rPr>
              <a:t> </a:t>
            </a:r>
            <a:endParaRPr lang="ru-RU" sz="1600" dirty="0">
              <a:effectLst/>
              <a:latin typeface="Calibri Light" panose="020F0302020204030204" charset="0"/>
              <a:ea typeface="Calibri" panose="020F0502020204030204" pitchFamily="34" charset="0"/>
              <a:cs typeface="Calibri Light" panose="020F0302020204030204" charset="0"/>
            </a:endParaRPr>
          </a:p>
          <a:p>
            <a:pPr algn="ctr">
              <a:lnSpc>
                <a:spcPct val="115000"/>
              </a:lnSpc>
            </a:pPr>
            <a:r>
              <a:rPr lang="ru-RU" sz="1800" dirty="0">
                <a:effectLst/>
                <a:latin typeface="Calibri Light" panose="020F0302020204030204" charset="0"/>
                <a:ea typeface="Times New Roman" panose="02020603050405020304" pitchFamily="18" charset="0"/>
                <a:cs typeface="Calibri Light" panose="020F0302020204030204" charset="0"/>
              </a:rPr>
              <a:t>Москва</a:t>
            </a:r>
            <a:endParaRPr lang="ru-RU" sz="1600" dirty="0">
              <a:effectLst/>
              <a:latin typeface="Calibri Light" panose="020F0302020204030204" charset="0"/>
              <a:ea typeface="Calibri" panose="020F0502020204030204" pitchFamily="34" charset="0"/>
              <a:cs typeface="Calibri Light" panose="020F0302020204030204" charset="0"/>
            </a:endParaRPr>
          </a:p>
          <a:p>
            <a:pPr algn="ctr"/>
            <a:r>
              <a:rPr lang="ru-RU" sz="1800" dirty="0">
                <a:effectLst/>
                <a:latin typeface="Calibri Light" panose="020F0302020204030204" charset="0"/>
                <a:ea typeface="Times New Roman" panose="02020603050405020304" pitchFamily="18" charset="0"/>
                <a:cs typeface="Calibri Light" panose="020F0302020204030204" charset="0"/>
              </a:rPr>
              <a:t>2022 г.</a:t>
            </a:r>
            <a:endParaRPr lang="ru-RU" dirty="0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89129" y="2325621"/>
            <a:ext cx="8613742" cy="1294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ru-RU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Вывод</a:t>
            </a:r>
            <a:endParaRPr lang="ru-RU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Я изучил идеологию и применение контроля версий.</a:t>
            </a:r>
            <a:endParaRPr lang="ru-RU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</a:pPr>
            <a:r>
              <a:rPr lang="ru-RU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  <a:r>
              <a:rPr lang="en-US" sz="20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89129" y="2325621"/>
            <a:ext cx="8613742" cy="146685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>
              <a:lnSpc>
                <a:spcPct val="115000"/>
              </a:lnSpc>
            </a:pPr>
            <a:r>
              <a:rPr lang="ru-RU" sz="3600" b="1" dirty="0">
                <a:effectLst/>
                <a:latin typeface="Calibri Light" panose="020F0302020204030204" charset="0"/>
                <a:ea typeface="Times New Roman" panose="02020603050405020304" pitchFamily="18" charset="0"/>
                <a:cs typeface="Calibri Light" panose="020F0302020204030204" charset="0"/>
              </a:rPr>
              <a:t>Цель работы</a:t>
            </a:r>
            <a:endParaRPr lang="ru-RU" sz="3600" dirty="0">
              <a:effectLst/>
              <a:latin typeface="Calibri Light" panose="020F0302020204030204" charset="0"/>
              <a:ea typeface="Times New Roman" panose="02020603050405020304" pitchFamily="18" charset="0"/>
              <a:cs typeface="Calibri Light" panose="020F0302020204030204" charset="0"/>
            </a:endParaRPr>
          </a:p>
          <a:p>
            <a:pPr algn="ctr"/>
            <a:r>
              <a:rPr lang="ru-RU" sz="2400" dirty="0">
                <a:effectLst/>
                <a:latin typeface="Calibri Light" panose="020F0302020204030204" charset="0"/>
                <a:ea typeface="Calibri" panose="020F0502020204030204" pitchFamily="34" charset="0"/>
                <a:cs typeface="Calibri Light" panose="020F0302020204030204" charset="0"/>
              </a:rPr>
              <a:t>Целью данной работы является изучение идеологии и применение средств контроля версий.</a:t>
            </a:r>
            <a:endParaRPr lang="ru-RU" sz="2400" dirty="0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730584" y="630806"/>
            <a:ext cx="8613742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400" dirty="0">
                <a:effectLst/>
                <a:latin typeface="Calibri Light" panose="020F0302020204030204" charset="0"/>
                <a:ea typeface="Calibri" panose="020F0502020204030204" pitchFamily="34" charset="0"/>
                <a:cs typeface="Calibri Light" panose="020F0302020204030204" charset="0"/>
              </a:rPr>
              <a:t>Создаём учетную запись на </a:t>
            </a:r>
            <a:r>
              <a:rPr lang="en-US" sz="2400" dirty="0">
                <a:effectLst/>
                <a:latin typeface="Calibri Light" panose="020F0302020204030204" charset="0"/>
                <a:ea typeface="Calibri" panose="020F0502020204030204" pitchFamily="34" charset="0"/>
                <a:cs typeface="Calibri Light" panose="020F0302020204030204" charset="0"/>
              </a:rPr>
              <a:t>github</a:t>
            </a:r>
            <a:endParaRPr lang="en-US" sz="2400" dirty="0">
              <a:effectLst/>
              <a:latin typeface="Calibri Light" panose="020F0302020204030204" charset="0"/>
              <a:ea typeface="Calibri" panose="020F0502020204030204" pitchFamily="34" charset="0"/>
              <a:cs typeface="Calibri Light" panose="020F0302020204030204" charset="0"/>
            </a:endParaRPr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7000" y="1821815"/>
            <a:ext cx="8661400" cy="38036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698199" y="340611"/>
            <a:ext cx="8613742" cy="829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400" dirty="0">
                <a:effectLst/>
                <a:latin typeface="Calibri Light" panose="020F0302020204030204" charset="0"/>
                <a:ea typeface="Calibri" panose="020F0502020204030204" pitchFamily="34" charset="0"/>
                <a:cs typeface="Calibri Light" panose="020F0302020204030204" charset="0"/>
              </a:rPr>
              <a:t>Настраиваем систему контроля версий </a:t>
            </a:r>
            <a:r>
              <a:rPr lang="en-US" altLang="ru-RU" sz="2400" dirty="0">
                <a:effectLst/>
                <a:latin typeface="Calibri Light" panose="020F0302020204030204" charset="0"/>
                <a:ea typeface="Calibri" panose="020F0502020204030204" pitchFamily="34" charset="0"/>
                <a:cs typeface="Calibri Light" panose="020F0302020204030204" charset="0"/>
              </a:rPr>
              <a:t>git</a:t>
            </a:r>
            <a:endParaRPr lang="en-US" altLang="ru-RU" sz="2400" dirty="0">
              <a:effectLst/>
              <a:latin typeface="Calibri Light" panose="020F0302020204030204" charset="0"/>
              <a:ea typeface="Calibri" panose="020F0502020204030204" pitchFamily="34" charset="0"/>
              <a:cs typeface="Calibri Light" panose="020F0302020204030204" charset="0"/>
            </a:endParaRPr>
          </a:p>
          <a:p>
            <a:pPr algn="l"/>
            <a:r>
              <a:rPr lang="ru-RU" altLang="ru-RU" sz="2400" dirty="0">
                <a:effectLst/>
                <a:latin typeface="Calibri Light" panose="020F0302020204030204" charset="0"/>
                <a:ea typeface="Calibri" panose="020F0502020204030204" pitchFamily="34" charset="0"/>
                <a:cs typeface="Calibri Light" panose="020F0302020204030204" charset="0"/>
              </a:rPr>
              <a:t>Синхронизируем учётную запись </a:t>
            </a:r>
            <a:r>
              <a:rPr lang="en-US" altLang="ru-RU" sz="2400" dirty="0">
                <a:effectLst/>
                <a:latin typeface="Calibri Light" panose="020F0302020204030204" charset="0"/>
                <a:ea typeface="Calibri" panose="020F0502020204030204" pitchFamily="34" charset="0"/>
                <a:cs typeface="Calibri Light" panose="020F0302020204030204" charset="0"/>
              </a:rPr>
              <a:t>github </a:t>
            </a:r>
            <a:r>
              <a:rPr lang="ru-RU" altLang="ru-RU" sz="2400" dirty="0">
                <a:effectLst/>
                <a:latin typeface="Calibri Light" panose="020F0302020204030204" charset="0"/>
                <a:ea typeface="Calibri" panose="020F0502020204030204" pitchFamily="34" charset="0"/>
                <a:cs typeface="Calibri Light" panose="020F0302020204030204" charset="0"/>
              </a:rPr>
              <a:t>с компьютером:</a:t>
            </a:r>
            <a:endParaRPr lang="ru-RU" altLang="ru-RU" sz="2400" dirty="0">
              <a:effectLst/>
              <a:latin typeface="Calibri Light" panose="020F0302020204030204" charset="0"/>
              <a:ea typeface="Calibri" panose="020F0502020204030204" pitchFamily="34" charset="0"/>
              <a:cs typeface="Calibri Light" panose="020F0302020204030204" charset="0"/>
            </a:endParaRPr>
          </a:p>
        </p:txBody>
      </p:sp>
      <p:pic>
        <p:nvPicPr>
          <p:cNvPr id="4" name="Изображение 3" descr="Снимок экрана 2022-04-23 2052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2010" y="2174240"/>
            <a:ext cx="8842375" cy="17138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698199" y="340611"/>
            <a:ext cx="8613742" cy="829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Создаём новый ключ на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github ssh-keygen 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 привязываем его к компьютеру через консоль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Изображение 4" descr="Снимок экрана 2022-04-23 2055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2065" y="1642110"/>
            <a:ext cx="6685915" cy="45218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698199" y="340611"/>
            <a:ext cx="8613742" cy="829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400" dirty="0">
                <a:effectLst/>
                <a:latin typeface="Calibri Light" panose="020F0302020204030204" charset="0"/>
                <a:ea typeface="Calibri" panose="020F0502020204030204" pitchFamily="34" charset="0"/>
                <a:cs typeface="Calibri Light" panose="020F0302020204030204" charset="0"/>
              </a:rPr>
              <a:t>Создаём новый репозиторий на сайте под названием </a:t>
            </a:r>
            <a:r>
              <a:rPr lang="en-US" altLang="ru-RU" sz="2400" dirty="0">
                <a:effectLst/>
                <a:latin typeface="Calibri Light" panose="020F0302020204030204" charset="0"/>
                <a:ea typeface="Calibri" panose="020F0502020204030204" pitchFamily="34" charset="0"/>
                <a:cs typeface="Calibri Light" panose="020F0302020204030204" charset="0"/>
              </a:rPr>
              <a:t>work </a:t>
            </a:r>
            <a:r>
              <a:rPr lang="ru-RU" altLang="ru-RU" sz="2400" dirty="0">
                <a:effectLst/>
                <a:latin typeface="Calibri Light" panose="020F0302020204030204" charset="0"/>
                <a:ea typeface="Calibri" panose="020F0502020204030204" pitchFamily="34" charset="0"/>
                <a:cs typeface="Calibri Light" panose="020F0302020204030204" charset="0"/>
              </a:rPr>
              <a:t>и переносим его на наш ПК</a:t>
            </a:r>
            <a:endParaRPr lang="ru-RU" altLang="ru-RU" sz="2400" dirty="0">
              <a:effectLst/>
              <a:latin typeface="Calibri Light" panose="020F0302020204030204" charset="0"/>
              <a:ea typeface="Calibri" panose="020F0502020204030204" pitchFamily="34" charset="0"/>
              <a:cs typeface="Calibri Light" panose="020F0302020204030204" charset="0"/>
            </a:endParaRPr>
          </a:p>
        </p:txBody>
      </p:sp>
      <p:pic>
        <p:nvPicPr>
          <p:cNvPr id="2" name="Изображение 1" descr="Снимок экрана 2022-04-23 2038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8500" y="1395730"/>
            <a:ext cx="8613140" cy="48647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698199" y="340611"/>
            <a:ext cx="8613742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Устанавливаем в консоли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gh 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 проходим авторизацию: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Изображение 1" descr="Снимок экрана 2022-04-23 2138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6285" y="1466215"/>
            <a:ext cx="4745355" cy="4062730"/>
          </a:xfrm>
          <a:prstGeom prst="rect">
            <a:avLst/>
          </a:prstGeom>
        </p:spPr>
      </p:pic>
      <p:pic>
        <p:nvPicPr>
          <p:cNvPr id="5" name="Изображение 4" descr="Снимок экрана 2022-04-23 2140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40" y="3373755"/>
            <a:ext cx="5968365" cy="21551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698199" y="340611"/>
            <a:ext cx="8613742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400" dirty="0">
                <a:effectLst/>
                <a:latin typeface="Calibri Light" panose="020F0302020204030204" charset="0"/>
                <a:ea typeface="Calibri" panose="020F0502020204030204" pitchFamily="34" charset="0"/>
                <a:cs typeface="Calibri Light" panose="020F0302020204030204" charset="0"/>
              </a:rPr>
              <a:t>Применяем шаблон, который был указан в методичке</a:t>
            </a:r>
            <a:endParaRPr lang="ru-RU" sz="2400" dirty="0">
              <a:effectLst/>
              <a:latin typeface="Calibri Light" panose="020F0302020204030204" charset="0"/>
              <a:ea typeface="Calibri" panose="020F0502020204030204" pitchFamily="34" charset="0"/>
              <a:cs typeface="Calibri Light" panose="020F0302020204030204" charset="0"/>
            </a:endParaRPr>
          </a:p>
        </p:txBody>
      </p:sp>
      <p:pic>
        <p:nvPicPr>
          <p:cNvPr id="2" name="Изображение 1" descr="Снимок экрана 2022-04-23 2153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8500" y="1096645"/>
            <a:ext cx="7922260" cy="45573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698199" y="340611"/>
            <a:ext cx="8613742" cy="1568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400" dirty="0">
                <a:effectLst/>
                <a:latin typeface="Calibri Light" panose="020F0302020204030204" charset="0"/>
                <a:ea typeface="Calibri" panose="020F0502020204030204" pitchFamily="34" charset="0"/>
                <a:cs typeface="Calibri Light" panose="020F0302020204030204" charset="0"/>
              </a:rPr>
              <a:t>Делаем первый </a:t>
            </a:r>
            <a:r>
              <a:rPr lang="en-US" sz="2400" dirty="0">
                <a:effectLst/>
                <a:latin typeface="Calibri Light" panose="020F0302020204030204" charset="0"/>
                <a:ea typeface="Calibri" panose="020F0502020204030204" pitchFamily="34" charset="0"/>
                <a:cs typeface="Calibri Light" panose="020F0302020204030204" charset="0"/>
              </a:rPr>
              <a:t>commit </a:t>
            </a:r>
            <a:r>
              <a:rPr lang="ru-RU" sz="2400" dirty="0">
                <a:effectLst/>
                <a:latin typeface="Calibri Light" panose="020F0302020204030204" charset="0"/>
                <a:ea typeface="Calibri" panose="020F0502020204030204" pitchFamily="34" charset="0"/>
                <a:cs typeface="Calibri Light" panose="020F0302020204030204" charset="0"/>
              </a:rPr>
              <a:t>и выкладываем его на </a:t>
            </a:r>
            <a:r>
              <a:rPr lang="en-US" sz="2400" dirty="0">
                <a:effectLst/>
                <a:latin typeface="Calibri Light" panose="020F0302020204030204" charset="0"/>
                <a:ea typeface="Calibri" panose="020F0502020204030204" pitchFamily="34" charset="0"/>
                <a:cs typeface="Calibri Light" panose="020F0302020204030204" charset="0"/>
              </a:rPr>
              <a:t>github. </a:t>
            </a:r>
            <a:r>
              <a:rPr lang="ru-RU" sz="2400" dirty="0">
                <a:effectLst/>
                <a:latin typeface="Calibri Light" panose="020F0302020204030204" charset="0"/>
                <a:ea typeface="Calibri" panose="020F0502020204030204" pitchFamily="34" charset="0"/>
                <a:cs typeface="Calibri Light" panose="020F0302020204030204" charset="0"/>
              </a:rPr>
              <a:t>Я сделал сначала макет Лабораторных, а также залил данные первой лабы, поэтому на скриншоте вместится только пуш (видно, что много файлов было установлено)</a:t>
            </a:r>
            <a:endParaRPr lang="ru-RU" sz="2400" dirty="0">
              <a:effectLst/>
              <a:latin typeface="Calibri Light" panose="020F0302020204030204" charset="0"/>
              <a:ea typeface="Calibri" panose="020F0502020204030204" pitchFamily="34" charset="0"/>
              <a:cs typeface="Calibri Light" panose="020F0302020204030204" charset="0"/>
            </a:endParaRPr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8500" y="2421255"/>
            <a:ext cx="7139305" cy="21450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994</Words>
  <Application>WPS Presentation</Application>
  <PresentationFormat>Широкоэкранный</PresentationFormat>
  <Paragraphs>42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30" baseType="lpstr">
      <vt:lpstr>Arial</vt:lpstr>
      <vt:lpstr>SimSun</vt:lpstr>
      <vt:lpstr>Wingdings</vt:lpstr>
      <vt:lpstr>Wingdings 3</vt:lpstr>
      <vt:lpstr>Symbol</vt:lpstr>
      <vt:lpstr>Arial</vt:lpstr>
      <vt:lpstr>Times New Roman</vt:lpstr>
      <vt:lpstr>Cordia New</vt:lpstr>
      <vt:lpstr>Microsoft Sans Serif</vt:lpstr>
      <vt:lpstr>Calibri</vt:lpstr>
      <vt:lpstr>Trebuchet MS</vt:lpstr>
      <vt:lpstr>Microsoft YaHei</vt:lpstr>
      <vt:lpstr>Arial Unicode MS</vt:lpstr>
      <vt:lpstr>Sitka Small</vt:lpstr>
      <vt:lpstr>Arial Black</vt:lpstr>
      <vt:lpstr>Calibri Light</vt:lpstr>
      <vt:lpstr>Sitka Subheading Semibold</vt:lpstr>
      <vt:lpstr>Sitka Heading Semibold</vt:lpstr>
      <vt:lpstr>Sitka Heading</vt:lpstr>
      <vt:lpstr>Blue Waves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Давид Аветисян</dc:creator>
  <cp:lastModifiedBy>Admin</cp:lastModifiedBy>
  <cp:revision>9</cp:revision>
  <dcterms:created xsi:type="dcterms:W3CDTF">2021-05-01T17:40:00Z</dcterms:created>
  <dcterms:modified xsi:type="dcterms:W3CDTF">2022-04-23T19:50:36Z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35D356ED720848608FE0767678F362D4</vt:lpwstr>
  </property>
  <property fmtid="{D5CDD505-2E9C-101B-9397-08002B2CF9AE}" pid="3" name="KSOProductBuildVer">
    <vt:lpwstr>1049-11.2.0.11074</vt:lpwstr>
  </property>
</Properties>
</file>