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653" r:id="rId3"/>
    <p:sldId id="263" r:id="rId4"/>
    <p:sldId id="60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9E59E-6698-7049-B68D-DE284E642F4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AB2-4D54-A145-B623-9892E09C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2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3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DC1D-2181-8C46-9188-0F2B36BBB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16EE8-4B36-6740-A8E0-E4F4BBB5E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7252-82EF-A044-B3C1-CC3E9D9E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HiSat2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3445-B7DD-8F48-9A81-AC6FB605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96219"/>
            <a:ext cx="6172200" cy="857250"/>
          </a:xfrm>
        </p:spPr>
        <p:txBody>
          <a:bodyPr/>
          <a:lstStyle/>
          <a:p>
            <a:pPr algn="ctr"/>
            <a:r>
              <a:rPr lang="en-GB" dirty="0"/>
              <a:t>HiSat2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5676" y="1700808"/>
            <a:ext cx="18362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Reference </a:t>
            </a:r>
            <a:r>
              <a:rPr lang="en-GB" sz="1350" dirty="0" err="1"/>
              <a:t>FastA</a:t>
            </a:r>
            <a:r>
              <a:rPr lang="en-GB" sz="1350" dirty="0"/>
              <a:t>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8084" y="1700808"/>
            <a:ext cx="18362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Indexed Genome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491880" y="1943835"/>
            <a:ext cx="1836204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55676" y="2402886"/>
            <a:ext cx="18362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Reference GTF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9325" y="4269672"/>
            <a:ext cx="1836204" cy="972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Pool of known splice junctions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2567427" y="2888940"/>
            <a:ext cx="6351" cy="13807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35565" y="2938577"/>
            <a:ext cx="1531032" cy="486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Reads</a:t>
            </a:r>
          </a:p>
          <a:p>
            <a:pPr algn="ctr"/>
            <a:r>
              <a:rPr lang="en-GB" sz="1350" dirty="0"/>
              <a:t>(</a:t>
            </a:r>
            <a:r>
              <a:rPr lang="en-GB" sz="1350" dirty="0" err="1"/>
              <a:t>fastq</a:t>
            </a:r>
            <a:r>
              <a:rPr lang="en-GB" sz="1350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47964" y="3726033"/>
            <a:ext cx="210623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Maps with known junctions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41609" y="3726033"/>
            <a:ext cx="937347" cy="486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7964" y="4513490"/>
            <a:ext cx="210623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Maps convincingly with novel junction?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1609" y="4512699"/>
            <a:ext cx="937347" cy="486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Report</a:t>
            </a:r>
          </a:p>
        </p:txBody>
      </p:sp>
      <p:cxnSp>
        <p:nvCxnSpPr>
          <p:cNvPr id="29" name="Straight Arrow Connector 28"/>
          <p:cNvCxnSpPr>
            <a:stCxn id="20" idx="2"/>
            <a:endCxn id="21" idx="0"/>
          </p:cNvCxnSpPr>
          <p:nvPr/>
        </p:nvCxnSpPr>
        <p:spPr>
          <a:xfrm>
            <a:off x="5301081" y="3424630"/>
            <a:ext cx="0" cy="3014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3" idx="1"/>
          </p:cNvCxnSpPr>
          <p:nvPr/>
        </p:nvCxnSpPr>
        <p:spPr>
          <a:xfrm>
            <a:off x="6354198" y="3969060"/>
            <a:ext cx="2874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  <a:endCxn id="24" idx="0"/>
          </p:cNvCxnSpPr>
          <p:nvPr/>
        </p:nvCxnSpPr>
        <p:spPr>
          <a:xfrm>
            <a:off x="5301081" y="4212087"/>
            <a:ext cx="0" cy="3014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27" idx="1"/>
          </p:cNvCxnSpPr>
          <p:nvPr/>
        </p:nvCxnSpPr>
        <p:spPr>
          <a:xfrm flipV="1">
            <a:off x="6354198" y="4755726"/>
            <a:ext cx="287411" cy="7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43" idx="0"/>
          </p:cNvCxnSpPr>
          <p:nvPr/>
        </p:nvCxnSpPr>
        <p:spPr>
          <a:xfrm>
            <a:off x="5301081" y="4999543"/>
            <a:ext cx="0" cy="3736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5835" y="3527632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15835" y="4286127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Yes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32408" y="5373216"/>
            <a:ext cx="937347" cy="486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Discard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42473" y="4478727"/>
            <a:ext cx="466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Add</a:t>
            </a:r>
          </a:p>
        </p:txBody>
      </p:sp>
      <p:cxnSp>
        <p:nvCxnSpPr>
          <p:cNvPr id="59" name="Straight Arrow Connector 58"/>
          <p:cNvCxnSpPr>
            <a:stCxn id="24" idx="1"/>
            <a:endCxn id="11" idx="3"/>
          </p:cNvCxnSpPr>
          <p:nvPr/>
        </p:nvCxnSpPr>
        <p:spPr>
          <a:xfrm flipH="1" flipV="1">
            <a:off x="3485529" y="4755726"/>
            <a:ext cx="762435" cy="7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53349" y="5034100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No</a:t>
            </a:r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V="1">
            <a:off x="3485529" y="3969060"/>
            <a:ext cx="762435" cy="3006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6246186" y="2186862"/>
            <a:ext cx="0" cy="1539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5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14A034-D83C-1044-BC06-8B8C5D15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code using hisat2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2128AA-C35D-E647-9C60-7E9A2261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hisat2-build *.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&lt;name&gt;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hisat2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-p 8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-x {GENOME}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-1 {SAMPLE}_unmapped_R1_001.fastq.gz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-2 {SAMPLE}_unmapped_R2_001.fastq.gz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-S {SAMPLE}.</a:t>
            </a:r>
            <a:r>
              <a:rPr lang="en-US" sz="2400" dirty="0" err="1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endParaRPr lang="en-US" sz="2400" dirty="0">
              <a:solidFill>
                <a:srgbClr val="C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7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97</Words>
  <Application>Microsoft Macintosh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HiSat2</vt:lpstr>
      <vt:lpstr>HiSat2</vt:lpstr>
      <vt:lpstr>Example of code using hisat2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1</cp:revision>
  <dcterms:created xsi:type="dcterms:W3CDTF">2023-02-20T16:21:22Z</dcterms:created>
  <dcterms:modified xsi:type="dcterms:W3CDTF">2023-02-20T16:36:49Z</dcterms:modified>
</cp:coreProperties>
</file>