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80" d="100"/>
          <a:sy n="80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966/" TargetMode="External"/><Relationship Id="rId4" Type="http://schemas.openxmlformats.org/officeDocument/2006/relationships/hyperlink" Target="http://www.biostars.org/p/62728/" TargetMode="External"/><Relationship Id="rId5" Type="http://schemas.openxmlformats.org/officeDocument/2006/relationships/hyperlink" Target="http://www.biostars.org/p/65617/" TargetMode="External"/><Relationship Id="rId6" Type="http://schemas.openxmlformats.org/officeDocument/2006/relationships/hyperlink" Target="http://www.biostars.org/p/11695/" TargetMode="External"/><Relationship Id="rId7" Type="http://schemas.openxmlformats.org/officeDocument/2006/relationships/hyperlink" Target="http://www.biostars.org/p/50365/" TargetMode="External"/><Relationship Id="rId8" Type="http://schemas.openxmlformats.org/officeDocument/2006/relationships/hyperlink" Target="http://www.biostars.org/p/13525/" TargetMode="External"/><Relationship Id="rId9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http://www.biostars.org/p/68966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http://www.biostars.org/p/62728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http://www.biostars.org/p/65617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http://www.biostars.org/p/11695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http://www.biostars.org/p/50365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http://www.biostars.org/p/13525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http://www.biostars.org/p/8979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8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0679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HiSat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160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Alternative Expression 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7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746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51657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8352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7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9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426</Words>
  <Application>Microsoft Macintosh PowerPoint</Application>
  <PresentationFormat>On-screen Show (4:3)</PresentationFormat>
  <Paragraphs>58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650</cp:revision>
  <dcterms:created xsi:type="dcterms:W3CDTF">2011-11-14T19:50:16Z</dcterms:created>
  <dcterms:modified xsi:type="dcterms:W3CDTF">2018-11-13T14:33:58Z</dcterms:modified>
</cp:coreProperties>
</file>