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306" r:id="rId5"/>
    <p:sldId id="307" r:id="rId6"/>
    <p:sldId id="309" r:id="rId7"/>
    <p:sldId id="314" r:id="rId8"/>
    <p:sldId id="29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12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84967" autoAdjust="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2022-09-23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2022-09-23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67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6744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6046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99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476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2148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4562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027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915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60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286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390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883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3788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64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98" y="867746"/>
            <a:ext cx="7594014" cy="2360847"/>
          </a:xfrm>
        </p:spPr>
        <p:txBody>
          <a:bodyPr rtlCol="0">
            <a:normAutofit fontScale="90000"/>
          </a:bodyPr>
          <a:lstStyle/>
          <a:p>
            <a:pPr rtl="0"/>
            <a:br>
              <a:rPr lang="en-US" altLang="ko-KR" spc="400" dirty="0"/>
            </a:br>
            <a:r>
              <a:rPr lang="en-US" altLang="ko-KR" spc="400" dirty="0"/>
              <a:t>JAVA</a:t>
            </a:r>
            <a:r>
              <a:rPr lang="ko-KR" altLang="en-US" spc="400" dirty="0"/>
              <a:t>프로젝트</a:t>
            </a:r>
            <a:br>
              <a:rPr lang="en-US" altLang="ko-KR" spc="400" dirty="0"/>
            </a:br>
            <a:br>
              <a:rPr lang="en-US" altLang="ko-KR" spc="400" dirty="0"/>
            </a:br>
            <a:r>
              <a:rPr lang="ko-KR" altLang="en-US" sz="2800" spc="400" dirty="0"/>
              <a:t>개인 프로젝트 발표</a:t>
            </a:r>
            <a:r>
              <a:rPr lang="en-US" altLang="ko-KR" sz="2800" spc="400" dirty="0"/>
              <a:t>-</a:t>
            </a:r>
            <a:r>
              <a:rPr lang="ko-KR" altLang="en-US" sz="2800" spc="400" dirty="0"/>
              <a:t>재련 시뮬레이터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201732022 </a:t>
            </a:r>
            <a:r>
              <a:rPr lang="en-US" altLang="ko-KR" dirty="0"/>
              <a:t>IT</a:t>
            </a:r>
            <a:r>
              <a:rPr lang="ko-KR" altLang="en-US" dirty="0"/>
              <a:t>융합자율학부 이승현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구현하지 못한 기능들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67A3F-8329-53F3-4391-6A761C5FF385}"/>
              </a:ext>
            </a:extLst>
          </p:cNvPr>
          <p:cNvSpPr txBox="1"/>
          <p:nvPr/>
        </p:nvSpPr>
        <p:spPr>
          <a:xfrm>
            <a:off x="574766" y="1515291"/>
            <a:ext cx="11181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장비를 제외한 다른 등급 장비 재련 수치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미구현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성공 시 자동으로 다음 단계로 넘어가지 않음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골드를 제외한 재화 소모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미구현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재련 단계에서 평균 소모 비용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시행 횟수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장기백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천장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 확률 등 독립 시행 계산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미구현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90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5. </a:t>
            </a:r>
            <a:r>
              <a:rPr lang="ko-KR" altLang="en-US" sz="3600" dirty="0"/>
              <a:t>소스 코드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F76F9CD-F24A-3879-94D4-8398F09B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0" y="2280607"/>
            <a:ext cx="6022446" cy="4199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성공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 여부를 반환하는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218546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5. </a:t>
            </a:r>
            <a:r>
              <a:rPr lang="ko-KR" altLang="en-US" sz="3600" dirty="0"/>
              <a:t>소스 코드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시뮬레이터 안내문 클래스</a:t>
            </a:r>
          </a:p>
        </p:txBody>
      </p:sp>
      <p:pic>
        <p:nvPicPr>
          <p:cNvPr id="5" name="그림 4" descr="텍스트이(가) 표시된 사진">
            <a:extLst>
              <a:ext uri="{FF2B5EF4-FFF2-40B4-BE49-F238E27FC236}">
                <a16:creationId xmlns:a16="http://schemas.microsoft.com/office/drawing/2014/main" id="{9CCDF5D3-C543-020C-FBD9-58D46F00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0" y="1856728"/>
            <a:ext cx="7365534" cy="48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5. </a:t>
            </a:r>
            <a:r>
              <a:rPr lang="ko-KR" altLang="en-US" sz="3600" dirty="0"/>
              <a:t>소스 코드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클래스에서 동작하는 메소드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5AEFE4E-2B8C-07D7-1CDB-DDD72DBE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1629757"/>
            <a:ext cx="9134856" cy="51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5. </a:t>
            </a:r>
            <a:r>
              <a:rPr lang="ko-KR" altLang="en-US" sz="3600" dirty="0"/>
              <a:t>소스 코드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클래스에서 동작하는 메소드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C75C9B-B01E-0E5B-D48F-B430C8C6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0" y="1629756"/>
            <a:ext cx="9631406" cy="51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시뮬레이터 안내문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249AED-A62F-2B67-5D8D-FE603F8E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4" y="1629757"/>
            <a:ext cx="7765904" cy="51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1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시도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시도 중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404717-F404-12BA-E074-11A0B490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0" y="1544989"/>
            <a:ext cx="6402553" cy="5230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AEFE9-BE25-D34C-2000-7F2C1EF5A9EA}"/>
              </a:ext>
            </a:extLst>
          </p:cNvPr>
          <p:cNvSpPr txBox="1"/>
          <p:nvPr/>
        </p:nvSpPr>
        <p:spPr>
          <a:xfrm>
            <a:off x="7095744" y="1544989"/>
            <a:ext cx="4544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재련 단계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:23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단계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:24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:0.5%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비용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:2250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골드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시도부터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시도 까지는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성공률 보너스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0.05%</a:t>
            </a:r>
          </a:p>
        </p:txBody>
      </p:sp>
    </p:spTree>
    <p:extLst>
      <p:ext uri="{BB962C8B-B14F-4D97-AF65-F5344CB8AC3E}">
        <p14:creationId xmlns:p14="http://schemas.microsoft.com/office/powerpoint/2010/main" val="156666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시도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이후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AEFE9-BE25-D34C-2000-7F2C1EF5A9EA}"/>
              </a:ext>
            </a:extLst>
          </p:cNvPr>
          <p:cNvSpPr txBox="1"/>
          <p:nvPr/>
        </p:nvSpPr>
        <p:spPr>
          <a:xfrm>
            <a:off x="7095744" y="1544989"/>
            <a:ext cx="454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이후부터는 성공률 보너스 없음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성공률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1%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867149-2F02-E71F-DA58-A74B4377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1" y="1544989"/>
            <a:ext cx="6410024" cy="52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4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성공 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AEFE9-BE25-D34C-2000-7F2C1EF5A9EA}"/>
              </a:ext>
            </a:extLst>
          </p:cNvPr>
          <p:cNvSpPr txBox="1"/>
          <p:nvPr/>
        </p:nvSpPr>
        <p:spPr>
          <a:xfrm>
            <a:off x="7414506" y="1539070"/>
            <a:ext cx="454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성공문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소모 비용과 시도 횟수 출력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C11CFF4-7FEE-AEE4-4D53-DC9B69F4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0" y="1554648"/>
            <a:ext cx="6949916" cy="51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E4705-01A3-B311-F339-9772323D1F8A}"/>
              </a:ext>
            </a:extLst>
          </p:cNvPr>
          <p:cNvSpPr txBox="1"/>
          <p:nvPr/>
        </p:nvSpPr>
        <p:spPr>
          <a:xfrm>
            <a:off x="464590" y="1175657"/>
            <a:ext cx="100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장기백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볼 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AEFE9-BE25-D34C-2000-7F2C1EF5A9EA}"/>
              </a:ext>
            </a:extLst>
          </p:cNvPr>
          <p:cNvSpPr txBox="1"/>
          <p:nvPr/>
        </p:nvSpPr>
        <p:spPr>
          <a:xfrm>
            <a:off x="7533378" y="1629757"/>
            <a:ext cx="4544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장인의 기운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성공률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수행 시 확정적으로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성공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 총 소모 비용과 시행 횟수 출력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9224F52-7272-7534-B8D8-426215A2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1" y="1629757"/>
            <a:ext cx="6949916" cy="50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201168"/>
            <a:ext cx="5833872" cy="227685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2478023"/>
            <a:ext cx="5833872" cy="4283503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 dirty="0"/>
              <a:t>1.</a:t>
            </a:r>
            <a:r>
              <a:rPr lang="ko-KR" altLang="en-US" dirty="0"/>
              <a:t>왜 재련 시뮬레이터를 만들었는가</a:t>
            </a:r>
            <a:endParaRPr lang="en-US" altLang="ko-KR" dirty="0"/>
          </a:p>
          <a:p>
            <a:pPr algn="r" rtl="0"/>
            <a:endParaRPr lang="en-US" altLang="ko-KR" dirty="0"/>
          </a:p>
          <a:p>
            <a:pPr algn="r" rtl="0"/>
            <a:r>
              <a:rPr lang="en-US" altLang="ko-KR" dirty="0"/>
              <a:t>2.</a:t>
            </a:r>
            <a:r>
              <a:rPr lang="ko-KR" altLang="en-US" dirty="0"/>
              <a:t>개발 방법</a:t>
            </a:r>
            <a:endParaRPr lang="en-US" altLang="ko-KR" dirty="0"/>
          </a:p>
          <a:p>
            <a:pPr algn="r" rtl="0"/>
            <a:endParaRPr lang="en-US" altLang="ko-KR" dirty="0"/>
          </a:p>
          <a:p>
            <a:pPr algn="r" rtl="0"/>
            <a:r>
              <a:rPr lang="en-US" altLang="ko-KR" dirty="0"/>
              <a:t>3.</a:t>
            </a:r>
            <a:r>
              <a:rPr lang="ko-KR" altLang="en-US" dirty="0"/>
              <a:t>현재 구현한 기능들</a:t>
            </a:r>
            <a:endParaRPr lang="en-US" altLang="ko-KR" dirty="0"/>
          </a:p>
          <a:p>
            <a:pPr algn="r" rtl="0"/>
            <a:endParaRPr lang="en-US" altLang="ko-KR" dirty="0"/>
          </a:p>
          <a:p>
            <a:pPr algn="r" rtl="0"/>
            <a:r>
              <a:rPr lang="en-US" altLang="ko-KR" dirty="0"/>
              <a:t>4.</a:t>
            </a:r>
            <a:r>
              <a:rPr lang="ko-KR" altLang="en-US" dirty="0"/>
              <a:t>아직 구현하지 못한 기능들</a:t>
            </a:r>
            <a:endParaRPr lang="en-US" altLang="ko-KR" dirty="0"/>
          </a:p>
          <a:p>
            <a:pPr algn="r" rtl="0"/>
            <a:endParaRPr lang="en-US" altLang="ko-KR" dirty="0"/>
          </a:p>
          <a:p>
            <a:pPr algn="r" rtl="0"/>
            <a:r>
              <a:rPr lang="en-US" altLang="ko-KR" dirty="0"/>
              <a:t>5.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algn="r" rtl="0"/>
            <a:endParaRPr lang="en-US" altLang="ko-KR" dirty="0"/>
          </a:p>
          <a:p>
            <a:pPr algn="r" rtl="0"/>
            <a:r>
              <a:rPr lang="en-US" altLang="ko-KR" dirty="0"/>
              <a:t>6.</a:t>
            </a:r>
            <a:r>
              <a:rPr lang="ko-KR" altLang="en-US" dirty="0"/>
              <a:t>시연 예제</a:t>
            </a:r>
            <a:endParaRPr lang="en-US" altLang="ko-KR" dirty="0"/>
          </a:p>
          <a:p>
            <a:pPr algn="r" rtl="0"/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9/29/2022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9/29/2022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59B250-733B-61BC-2682-3C2D426B9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8834" y="1723644"/>
            <a:ext cx="5276088" cy="385355"/>
          </a:xfrm>
        </p:spPr>
        <p:txBody>
          <a:bodyPr/>
          <a:lstStyle/>
          <a:p>
            <a:r>
              <a:rPr lang="ko-KR" altLang="en-US" dirty="0"/>
              <a:t>부족한 발표 봐주셔서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59" y="168819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600" dirty="0"/>
              <a:t>. </a:t>
            </a:r>
            <a:r>
              <a:rPr lang="ko-KR" altLang="en-US" sz="3600" dirty="0"/>
              <a:t>왜 재련 시뮬레이터를 만들었나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로스트아크 북미유럽 진출 확정…11일 알파 테스트 진행 | 한경닷컴">
            <a:extLst>
              <a:ext uri="{FF2B5EF4-FFF2-40B4-BE49-F238E27FC236}">
                <a16:creationId xmlns:a16="http://schemas.microsoft.com/office/drawing/2014/main" id="{BC2A5128-62B8-267A-E70C-A423CAC1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60" y="2281543"/>
            <a:ext cx="8078598" cy="38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EAAA68-40F7-1420-85E5-2C3C4FBAD4DE}"/>
              </a:ext>
            </a:extLst>
          </p:cNvPr>
          <p:cNvSpPr txBox="1"/>
          <p:nvPr/>
        </p:nvSpPr>
        <p:spPr>
          <a:xfrm>
            <a:off x="578840" y="478064"/>
            <a:ext cx="1000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지금 재밌게 플레이 하는 게임</a:t>
            </a:r>
            <a:r>
              <a:rPr lang="en-US" altLang="ko-KR" dirty="0"/>
              <a:t>- </a:t>
            </a:r>
            <a:r>
              <a:rPr lang="ko-KR" altLang="en-US" dirty="0" err="1"/>
              <a:t>로스트아크</a:t>
            </a:r>
            <a:r>
              <a:rPr lang="en-US" altLang="ko-KR" dirty="0"/>
              <a:t>(LOST ARK)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6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D9192A5-01CB-B5C5-F4E1-5B51A4A7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하지만</a:t>
            </a:r>
            <a:r>
              <a:rPr lang="en-US" altLang="ko-KR" sz="1800" dirty="0"/>
              <a:t>… </a:t>
            </a:r>
            <a:r>
              <a:rPr lang="ko-KR" altLang="en-US" sz="1800" dirty="0" err="1"/>
              <a:t>장기백만큼은</a:t>
            </a:r>
            <a:r>
              <a:rPr lang="en-US" altLang="ko-KR" sz="1800" dirty="0"/>
              <a:t>..</a:t>
            </a:r>
            <a:endParaRPr lang="ko-KR" altLang="en-US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7267FE-97B6-BE2E-FDA6-0F3F75F2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80843"/>
            <a:ext cx="5704296" cy="50534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AA84EB-93FA-6D81-A434-0AEAA64B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851" y="808239"/>
            <a:ext cx="5704296" cy="5053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C8B3D-E35C-B7D0-7FF3-68D0ACD0137E}"/>
              </a:ext>
            </a:extLst>
          </p:cNvPr>
          <p:cNvSpPr txBox="1"/>
          <p:nvPr/>
        </p:nvSpPr>
        <p:spPr>
          <a:xfrm>
            <a:off x="838200" y="6174297"/>
            <a:ext cx="63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재미있지 않다</a:t>
            </a:r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52" y="285226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q. </a:t>
            </a:r>
            <a:r>
              <a:rPr lang="ko-KR" altLang="en-US" sz="3600" dirty="0"/>
              <a:t>장기백이 </a:t>
            </a:r>
            <a:r>
              <a:rPr lang="ko-KR" altLang="en-US" sz="3600" dirty="0" err="1"/>
              <a:t>뭔가요</a:t>
            </a:r>
            <a:r>
              <a:rPr lang="en-US" altLang="ko-KR" sz="3600" dirty="0"/>
              <a:t>?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4099-531B-61BC-FB2B-17B0E2962C04}"/>
              </a:ext>
            </a:extLst>
          </p:cNvPr>
          <p:cNvSpPr txBox="1"/>
          <p:nvPr/>
        </p:nvSpPr>
        <p:spPr>
          <a:xfrm>
            <a:off x="419450" y="1585520"/>
            <a:ext cx="11635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장인의 기운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줄여서 장기백이라고 함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게임의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천장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횟수 이상 실패 시 확정적으로 재련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불운 보정 시스템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단계가 올라갈수록 소모 비용이 기하급수적으로 늘기 때문에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웬만해선 보지 않는 것이 좋다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57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9" y="276837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Q.</a:t>
            </a:r>
            <a:r>
              <a:rPr lang="ko-KR" altLang="en-US" sz="3600" dirty="0"/>
              <a:t>그래서 왜 만들었죠</a:t>
            </a:r>
            <a:r>
              <a:rPr lang="en-US" altLang="ko-KR" sz="3600" dirty="0"/>
              <a:t>?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6DA17-B45F-93AF-ED2E-072B8ADCB30A}"/>
              </a:ext>
            </a:extLst>
          </p:cNvPr>
          <p:cNvSpPr txBox="1"/>
          <p:nvPr/>
        </p:nvSpPr>
        <p:spPr>
          <a:xfrm>
            <a:off x="366319" y="1451404"/>
            <a:ext cx="1116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장기백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많이봐서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진짜로 나만 불행한가 테스트 겸 만들어봤습니다 </a:t>
            </a:r>
          </a:p>
        </p:txBody>
      </p:sp>
      <p:pic>
        <p:nvPicPr>
          <p:cNvPr id="5" name="그림 4" descr="텍스트, 실내, 오븐, 요리이(가) 표시된 사진&#10;&#10;자동 생성된 설명">
            <a:extLst>
              <a:ext uri="{FF2B5EF4-FFF2-40B4-BE49-F238E27FC236}">
                <a16:creationId xmlns:a16="http://schemas.microsoft.com/office/drawing/2014/main" id="{5C7BF61E-4125-9FAF-17EA-1A596E38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5" y="2374734"/>
            <a:ext cx="7694645" cy="432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2B725-B55D-FA07-47E4-D9092869CF1C}"/>
              </a:ext>
            </a:extLst>
          </p:cNvPr>
          <p:cNvSpPr txBox="1"/>
          <p:nvPr/>
        </p:nvSpPr>
        <p:spPr>
          <a:xfrm>
            <a:off x="8136294" y="2374734"/>
            <a:ext cx="368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재련하는 것도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불안하다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853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376" y="260059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2.</a:t>
            </a:r>
            <a:r>
              <a:rPr lang="ko-KR" altLang="en-US" sz="3600" dirty="0"/>
              <a:t>개발 방법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9738E-3939-A846-9BB4-9EEECCF074A0}"/>
              </a:ext>
            </a:extLst>
          </p:cNvPr>
          <p:cNvSpPr txBox="1"/>
          <p:nvPr/>
        </p:nvSpPr>
        <p:spPr>
          <a:xfrm>
            <a:off x="475376" y="1216404"/>
            <a:ext cx="115879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개발 도구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(IDE)-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자바에서 제공되는 라이브러리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 등을 이용하여 자체 개발함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56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90" y="377825"/>
            <a:ext cx="9144000" cy="71306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3600" dirty="0"/>
              <a:t>3.</a:t>
            </a:r>
            <a:r>
              <a:rPr lang="ko-KR" altLang="en-US" sz="3600" dirty="0"/>
              <a:t>현재 구현한 기능들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67A3F-8329-53F3-4391-6A761C5FF385}"/>
              </a:ext>
            </a:extLst>
          </p:cNvPr>
          <p:cNvSpPr txBox="1"/>
          <p:nvPr/>
        </p:nvSpPr>
        <p:spPr>
          <a:xfrm>
            <a:off x="574766" y="1515291"/>
            <a:ext cx="111818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시뮬레이터 안내문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단계에 따른 성공 확률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(1~25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재련 실패 시 확률 보정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성공 확률의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 단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배를 초과하여 증가할 수는 없음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장인의 기운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현재 성공 확률에 따른 장인의 기운 상승률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성공률의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46.5%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상승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소모한 비용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골드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시행 횟수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방어구에 따른 소모 골드 분리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971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{F1912934-C523-46E0-AA17-C6F085A9677A}tf89338750_win32</Template>
  <TotalTime>567</TotalTime>
  <Words>482</Words>
  <Application>Microsoft Office PowerPoint</Application>
  <PresentationFormat>와이드스크린</PresentationFormat>
  <Paragraphs>155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Univers</vt:lpstr>
      <vt:lpstr>GradientUnivers</vt:lpstr>
      <vt:lpstr> JAVA프로젝트  개인 프로젝트 발표-재련 시뮬레이터</vt:lpstr>
      <vt:lpstr>목차</vt:lpstr>
      <vt:lpstr>1. 왜 재련 시뮬레이터를 만들었나</vt:lpstr>
      <vt:lpstr>PowerPoint 프레젠테이션</vt:lpstr>
      <vt:lpstr>하지만… 장기백만큼은..</vt:lpstr>
      <vt:lpstr>q. 장기백이 뭔가요?</vt:lpstr>
      <vt:lpstr>Q.그래서 왜 만들었죠?</vt:lpstr>
      <vt:lpstr>2.개발 방법</vt:lpstr>
      <vt:lpstr>3.현재 구현한 기능들</vt:lpstr>
      <vt:lpstr>4.아직 구현하지 못한 기능들</vt:lpstr>
      <vt:lpstr>5. 소스 코드</vt:lpstr>
      <vt:lpstr>5. 소스 코드</vt:lpstr>
      <vt:lpstr>5. 소스 코드</vt:lpstr>
      <vt:lpstr>5. 소스 코드</vt:lpstr>
      <vt:lpstr>6.시연 예제</vt:lpstr>
      <vt:lpstr>6.시연 예제</vt:lpstr>
      <vt:lpstr>6.시연 예제</vt:lpstr>
      <vt:lpstr>6.시연 예제</vt:lpstr>
      <vt:lpstr>6.시연 예제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JAVA프로젝트  개인 프로젝트 발표-재련 시뮬레이터</dc:title>
  <dc:creator>이승현</dc:creator>
  <cp:lastModifiedBy>이승현</cp:lastModifiedBy>
  <cp:revision>4</cp:revision>
  <dcterms:created xsi:type="dcterms:W3CDTF">2022-09-21T11:55:41Z</dcterms:created>
  <dcterms:modified xsi:type="dcterms:W3CDTF">2022-09-23T09:57:00Z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