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229" d="100"/>
          <a:sy n="229"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'Sheet3'!$B$6:$B$16</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'Sheet3'!$C$6:$C$16</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'Sheet3'!$D$6:$D$16</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'Sheet3'!$E$6:$E$16</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'Sheet3'!$F$6:$F$16</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gapWidth val="182"/>
        <c:axId val="0"/>
        <c:axId val="1"/>
      </c:barChart>
      <c:catAx>
        <c:axId val="0"/>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9/27/2024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913973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0"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0152668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4815732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7913596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9859484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3682971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1368228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8930744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003943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1414692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5560520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159419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36698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13110228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9890780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823273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0394040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5"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3"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2"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3"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4"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5"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5360515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737429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538371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418816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455896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7919917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7158983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7988529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3543360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9/27/2024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4926943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1473835"/>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539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 P RUBESH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a:t>
            </a:r>
            <a:r>
              <a:rPr lang="en-US" altLang="zh-CN" sz="2400" b="0" i="0" u="none" strike="noStrike" kern="1200" cap="none" spc="0" baseline="0">
                <a:solidFill>
                  <a:schemeClr val="tx1"/>
                </a:solidFill>
                <a:latin typeface="Calibri" pitchFamily="0" charset="0"/>
                <a:ea typeface="宋体" pitchFamily="0" charset="0"/>
                <a:cs typeface="Calibri" pitchFamily="0" charset="0"/>
              </a:rPr>
              <a:t>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a:t>
            </a:r>
            <a:r>
              <a:rPr lang="en-US" altLang="zh-CN" sz="2400" b="0" i="0" u="none" strike="noStrike" kern="1200" cap="none" spc="0" baseline="0">
                <a:solidFill>
                  <a:schemeClr val="tx1"/>
                </a:solidFill>
                <a:latin typeface="Calibri" pitchFamily="0" charset="0"/>
                <a:ea typeface="宋体" pitchFamily="0" charset="0"/>
                <a:cs typeface="Calibri" pitchFamily="0" charset="0"/>
              </a:rPr>
              <a:t>E NAME: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38331">
            <a:off x="4942811" y="3778473"/>
            <a:ext cx="5977112"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122201</a:t>
            </a: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358, 1E24D4DE1D422C19485460D65EF1661A</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8" name="矩形"/>
          <p:cNvSpPr>
            <a:spLocks/>
          </p:cNvSpPr>
          <p:nvPr/>
        </p:nvSpPr>
        <p:spPr>
          <a:xfrm rot="27368">
            <a:off x="4797608" y="4079216"/>
            <a:ext cx="4498788"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B.COM CORPORATE SECTARYSHIP</a:t>
            </a: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49" name="矩形"/>
          <p:cNvSpPr>
            <a:spLocks/>
          </p:cNvSpPr>
          <p:nvPr/>
        </p:nvSpPr>
        <p:spPr>
          <a:xfrm rot="0">
            <a:off x="5012345" y="4435977"/>
            <a:ext cx="68580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AGURCHAND MANMULL JAIN COLLEGE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164963935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4"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5" name="矩形"/>
          <p:cNvSpPr>
            <a:spLocks/>
          </p:cNvSpPr>
          <p:nvPr/>
        </p:nvSpPr>
        <p:spPr>
          <a:xfrm rot="0">
            <a:off x="739774" y="291147"/>
            <a:ext cx="3303904"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1219200" y="1371600"/>
            <a:ext cx="6019799"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collection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57" name="矩形"/>
          <p:cNvSpPr>
            <a:spLocks/>
          </p:cNvSpPr>
          <p:nvPr/>
        </p:nvSpPr>
        <p:spPr>
          <a:xfrm rot="0">
            <a:off x="1751867" y="1771710"/>
            <a:ext cx="4429125" cy="1272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58" name="矩形"/>
          <p:cNvSpPr>
            <a:spLocks/>
          </p:cNvSpPr>
          <p:nvPr/>
        </p:nvSpPr>
        <p:spPr>
          <a:xfrm rot="0">
            <a:off x="1219200" y="3197164"/>
            <a:ext cx="2590799"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CLEANING : </a:t>
            </a: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endParaRPr lang="zh-CN" altLang="en-US" sz="1800" b="0" i="0" u="none" strike="noStrike" kern="1200" cap="none" spc="0" baseline="0">
              <a:solidFill>
                <a:schemeClr val="tx1"/>
              </a:solidFill>
              <a:latin typeface="Perpetua" pitchFamily="18" charset="0"/>
              <a:ea typeface="宋体" pitchFamily="0" charset="0"/>
              <a:cs typeface="Calibri" pitchFamily="0" charset="0"/>
            </a:endParaRPr>
          </a:p>
        </p:txBody>
      </p:sp>
      <p:sp>
        <p:nvSpPr>
          <p:cNvPr id="159" name="矩形"/>
          <p:cNvSpPr>
            <a:spLocks/>
          </p:cNvSpPr>
          <p:nvPr/>
        </p:nvSpPr>
        <p:spPr>
          <a:xfrm rot="0">
            <a:off x="1751867" y="3699289"/>
            <a:ext cx="2438400" cy="681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60" name="矩形"/>
          <p:cNvSpPr>
            <a:spLocks/>
          </p:cNvSpPr>
          <p:nvPr/>
        </p:nvSpPr>
        <p:spPr>
          <a:xfrm rot="0">
            <a:off x="1222131" y="4509190"/>
            <a:ext cx="3505199"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PERFORMANCE LEVEL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61" name="矩形"/>
          <p:cNvSpPr>
            <a:spLocks/>
          </p:cNvSpPr>
          <p:nvPr/>
        </p:nvSpPr>
        <p:spPr>
          <a:xfrm rot="0">
            <a:off x="1751867" y="4999902"/>
            <a:ext cx="2669931" cy="1272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34187633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5"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7" name="对象"/>
          <p:cNvGraphicFramePr>
            <a:graphicFrameLocks/>
          </p:cNvGraphicFramePr>
          <p:nvPr/>
        </p:nvGraphicFramePr>
        <p:xfrm>
          <a:off x="838200" y="1295399"/>
          <a:ext cx="6553200" cy="3962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66134291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9" name="矩形"/>
          <p:cNvSpPr>
            <a:spLocks/>
          </p:cNvSpPr>
          <p:nvPr/>
        </p:nvSpPr>
        <p:spPr>
          <a:xfrm rot="0">
            <a:off x="1066800" y="1600200"/>
            <a:ext cx="7467600" cy="267765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pitchFamily="0" charset="0"/>
                <a:cs typeface="Calibri" pitchFamily="0" charset="0"/>
              </a:rPr>
              <a:t>In summary, a comprehensive conclusion for a data analysis in a research study involves a strategic synthesis of key finding of the performance level of an each employee specifically and their implications,  contribution to the </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organisation</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 as a brief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774667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6"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6" name="组合"/>
          <p:cNvGrpSpPr>
            <a:grpSpLocks/>
          </p:cNvGrpSpPr>
          <p:nvPr/>
        </p:nvGrpSpPr>
        <p:grpSpPr>
          <a:xfrm>
            <a:off x="7448612" y="0"/>
            <a:ext cx="4743795" cy="6858466"/>
            <a:chOff x="7448612" y="0"/>
            <a:chExt cx="4743795" cy="6858466"/>
          </a:xfrm>
        </p:grpSpPr>
        <p:sp>
          <p:nvSpPr>
            <p:cNvPr id="67"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9"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0"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2"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4"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1"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4" name="组合"/>
          <p:cNvGrpSpPr>
            <a:grpSpLocks/>
          </p:cNvGrpSpPr>
          <p:nvPr/>
        </p:nvGrpSpPr>
        <p:grpSpPr>
          <a:xfrm>
            <a:off x="466725" y="6410325"/>
            <a:ext cx="3705224" cy="295275"/>
            <a:chOff x="466725" y="6410325"/>
            <a:chExt cx="3705224" cy="295275"/>
          </a:xfrm>
        </p:grpSpPr>
        <p:pic>
          <p:nvPicPr>
            <p:cNvPr id="82"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3"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6"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9882690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7"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7" name="组合"/>
          <p:cNvGrpSpPr>
            <a:grpSpLocks/>
          </p:cNvGrpSpPr>
          <p:nvPr/>
        </p:nvGrpSpPr>
        <p:grpSpPr>
          <a:xfrm>
            <a:off x="7448612" y="0"/>
            <a:ext cx="4743795" cy="6858466"/>
            <a:chOff x="7448612" y="0"/>
            <a:chExt cx="4743795" cy="6858466"/>
          </a:xfrm>
        </p:grpSpPr>
        <p:sp>
          <p:nvSpPr>
            <p:cNvPr id="88"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90"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1"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3"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5"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9"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0"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101"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102"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5" name="组合"/>
          <p:cNvGrpSpPr>
            <a:grpSpLocks/>
          </p:cNvGrpSpPr>
          <p:nvPr/>
        </p:nvGrpSpPr>
        <p:grpSpPr>
          <a:xfrm>
            <a:off x="47625" y="3819523"/>
            <a:ext cx="4124324" cy="3009897"/>
            <a:chOff x="47625" y="3819523"/>
            <a:chExt cx="4124324" cy="3009897"/>
          </a:xfrm>
        </p:grpSpPr>
        <p:pic>
          <p:nvPicPr>
            <p:cNvPr id="103"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4"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6" name="文本框"/>
          <p:cNvSpPr>
            <a:spLocks noGrp="1"/>
          </p:cNvSpPr>
          <p:nvPr>
            <p:ph type="title"/>
          </p:nvPr>
        </p:nvSpPr>
        <p:spPr>
          <a:xfrm rot="0">
            <a:off x="739774" y="445387"/>
            <a:ext cx="235712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8"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6276739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2" name="组合"/>
          <p:cNvGrpSpPr>
            <a:grpSpLocks/>
          </p:cNvGrpSpPr>
          <p:nvPr/>
        </p:nvGrpSpPr>
        <p:grpSpPr>
          <a:xfrm>
            <a:off x="7991475" y="2933700"/>
            <a:ext cx="2762249" cy="3257550"/>
            <a:chOff x="7991475" y="2933700"/>
            <a:chExt cx="2762249" cy="3257550"/>
          </a:xfrm>
        </p:grpSpPr>
        <p:sp>
          <p:nvSpPr>
            <p:cNvPr id="10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1"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3"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6" name="矩形"/>
          <p:cNvSpPr>
            <a:spLocks/>
          </p:cNvSpPr>
          <p:nvPr/>
        </p:nvSpPr>
        <p:spPr>
          <a:xfrm rot="0">
            <a:off x="834071" y="1456285"/>
            <a:ext cx="7172325"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154712496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0" name="组合"/>
          <p:cNvGrpSpPr>
            <a:grpSpLocks/>
          </p:cNvGrpSpPr>
          <p:nvPr/>
        </p:nvGrpSpPr>
        <p:grpSpPr>
          <a:xfrm>
            <a:off x="8658225" y="2647950"/>
            <a:ext cx="3533775" cy="3810000"/>
            <a:chOff x="8658225" y="2647950"/>
            <a:chExt cx="3533775" cy="3810000"/>
          </a:xfrm>
        </p:grpSpPr>
        <p:sp>
          <p:nvSpPr>
            <p:cNvPr id="11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9"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1"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4" name="矩形"/>
          <p:cNvSpPr>
            <a:spLocks/>
          </p:cNvSpPr>
          <p:nvPr/>
        </p:nvSpPr>
        <p:spPr>
          <a:xfrm rot="0">
            <a:off x="866775" y="1975544"/>
            <a:ext cx="8486775" cy="39490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pitchFamily="0" charset="0"/>
                <a:cs typeface="Calibri" pitchFamily="0" charset="0"/>
              </a:rPr>
              <a:t>It is a summary of employee dataset analysis the performance of various employees by consulting the various factors like employee type current </a:t>
            </a:r>
            <a:r>
              <a:rPr lang="en-US" altLang="zh-CN" sz="2800" b="0" i="0" u="none" strike="noStrike" kern="1200" cap="none" spc="0" baseline="0">
                <a:solidFill>
                  <a:schemeClr val="tx1"/>
                </a:solidFill>
                <a:latin typeface="Bell MT" pitchFamily="18" charset="0"/>
                <a:ea typeface="宋体" pitchFamily="0" charset="0"/>
                <a:cs typeface="Calibri" pitchFamily="0" charset="0"/>
              </a:rPr>
              <a:t>emploi</a:t>
            </a:r>
            <a:r>
              <a:rPr lang="en-US" altLang="zh-CN" sz="2800" b="0" i="0" u="none" strike="noStrike" kern="1200" cap="none" spc="0" baseline="0">
                <a:solidFill>
                  <a:schemeClr val="tx1"/>
                </a:solidFill>
                <a:latin typeface="Bell MT" pitchFamily="18" charset="0"/>
                <a:ea typeface="宋体" pitchFamily="0" charset="0"/>
                <a:cs typeface="Calibri" pitchFamily="0"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72666120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noChangeAspect="1"/>
          </p:cNvSpPr>
          <p:nvPr/>
        </p:nvSpPr>
        <p:spPr>
          <a:xfrm rot="0">
            <a:off x="5943599" y="3276600"/>
            <a:ext cx="304800" cy="304800"/>
          </a:xfrm>
          <a:prstGeom prst="rect"/>
          <a:noFill/>
          <a:ln w="12700" cmpd="sng" cap="flat">
            <a:noFill/>
            <a:prstDash val="solid"/>
            <a:miter/>
          </a:ln>
        </p:spPr>
      </p:sp>
      <p:pic>
        <p:nvPicPr>
          <p:cNvPr id="131" name="图片"/>
          <p:cNvPicPr>
            <a:picLocks noChangeAspect="1"/>
          </p:cNvPicPr>
          <p:nvPr/>
        </p:nvPicPr>
        <p:blipFill>
          <a:blip r:embed="rId2" cstate="print"/>
          <a:stretch>
            <a:fillRect/>
          </a:stretch>
        </p:blipFill>
        <p:spPr>
          <a:xfrm rot="0">
            <a:off x="696521" y="1688040"/>
            <a:ext cx="8162925" cy="4079088"/>
          </a:xfrm>
          <a:prstGeom prst="rect"/>
          <a:noFill/>
          <a:ln w="12700" cmpd="sng" cap="flat">
            <a:noFill/>
            <a:prstDash val="solid"/>
            <a:miter/>
          </a:ln>
        </p:spPr>
      </p:pic>
      <p:sp>
        <p:nvSpPr>
          <p:cNvPr id="132" name="矩形"/>
          <p:cNvSpPr>
            <a:spLocks/>
          </p:cNvSpPr>
          <p:nvPr/>
        </p:nvSpPr>
        <p:spPr>
          <a:xfrm rot="0">
            <a:off x="4495800" y="4731722"/>
            <a:ext cx="1295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Employer</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3" name="矩形"/>
          <p:cNvSpPr>
            <a:spLocks/>
          </p:cNvSpPr>
          <p:nvPr/>
        </p:nvSpPr>
        <p:spPr>
          <a:xfrm rot="0">
            <a:off x="6128237" y="4785946"/>
            <a:ext cx="137160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Employee</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4" name="矩形"/>
          <p:cNvSpPr>
            <a:spLocks/>
          </p:cNvSpPr>
          <p:nvPr/>
        </p:nvSpPr>
        <p:spPr>
          <a:xfrm rot="0">
            <a:off x="7496175" y="4709746"/>
            <a:ext cx="203835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Organisation</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75601668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5" name="图片"/>
          <p:cNvPicPr>
            <a:picLocks/>
          </p:cNvPicPr>
          <p:nvPr/>
        </p:nvPicPr>
        <p:blipFill>
          <a:blip r:embed="rId1" cstate="print"/>
          <a:stretch>
            <a:fillRect/>
          </a:stretch>
        </p:blipFill>
        <p:spPr>
          <a:xfrm rot="0">
            <a:off x="762000" y="1981200"/>
            <a:ext cx="2695574" cy="3248025"/>
          </a:xfrm>
          <a:prstGeom prst="rect"/>
          <a:noFill/>
          <a:ln w="12700" cmpd="sng" cap="flat">
            <a:noFill/>
            <a:prstDash val="solid"/>
            <a:miter/>
          </a:ln>
        </p:spPr>
      </p:pic>
      <p:sp>
        <p:nvSpPr>
          <p:cNvPr id="13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8"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1" name="矩形"/>
          <p:cNvSpPr>
            <a:spLocks/>
          </p:cNvSpPr>
          <p:nvPr/>
        </p:nvSpPr>
        <p:spPr>
          <a:xfrm rot="0">
            <a:off x="3733800" y="2151727"/>
            <a:ext cx="6705599" cy="25203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Conditional Formatting – Missing          Filter – Remove                                       Formulae – Performance                            Pivot – Summary                                         </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Gragh</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16559817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55332" y="1828800"/>
            <a:ext cx="10843846" cy="3006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pitchFamily="0"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197264826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7"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8"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1" name="矩形"/>
          <p:cNvSpPr>
            <a:spLocks/>
          </p:cNvSpPr>
          <p:nvPr/>
        </p:nvSpPr>
        <p:spPr>
          <a:xfrm rot="0">
            <a:off x="990600" y="1717928"/>
            <a:ext cx="9525000" cy="15487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pitchFamily="0" charset="0"/>
                <a:cs typeface="Calibri" pitchFamily="0"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pitchFamily="0" charset="0"/>
              <a:cs typeface="Calibri" pitchFamily="0" charset="0"/>
            </a:endParaRPr>
          </a:p>
        </p:txBody>
      </p:sp>
    </p:spTree>
    <p:extLst>
      <p:ext uri="{BB962C8B-B14F-4D97-AF65-F5344CB8AC3E}">
        <p14:creationId xmlns:p14="http://schemas.microsoft.com/office/powerpoint/2010/main" val="93442815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0</cp:revision>
  <dcterms:created xsi:type="dcterms:W3CDTF">2024-03-29T04:07:22Z</dcterms:created>
  <dcterms:modified xsi:type="dcterms:W3CDTF">2024-09-27T09:29:24Z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0efbbac2bd284a0d9d0ae934ff612787</vt:lpwstr>
  </property>
</Properties>
</file>