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7"/>
  </p:notesMasterIdLst>
  <p:sldIdLst>
    <p:sldId id="421" r:id="rId5"/>
    <p:sldId id="410" r:id="rId6"/>
    <p:sldId id="420" r:id="rId7"/>
    <p:sldId id="412" r:id="rId8"/>
    <p:sldId id="413" r:id="rId9"/>
    <p:sldId id="418" r:id="rId10"/>
    <p:sldId id="414" r:id="rId11"/>
    <p:sldId id="411" r:id="rId12"/>
    <p:sldId id="416" r:id="rId13"/>
    <p:sldId id="415" r:id="rId14"/>
    <p:sldId id="419" r:id="rId15"/>
    <p:sldId id="417" r:id="rId16"/>
  </p:sldIdLst>
  <p:sldSz cx="21336000" cy="12001500"/>
  <p:notesSz cx="6858000" cy="9144000"/>
  <p:embeddedFontLst>
    <p:embeddedFont>
      <p:font typeface="Garet Bold" panose="020B0604020202020204" charset="0"/>
      <p:regular r:id="rId18"/>
      <p:bold r:id="rId19"/>
    </p:embeddedFont>
    <p:embeddedFont>
      <p:font typeface="Glacial Indifference Bold" panose="020B0604020202020204" charset="0"/>
      <p:regular r:id="rId20"/>
      <p:bold r:id="rId21"/>
    </p:embeddedFont>
    <p:embeddedFont>
      <p:font typeface="Segoe UI Semibold" panose="020B0702040204020203" pitchFamily="34" charset="0"/>
      <p:bold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81CF"/>
    <a:srgbClr val="B2FF66"/>
    <a:srgbClr val="99FFFF"/>
    <a:srgbClr val="017680"/>
    <a:srgbClr val="A2CAFE"/>
    <a:srgbClr val="CDFFD9"/>
    <a:srgbClr val="EAE9E9"/>
    <a:srgbClr val="BFBFBF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ED512F-C0DB-419C-B8A7-66DF9AC2219E}" v="250" dt="2024-05-16T10:29:50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-828" y="-58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ak, Piotr" userId="7788bdb2-d3a4-4b47-83b7-47178f8c268e" providerId="ADAL" clId="{99ED512F-C0DB-419C-B8A7-66DF9AC2219E}"/>
    <pc:docChg chg="undo custSel addSld delSld modSld sldOrd">
      <pc:chgData name="Rusak, Piotr" userId="7788bdb2-d3a4-4b47-83b7-47178f8c268e" providerId="ADAL" clId="{99ED512F-C0DB-419C-B8A7-66DF9AC2219E}" dt="2024-05-16T10:29:50.408" v="3903" actId="20577"/>
      <pc:docMkLst>
        <pc:docMk/>
      </pc:docMkLst>
      <pc:sldChg chg="modSp add del">
        <pc:chgData name="Rusak, Piotr" userId="7788bdb2-d3a4-4b47-83b7-47178f8c268e" providerId="ADAL" clId="{99ED512F-C0DB-419C-B8A7-66DF9AC2219E}" dt="2024-05-16T05:31:04.084" v="586" actId="47"/>
        <pc:sldMkLst>
          <pc:docMk/>
          <pc:sldMk cId="4081495502" sldId="258"/>
        </pc:sldMkLst>
        <pc:graphicFrameChg chg="mod">
          <ac:chgData name="Rusak, Piotr" userId="7788bdb2-d3a4-4b47-83b7-47178f8c268e" providerId="ADAL" clId="{99ED512F-C0DB-419C-B8A7-66DF9AC2219E}" dt="2024-05-16T05:28:49.737" v="543"/>
          <ac:graphicFrameMkLst>
            <pc:docMk/>
            <pc:sldMk cId="4081495502" sldId="258"/>
            <ac:graphicFrameMk id="5" creationId="{5A466B9D-7F23-9AED-9EF4-6124484C07DE}"/>
          </ac:graphicFrameMkLst>
        </pc:graphicFrameChg>
      </pc:sldChg>
      <pc:sldChg chg="delSp modSp del mod">
        <pc:chgData name="Rusak, Piotr" userId="7788bdb2-d3a4-4b47-83b7-47178f8c268e" providerId="ADAL" clId="{99ED512F-C0DB-419C-B8A7-66DF9AC2219E}" dt="2024-05-16T07:54:07.116" v="2484" actId="47"/>
        <pc:sldMkLst>
          <pc:docMk/>
          <pc:sldMk cId="1666691077" sldId="361"/>
        </pc:sldMkLst>
        <pc:spChg chg="mod">
          <ac:chgData name="Rusak, Piotr" userId="7788bdb2-d3a4-4b47-83b7-47178f8c268e" providerId="ADAL" clId="{99ED512F-C0DB-419C-B8A7-66DF9AC2219E}" dt="2024-05-16T04:42:55.328" v="52"/>
          <ac:spMkLst>
            <pc:docMk/>
            <pc:sldMk cId="1666691077" sldId="361"/>
            <ac:spMk id="38" creationId="{84249032-4562-D1B9-A909-037B878392FC}"/>
          </ac:spMkLst>
        </pc:spChg>
        <pc:spChg chg="mod">
          <ac:chgData name="Rusak, Piotr" userId="7788bdb2-d3a4-4b47-83b7-47178f8c268e" providerId="ADAL" clId="{99ED512F-C0DB-419C-B8A7-66DF9AC2219E}" dt="2024-05-16T04:43:43.877" v="88" actId="20577"/>
          <ac:spMkLst>
            <pc:docMk/>
            <pc:sldMk cId="1666691077" sldId="361"/>
            <ac:spMk id="42" creationId="{D77E9C0C-3C99-9EAF-0E32-B386E490CF45}"/>
          </ac:spMkLst>
        </pc:spChg>
        <pc:spChg chg="mod">
          <ac:chgData name="Rusak, Piotr" userId="7788bdb2-d3a4-4b47-83b7-47178f8c268e" providerId="ADAL" clId="{99ED512F-C0DB-419C-B8A7-66DF9AC2219E}" dt="2024-05-16T04:43:17.235" v="62" actId="20577"/>
          <ac:spMkLst>
            <pc:docMk/>
            <pc:sldMk cId="1666691077" sldId="361"/>
            <ac:spMk id="45" creationId="{4969F864-39C4-D974-B1D1-84EE8291B4D9}"/>
          </ac:spMkLst>
        </pc:spChg>
        <pc:grpChg chg="del">
          <ac:chgData name="Rusak, Piotr" userId="7788bdb2-d3a4-4b47-83b7-47178f8c268e" providerId="ADAL" clId="{99ED512F-C0DB-419C-B8A7-66DF9AC2219E}" dt="2024-05-16T04:43:00.117" v="54" actId="478"/>
          <ac:grpSpMkLst>
            <pc:docMk/>
            <pc:sldMk cId="1666691077" sldId="361"/>
            <ac:grpSpMk id="4" creationId="{A23D754E-57FB-A97C-6D36-56223423F55A}"/>
          </ac:grpSpMkLst>
        </pc:grpChg>
        <pc:grpChg chg="mod">
          <ac:chgData name="Rusak, Piotr" userId="7788bdb2-d3a4-4b47-83b7-47178f8c268e" providerId="ADAL" clId="{99ED512F-C0DB-419C-B8A7-66DF9AC2219E}" dt="2024-05-16T04:43:53.234" v="90" actId="14100"/>
          <ac:grpSpMkLst>
            <pc:docMk/>
            <pc:sldMk cId="1666691077" sldId="361"/>
            <ac:grpSpMk id="40" creationId="{83CD6B2D-6060-9507-B8C3-90033A87E381}"/>
          </ac:grpSpMkLst>
        </pc:grpChg>
        <pc:grpChg chg="del">
          <ac:chgData name="Rusak, Piotr" userId="7788bdb2-d3a4-4b47-83b7-47178f8c268e" providerId="ADAL" clId="{99ED512F-C0DB-419C-B8A7-66DF9AC2219E}" dt="2024-05-16T04:42:59.192" v="53" actId="478"/>
          <ac:grpSpMkLst>
            <pc:docMk/>
            <pc:sldMk cId="1666691077" sldId="361"/>
            <ac:grpSpMk id="46" creationId="{195F8DA1-D6D4-2FEA-2918-2E8650A9B331}"/>
          </ac:grpSpMkLst>
        </pc:grpChg>
        <pc:grpChg chg="mod">
          <ac:chgData name="Rusak, Piotr" userId="7788bdb2-d3a4-4b47-83b7-47178f8c268e" providerId="ADAL" clId="{99ED512F-C0DB-419C-B8A7-66DF9AC2219E}" dt="2024-05-16T04:43:07.198" v="56" actId="1076"/>
          <ac:grpSpMkLst>
            <pc:docMk/>
            <pc:sldMk cId="1666691077" sldId="361"/>
            <ac:grpSpMk id="49" creationId="{9A449256-33B2-4B5D-1A06-205A1F6F0375}"/>
          </ac:grpSpMkLst>
        </pc:grpChg>
        <pc:grpChg chg="mod">
          <ac:chgData name="Rusak, Piotr" userId="7788bdb2-d3a4-4b47-83b7-47178f8c268e" providerId="ADAL" clId="{99ED512F-C0DB-419C-B8A7-66DF9AC2219E}" dt="2024-05-16T04:43:04.423" v="55" actId="1076"/>
          <ac:grpSpMkLst>
            <pc:docMk/>
            <pc:sldMk cId="1666691077" sldId="361"/>
            <ac:grpSpMk id="55" creationId="{A5DC6EEA-ED13-A3B6-B5B0-3B2CAADE0E8C}"/>
          </ac:grpSpMkLst>
        </pc:grpChg>
      </pc:sldChg>
      <pc:sldChg chg="del">
        <pc:chgData name="Rusak, Piotr" userId="7788bdb2-d3a4-4b47-83b7-47178f8c268e" providerId="ADAL" clId="{99ED512F-C0DB-419C-B8A7-66DF9AC2219E}" dt="2024-05-16T04:44:07.121" v="91" actId="47"/>
        <pc:sldMkLst>
          <pc:docMk/>
          <pc:sldMk cId="1720780825" sldId="366"/>
        </pc:sldMkLst>
      </pc:sldChg>
      <pc:sldChg chg="del">
        <pc:chgData name="Rusak, Piotr" userId="7788bdb2-d3a4-4b47-83b7-47178f8c268e" providerId="ADAL" clId="{99ED512F-C0DB-419C-B8A7-66DF9AC2219E}" dt="2024-05-16T07:53:45.469" v="2480" actId="47"/>
        <pc:sldMkLst>
          <pc:docMk/>
          <pc:sldMk cId="1124253815" sldId="370"/>
        </pc:sldMkLst>
      </pc:sldChg>
      <pc:sldChg chg="addSp modSp new del mod modClrScheme chgLayout">
        <pc:chgData name="Rusak, Piotr" userId="7788bdb2-d3a4-4b47-83b7-47178f8c268e" providerId="ADAL" clId="{99ED512F-C0DB-419C-B8A7-66DF9AC2219E}" dt="2024-05-16T04:46:00.893" v="96" actId="47"/>
        <pc:sldMkLst>
          <pc:docMk/>
          <pc:sldMk cId="2375339385" sldId="371"/>
        </pc:sldMkLst>
        <pc:spChg chg="add mod">
          <ac:chgData name="Rusak, Piotr" userId="7788bdb2-d3a4-4b47-83b7-47178f8c268e" providerId="ADAL" clId="{99ED512F-C0DB-419C-B8A7-66DF9AC2219E}" dt="2024-05-16T04:44:20.094" v="94" actId="700"/>
          <ac:spMkLst>
            <pc:docMk/>
            <pc:sldMk cId="2375339385" sldId="371"/>
            <ac:spMk id="2" creationId="{59C0155B-44EA-461F-68DA-432AB57A5491}"/>
          </ac:spMkLst>
        </pc:spChg>
        <pc:spChg chg="add mod">
          <ac:chgData name="Rusak, Piotr" userId="7788bdb2-d3a4-4b47-83b7-47178f8c268e" providerId="ADAL" clId="{99ED512F-C0DB-419C-B8A7-66DF9AC2219E}" dt="2024-05-16T04:44:20.094" v="94" actId="700"/>
          <ac:spMkLst>
            <pc:docMk/>
            <pc:sldMk cId="2375339385" sldId="371"/>
            <ac:spMk id="3" creationId="{42703A08-4067-5756-6EB6-D7CFA056B670}"/>
          </ac:spMkLst>
        </pc:spChg>
        <pc:spChg chg="add mod">
          <ac:chgData name="Rusak, Piotr" userId="7788bdb2-d3a4-4b47-83b7-47178f8c268e" providerId="ADAL" clId="{99ED512F-C0DB-419C-B8A7-66DF9AC2219E}" dt="2024-05-16T04:44:20.094" v="94" actId="700"/>
          <ac:spMkLst>
            <pc:docMk/>
            <pc:sldMk cId="2375339385" sldId="371"/>
            <ac:spMk id="4" creationId="{15D96EB2-D773-78C5-DA66-4CE3BD7EF70D}"/>
          </ac:spMkLst>
        </pc:spChg>
        <pc:spChg chg="add mod">
          <ac:chgData name="Rusak, Piotr" userId="7788bdb2-d3a4-4b47-83b7-47178f8c268e" providerId="ADAL" clId="{99ED512F-C0DB-419C-B8A7-66DF9AC2219E}" dt="2024-05-16T04:44:20.094" v="94" actId="700"/>
          <ac:spMkLst>
            <pc:docMk/>
            <pc:sldMk cId="2375339385" sldId="371"/>
            <ac:spMk id="5" creationId="{36AC6928-4EF5-CD79-3B0D-9443EE9D57E3}"/>
          </ac:spMkLst>
        </pc:spChg>
        <pc:spChg chg="add mod">
          <ac:chgData name="Rusak, Piotr" userId="7788bdb2-d3a4-4b47-83b7-47178f8c268e" providerId="ADAL" clId="{99ED512F-C0DB-419C-B8A7-66DF9AC2219E}" dt="2024-05-16T04:44:20.094" v="94" actId="700"/>
          <ac:spMkLst>
            <pc:docMk/>
            <pc:sldMk cId="2375339385" sldId="371"/>
            <ac:spMk id="6" creationId="{3841F6AD-5549-5AB2-021A-BEF8F6D5A0CC}"/>
          </ac:spMkLst>
        </pc:spChg>
      </pc:sldChg>
      <pc:sldChg chg="del">
        <pc:chgData name="Rusak, Piotr" userId="7788bdb2-d3a4-4b47-83b7-47178f8c268e" providerId="ADAL" clId="{99ED512F-C0DB-419C-B8A7-66DF9AC2219E}" dt="2024-05-16T04:44:08.043" v="92" actId="47"/>
        <pc:sldMkLst>
          <pc:docMk/>
          <pc:sldMk cId="872460287" sldId="372"/>
        </pc:sldMkLst>
      </pc:sldChg>
      <pc:sldChg chg="addSp delSp modSp add mod ord setBg delAnim">
        <pc:chgData name="Rusak, Piotr" userId="7788bdb2-d3a4-4b47-83b7-47178f8c268e" providerId="ADAL" clId="{99ED512F-C0DB-419C-B8A7-66DF9AC2219E}" dt="2024-05-16T07:53:35.442" v="2479"/>
        <pc:sldMkLst>
          <pc:docMk/>
          <pc:sldMk cId="4268337019" sldId="410"/>
        </pc:sldMkLst>
        <pc:spChg chg="del">
          <ac:chgData name="Rusak, Piotr" userId="7788bdb2-d3a4-4b47-83b7-47178f8c268e" providerId="ADAL" clId="{99ED512F-C0DB-419C-B8A7-66DF9AC2219E}" dt="2024-05-16T07:53:12.680" v="2476" actId="478"/>
          <ac:spMkLst>
            <pc:docMk/>
            <pc:sldMk cId="4268337019" sldId="410"/>
            <ac:spMk id="2" creationId="{00000000-0000-0000-0000-000000000000}"/>
          </ac:spMkLst>
        </pc:spChg>
        <pc:spChg chg="del">
          <ac:chgData name="Rusak, Piotr" userId="7788bdb2-d3a4-4b47-83b7-47178f8c268e" providerId="ADAL" clId="{99ED512F-C0DB-419C-B8A7-66DF9AC2219E}" dt="2024-05-16T07:53:12.680" v="2476" actId="478"/>
          <ac:spMkLst>
            <pc:docMk/>
            <pc:sldMk cId="4268337019" sldId="410"/>
            <ac:spMk id="3" creationId="{00000000-0000-0000-0000-000000000000}"/>
          </ac:spMkLst>
        </pc:spChg>
        <pc:spChg chg="del">
          <ac:chgData name="Rusak, Piotr" userId="7788bdb2-d3a4-4b47-83b7-47178f8c268e" providerId="ADAL" clId="{99ED512F-C0DB-419C-B8A7-66DF9AC2219E}" dt="2024-05-16T04:46:31.396" v="98" actId="478"/>
          <ac:spMkLst>
            <pc:docMk/>
            <pc:sldMk cId="4268337019" sldId="410"/>
            <ac:spMk id="4" creationId="{B42B019A-C3AC-805D-9808-C2ED586BA160}"/>
          </ac:spMkLst>
        </pc:spChg>
        <pc:spChg chg="add mod">
          <ac:chgData name="Rusak, Piotr" userId="7788bdb2-d3a4-4b47-83b7-47178f8c268e" providerId="ADAL" clId="{99ED512F-C0DB-419C-B8A7-66DF9AC2219E}" dt="2024-05-16T07:53:14.963" v="2477"/>
          <ac:spMkLst>
            <pc:docMk/>
            <pc:sldMk cId="4268337019" sldId="410"/>
            <ac:spMk id="4" creationId="{FAAC2D41-3814-7905-8839-070447AC2063}"/>
          </ac:spMkLst>
        </pc:spChg>
        <pc:spChg chg="del mod">
          <ac:chgData name="Rusak, Piotr" userId="7788bdb2-d3a4-4b47-83b7-47178f8c268e" providerId="ADAL" clId="{99ED512F-C0DB-419C-B8A7-66DF9AC2219E}" dt="2024-05-16T07:53:12.680" v="2476" actId="478"/>
          <ac:spMkLst>
            <pc:docMk/>
            <pc:sldMk cId="4268337019" sldId="410"/>
            <ac:spMk id="7" creationId="{DAC72DD8-5FAA-495F-4671-85CE4717196A}"/>
          </ac:spMkLst>
        </pc:spChg>
        <pc:spChg chg="del">
          <ac:chgData name="Rusak, Piotr" userId="7788bdb2-d3a4-4b47-83b7-47178f8c268e" providerId="ADAL" clId="{99ED512F-C0DB-419C-B8A7-66DF9AC2219E}" dt="2024-05-16T07:53:12.680" v="2476" actId="478"/>
          <ac:spMkLst>
            <pc:docMk/>
            <pc:sldMk cId="4268337019" sldId="410"/>
            <ac:spMk id="8" creationId="{28FA0EAC-49E1-991A-5111-F016BF02EFB9}"/>
          </ac:spMkLst>
        </pc:spChg>
        <pc:spChg chg="add mod">
          <ac:chgData name="Rusak, Piotr" userId="7788bdb2-d3a4-4b47-83b7-47178f8c268e" providerId="ADAL" clId="{99ED512F-C0DB-419C-B8A7-66DF9AC2219E}" dt="2024-05-16T07:53:14.963" v="2477"/>
          <ac:spMkLst>
            <pc:docMk/>
            <pc:sldMk cId="4268337019" sldId="410"/>
            <ac:spMk id="9" creationId="{7DFAC933-05F0-1776-AA5D-05F63B852926}"/>
          </ac:spMkLst>
        </pc:spChg>
        <pc:spChg chg="del">
          <ac:chgData name="Rusak, Piotr" userId="7788bdb2-d3a4-4b47-83b7-47178f8c268e" providerId="ADAL" clId="{99ED512F-C0DB-419C-B8A7-66DF9AC2219E}" dt="2024-05-16T04:46:31.396" v="98" actId="478"/>
          <ac:spMkLst>
            <pc:docMk/>
            <pc:sldMk cId="4268337019" sldId="410"/>
            <ac:spMk id="9" creationId="{853E82CD-731C-0A60-9A82-D235E0E2ECD3}"/>
          </ac:spMkLst>
        </pc:spChg>
        <pc:spChg chg="add mod">
          <ac:chgData name="Rusak, Piotr" userId="7788bdb2-d3a4-4b47-83b7-47178f8c268e" providerId="ADAL" clId="{99ED512F-C0DB-419C-B8A7-66DF9AC2219E}" dt="2024-05-16T07:53:14.963" v="2477"/>
          <ac:spMkLst>
            <pc:docMk/>
            <pc:sldMk cId="4268337019" sldId="410"/>
            <ac:spMk id="12" creationId="{88611BE4-565C-EC7E-631C-AD24C1D1CBD8}"/>
          </ac:spMkLst>
        </pc:spChg>
        <pc:spChg chg="del">
          <ac:chgData name="Rusak, Piotr" userId="7788bdb2-d3a4-4b47-83b7-47178f8c268e" providerId="ADAL" clId="{99ED512F-C0DB-419C-B8A7-66DF9AC2219E}" dt="2024-05-16T04:46:31.396" v="98" actId="478"/>
          <ac:spMkLst>
            <pc:docMk/>
            <pc:sldMk cId="4268337019" sldId="410"/>
            <ac:spMk id="12" creationId="{C5A60E30-201C-9AEE-98FA-1BEB18400F38}"/>
          </ac:spMkLst>
        </pc:spChg>
        <pc:spChg chg="del">
          <ac:chgData name="Rusak, Piotr" userId="7788bdb2-d3a4-4b47-83b7-47178f8c268e" providerId="ADAL" clId="{99ED512F-C0DB-419C-B8A7-66DF9AC2219E}" dt="2024-05-16T04:46:31.396" v="98" actId="478"/>
          <ac:spMkLst>
            <pc:docMk/>
            <pc:sldMk cId="4268337019" sldId="410"/>
            <ac:spMk id="13" creationId="{172DBE21-CB57-61FE-7EDE-45C3A3AE1331}"/>
          </ac:spMkLst>
        </pc:spChg>
        <pc:spChg chg="add mod">
          <ac:chgData name="Rusak, Piotr" userId="7788bdb2-d3a4-4b47-83b7-47178f8c268e" providerId="ADAL" clId="{99ED512F-C0DB-419C-B8A7-66DF9AC2219E}" dt="2024-05-16T07:53:14.963" v="2477"/>
          <ac:spMkLst>
            <pc:docMk/>
            <pc:sldMk cId="4268337019" sldId="410"/>
            <ac:spMk id="13" creationId="{9B829B40-98D4-97AB-0EDA-C0DD6D55BE81}"/>
          </ac:spMkLst>
        </pc:spChg>
        <pc:spChg chg="del">
          <ac:chgData name="Rusak, Piotr" userId="7788bdb2-d3a4-4b47-83b7-47178f8c268e" providerId="ADAL" clId="{99ED512F-C0DB-419C-B8A7-66DF9AC2219E}" dt="2024-05-16T04:46:31.396" v="98" actId="478"/>
          <ac:spMkLst>
            <pc:docMk/>
            <pc:sldMk cId="4268337019" sldId="410"/>
            <ac:spMk id="14" creationId="{1783249B-88E1-0B9F-7878-8F706A362F88}"/>
          </ac:spMkLst>
        </pc:spChg>
        <pc:spChg chg="mod">
          <ac:chgData name="Rusak, Piotr" userId="7788bdb2-d3a4-4b47-83b7-47178f8c268e" providerId="ADAL" clId="{99ED512F-C0DB-419C-B8A7-66DF9AC2219E}" dt="2024-05-16T04:46:26.329" v="97"/>
          <ac:spMkLst>
            <pc:docMk/>
            <pc:sldMk cId="4268337019" sldId="410"/>
            <ac:spMk id="16" creationId="{F3B5C7EB-4AC0-5D05-0164-4D5834473305}"/>
          </ac:spMkLst>
        </pc:spChg>
        <pc:spChg chg="del">
          <ac:chgData name="Rusak, Piotr" userId="7788bdb2-d3a4-4b47-83b7-47178f8c268e" providerId="ADAL" clId="{99ED512F-C0DB-419C-B8A7-66DF9AC2219E}" dt="2024-05-16T04:46:31.396" v="98" actId="478"/>
          <ac:spMkLst>
            <pc:docMk/>
            <pc:sldMk cId="4268337019" sldId="410"/>
            <ac:spMk id="17" creationId="{8ACBC1F4-D55D-5460-F41C-0D101005A893}"/>
          </ac:spMkLst>
        </pc:spChg>
        <pc:spChg chg="mod">
          <ac:chgData name="Rusak, Piotr" userId="7788bdb2-d3a4-4b47-83b7-47178f8c268e" providerId="ADAL" clId="{99ED512F-C0DB-419C-B8A7-66DF9AC2219E}" dt="2024-05-16T07:53:14.963" v="2477"/>
          <ac:spMkLst>
            <pc:docMk/>
            <pc:sldMk cId="4268337019" sldId="410"/>
            <ac:spMk id="17" creationId="{8C18B2F4-7F9E-EA89-F1C9-31D473BC8799}"/>
          </ac:spMkLst>
        </pc:spChg>
        <pc:spChg chg="mod">
          <ac:chgData name="Rusak, Piotr" userId="7788bdb2-d3a4-4b47-83b7-47178f8c268e" providerId="ADAL" clId="{99ED512F-C0DB-419C-B8A7-66DF9AC2219E}" dt="2024-05-16T07:53:14.963" v="2477"/>
          <ac:spMkLst>
            <pc:docMk/>
            <pc:sldMk cId="4268337019" sldId="410"/>
            <ac:spMk id="18" creationId="{3D318EEE-4966-A3DC-CC30-65BE59D02903}"/>
          </ac:spMkLst>
        </pc:spChg>
        <pc:spChg chg="add del mod">
          <ac:chgData name="Rusak, Piotr" userId="7788bdb2-d3a4-4b47-83b7-47178f8c268e" providerId="ADAL" clId="{99ED512F-C0DB-419C-B8A7-66DF9AC2219E}" dt="2024-05-16T04:47:26.315" v="108"/>
          <ac:spMkLst>
            <pc:docMk/>
            <pc:sldMk cId="4268337019" sldId="410"/>
            <ac:spMk id="18" creationId="{BF4DA78E-DACF-60AC-0538-5D3EA55759E6}"/>
          </ac:spMkLst>
        </pc:spChg>
        <pc:spChg chg="add del mod">
          <ac:chgData name="Rusak, Piotr" userId="7788bdb2-d3a4-4b47-83b7-47178f8c268e" providerId="ADAL" clId="{99ED512F-C0DB-419C-B8A7-66DF9AC2219E}" dt="2024-05-16T07:53:12.680" v="2476" actId="478"/>
          <ac:spMkLst>
            <pc:docMk/>
            <pc:sldMk cId="4268337019" sldId="410"/>
            <ac:spMk id="19" creationId="{57B4056A-489F-7A5C-F856-E4AE8FC48167}"/>
          </ac:spMkLst>
        </pc:spChg>
        <pc:spChg chg="add del mod">
          <ac:chgData name="Rusak, Piotr" userId="7788bdb2-d3a4-4b47-83b7-47178f8c268e" providerId="ADAL" clId="{99ED512F-C0DB-419C-B8A7-66DF9AC2219E}" dt="2024-05-16T07:53:12.680" v="2476" actId="478"/>
          <ac:spMkLst>
            <pc:docMk/>
            <pc:sldMk cId="4268337019" sldId="410"/>
            <ac:spMk id="22" creationId="{052E038D-46CB-B82B-BA46-798EE510E3C8}"/>
          </ac:spMkLst>
        </pc:spChg>
        <pc:spChg chg="mod">
          <ac:chgData name="Rusak, Piotr" userId="7788bdb2-d3a4-4b47-83b7-47178f8c268e" providerId="ADAL" clId="{99ED512F-C0DB-419C-B8A7-66DF9AC2219E}" dt="2024-05-16T07:53:14.963" v="2477"/>
          <ac:spMkLst>
            <pc:docMk/>
            <pc:sldMk cId="4268337019" sldId="410"/>
            <ac:spMk id="24" creationId="{A0707220-F04C-9E44-1D90-3B8E0F106ACE}"/>
          </ac:spMkLst>
        </pc:spChg>
        <pc:spChg chg="mod">
          <ac:chgData name="Rusak, Piotr" userId="7788bdb2-d3a4-4b47-83b7-47178f8c268e" providerId="ADAL" clId="{99ED512F-C0DB-419C-B8A7-66DF9AC2219E}" dt="2024-05-16T07:53:14.963" v="2477"/>
          <ac:spMkLst>
            <pc:docMk/>
            <pc:sldMk cId="4268337019" sldId="410"/>
            <ac:spMk id="25" creationId="{F33F302F-9B83-10F9-C527-328D9055F1DB}"/>
          </ac:spMkLst>
        </pc:spChg>
        <pc:spChg chg="add mod">
          <ac:chgData name="Rusak, Piotr" userId="7788bdb2-d3a4-4b47-83b7-47178f8c268e" providerId="ADAL" clId="{99ED512F-C0DB-419C-B8A7-66DF9AC2219E}" dt="2024-05-16T07:53:14.963" v="2477"/>
          <ac:spMkLst>
            <pc:docMk/>
            <pc:sldMk cId="4268337019" sldId="410"/>
            <ac:spMk id="26" creationId="{F16C7FC9-FD7A-24A3-3FEB-0534F90FD712}"/>
          </ac:spMkLst>
        </pc:spChg>
        <pc:grpChg chg="del">
          <ac:chgData name="Rusak, Piotr" userId="7788bdb2-d3a4-4b47-83b7-47178f8c268e" providerId="ADAL" clId="{99ED512F-C0DB-419C-B8A7-66DF9AC2219E}" dt="2024-05-16T07:53:12.680" v="2476" actId="478"/>
          <ac:grpSpMkLst>
            <pc:docMk/>
            <pc:sldMk cId="4268337019" sldId="410"/>
            <ac:grpSpMk id="5" creationId="{92347870-5EF9-13F2-42C0-49996D17F5EA}"/>
          </ac:grpSpMkLst>
        </pc:grpChg>
        <pc:grpChg chg="del">
          <ac:chgData name="Rusak, Piotr" userId="7788bdb2-d3a4-4b47-83b7-47178f8c268e" providerId="ADAL" clId="{99ED512F-C0DB-419C-B8A7-66DF9AC2219E}" dt="2024-05-16T07:53:12.680" v="2476" actId="478"/>
          <ac:grpSpMkLst>
            <pc:docMk/>
            <pc:sldMk cId="4268337019" sldId="410"/>
            <ac:grpSpMk id="6" creationId="{1FE483D1-A823-1FA7-1DBA-3AC572382818}"/>
          </ac:grpSpMkLst>
        </pc:grpChg>
        <pc:grpChg chg="add mod">
          <ac:chgData name="Rusak, Piotr" userId="7788bdb2-d3a4-4b47-83b7-47178f8c268e" providerId="ADAL" clId="{99ED512F-C0DB-419C-B8A7-66DF9AC2219E}" dt="2024-05-16T07:53:14.963" v="2477"/>
          <ac:grpSpMkLst>
            <pc:docMk/>
            <pc:sldMk cId="4268337019" sldId="410"/>
            <ac:grpSpMk id="14" creationId="{C7F9292C-94E2-DB92-CFC2-70AEE9668361}"/>
          </ac:grpSpMkLst>
        </pc:grpChg>
        <pc:grpChg chg="add mod">
          <ac:chgData name="Rusak, Piotr" userId="7788bdb2-d3a4-4b47-83b7-47178f8c268e" providerId="ADAL" clId="{99ED512F-C0DB-419C-B8A7-66DF9AC2219E}" dt="2024-05-16T07:53:14.963" v="2477"/>
          <ac:grpSpMkLst>
            <pc:docMk/>
            <pc:sldMk cId="4268337019" sldId="410"/>
            <ac:grpSpMk id="23" creationId="{605E1A77-9B36-FAA7-8E47-3431E6CBDCED}"/>
          </ac:grpSpMkLst>
        </pc:grpChg>
        <pc:picChg chg="add del mod">
          <ac:chgData name="Rusak, Piotr" userId="7788bdb2-d3a4-4b47-83b7-47178f8c268e" providerId="ADAL" clId="{99ED512F-C0DB-419C-B8A7-66DF9AC2219E}" dt="2024-05-16T07:53:12.680" v="2476" actId="478"/>
          <ac:picMkLst>
            <pc:docMk/>
            <pc:sldMk cId="4268337019" sldId="410"/>
            <ac:picMk id="20" creationId="{D236A3B6-638D-DA32-4371-FA7EFD72B317}"/>
          </ac:picMkLst>
        </pc:picChg>
        <pc:picChg chg="add del mod">
          <ac:chgData name="Rusak, Piotr" userId="7788bdb2-d3a4-4b47-83b7-47178f8c268e" providerId="ADAL" clId="{99ED512F-C0DB-419C-B8A7-66DF9AC2219E}" dt="2024-05-16T07:53:12.680" v="2476" actId="478"/>
          <ac:picMkLst>
            <pc:docMk/>
            <pc:sldMk cId="4268337019" sldId="410"/>
            <ac:picMk id="21" creationId="{C7E577D4-FE03-6806-D877-42D1F67FD1B3}"/>
          </ac:picMkLst>
        </pc:picChg>
        <pc:picChg chg="add mod">
          <ac:chgData name="Rusak, Piotr" userId="7788bdb2-d3a4-4b47-83b7-47178f8c268e" providerId="ADAL" clId="{99ED512F-C0DB-419C-B8A7-66DF9AC2219E}" dt="2024-05-16T07:53:14.963" v="2477"/>
          <ac:picMkLst>
            <pc:docMk/>
            <pc:sldMk cId="4268337019" sldId="410"/>
            <ac:picMk id="27" creationId="{FFB589D8-A8D0-449C-D366-BE2931BBA410}"/>
          </ac:picMkLst>
        </pc:picChg>
        <pc:picChg chg="add mod">
          <ac:chgData name="Rusak, Piotr" userId="7788bdb2-d3a4-4b47-83b7-47178f8c268e" providerId="ADAL" clId="{99ED512F-C0DB-419C-B8A7-66DF9AC2219E}" dt="2024-05-16T07:53:14.963" v="2477"/>
          <ac:picMkLst>
            <pc:docMk/>
            <pc:sldMk cId="4268337019" sldId="410"/>
            <ac:picMk id="28" creationId="{BC60E3ED-60C2-CE53-C2EA-F4C226381D3E}"/>
          </ac:picMkLst>
        </pc:picChg>
      </pc:sldChg>
      <pc:sldChg chg="addSp delSp modSp add mod delAnim modAnim">
        <pc:chgData name="Rusak, Piotr" userId="7788bdb2-d3a4-4b47-83b7-47178f8c268e" providerId="ADAL" clId="{99ED512F-C0DB-419C-B8A7-66DF9AC2219E}" dt="2024-05-16T06:31:10.530" v="786" actId="20577"/>
        <pc:sldMkLst>
          <pc:docMk/>
          <pc:sldMk cId="3422117583" sldId="411"/>
        </pc:sldMkLst>
        <pc:spChg chg="del mod">
          <ac:chgData name="Rusak, Piotr" userId="7788bdb2-d3a4-4b47-83b7-47178f8c268e" providerId="ADAL" clId="{99ED512F-C0DB-419C-B8A7-66DF9AC2219E}" dt="2024-05-16T06:31:02.792" v="774" actId="478"/>
          <ac:spMkLst>
            <pc:docMk/>
            <pc:sldMk cId="3422117583" sldId="411"/>
            <ac:spMk id="7" creationId="{DAC72DD8-5FAA-495F-4671-85CE4717196A}"/>
          </ac:spMkLst>
        </pc:spChg>
        <pc:spChg chg="add mod">
          <ac:chgData name="Rusak, Piotr" userId="7788bdb2-d3a4-4b47-83b7-47178f8c268e" providerId="ADAL" clId="{99ED512F-C0DB-419C-B8A7-66DF9AC2219E}" dt="2024-05-16T05:30:39.452" v="583"/>
          <ac:spMkLst>
            <pc:docMk/>
            <pc:sldMk cId="3422117583" sldId="411"/>
            <ac:spMk id="9" creationId="{D9AC191D-6DDA-CD89-2A22-FAED9AA6097A}"/>
          </ac:spMkLst>
        </pc:spChg>
        <pc:spChg chg="mod">
          <ac:chgData name="Rusak, Piotr" userId="7788bdb2-d3a4-4b47-83b7-47178f8c268e" providerId="ADAL" clId="{99ED512F-C0DB-419C-B8A7-66DF9AC2219E}" dt="2024-05-16T05:30:57.578" v="584"/>
          <ac:spMkLst>
            <pc:docMk/>
            <pc:sldMk cId="3422117583" sldId="411"/>
            <ac:spMk id="14" creationId="{98880B51-A7BC-9D58-12A7-1EFC4E688763}"/>
          </ac:spMkLst>
        </pc:spChg>
        <pc:spChg chg="add mod">
          <ac:chgData name="Rusak, Piotr" userId="7788bdb2-d3a4-4b47-83b7-47178f8c268e" providerId="ADAL" clId="{99ED512F-C0DB-419C-B8A7-66DF9AC2219E}" dt="2024-05-16T05:31:02.225" v="585" actId="1076"/>
          <ac:spMkLst>
            <pc:docMk/>
            <pc:sldMk cId="3422117583" sldId="411"/>
            <ac:spMk id="18" creationId="{88FEA70A-229C-1256-7A7E-18488800EB95}"/>
          </ac:spMkLst>
        </pc:spChg>
        <pc:spChg chg="del">
          <ac:chgData name="Rusak, Piotr" userId="7788bdb2-d3a4-4b47-83b7-47178f8c268e" providerId="ADAL" clId="{99ED512F-C0DB-419C-B8A7-66DF9AC2219E}" dt="2024-05-16T05:30:18.338" v="581" actId="478"/>
          <ac:spMkLst>
            <pc:docMk/>
            <pc:sldMk cId="3422117583" sldId="411"/>
            <ac:spMk id="19" creationId="{57B4056A-489F-7A5C-F856-E4AE8FC48167}"/>
          </ac:spMkLst>
        </pc:spChg>
        <pc:spChg chg="add mod">
          <ac:chgData name="Rusak, Piotr" userId="7788bdb2-d3a4-4b47-83b7-47178f8c268e" providerId="ADAL" clId="{99ED512F-C0DB-419C-B8A7-66DF9AC2219E}" dt="2024-05-16T05:31:02.225" v="585" actId="1076"/>
          <ac:spMkLst>
            <pc:docMk/>
            <pc:sldMk cId="3422117583" sldId="411"/>
            <ac:spMk id="20" creationId="{DB1DA98E-6F75-177E-DA92-75A6CD8F64BF}"/>
          </ac:spMkLst>
        </pc:spChg>
        <pc:spChg chg="mod">
          <ac:chgData name="Rusak, Piotr" userId="7788bdb2-d3a4-4b47-83b7-47178f8c268e" providerId="ADAL" clId="{99ED512F-C0DB-419C-B8A7-66DF9AC2219E}" dt="2024-05-16T05:30:57.578" v="584"/>
          <ac:spMkLst>
            <pc:docMk/>
            <pc:sldMk cId="3422117583" sldId="411"/>
            <ac:spMk id="22" creationId="{5FE15C0B-2EB1-5047-6B31-2DBF55EE6C13}"/>
          </ac:spMkLst>
        </pc:spChg>
        <pc:spChg chg="mod">
          <ac:chgData name="Rusak, Piotr" userId="7788bdb2-d3a4-4b47-83b7-47178f8c268e" providerId="ADAL" clId="{99ED512F-C0DB-419C-B8A7-66DF9AC2219E}" dt="2024-05-16T05:30:57.578" v="584"/>
          <ac:spMkLst>
            <pc:docMk/>
            <pc:sldMk cId="3422117583" sldId="411"/>
            <ac:spMk id="24" creationId="{CCAEBFD8-042B-5D4B-8415-2AEDA0A1C27C}"/>
          </ac:spMkLst>
        </pc:spChg>
        <pc:spChg chg="add mod">
          <ac:chgData name="Rusak, Piotr" userId="7788bdb2-d3a4-4b47-83b7-47178f8c268e" providerId="ADAL" clId="{99ED512F-C0DB-419C-B8A7-66DF9AC2219E}" dt="2024-05-16T05:33:14.940" v="599" actId="1076"/>
          <ac:spMkLst>
            <pc:docMk/>
            <pc:sldMk cId="3422117583" sldId="411"/>
            <ac:spMk id="25" creationId="{8D14C6D6-280C-5C98-6380-BBD78261B323}"/>
          </ac:spMkLst>
        </pc:spChg>
        <pc:spChg chg="mod">
          <ac:chgData name="Rusak, Piotr" userId="7788bdb2-d3a4-4b47-83b7-47178f8c268e" providerId="ADAL" clId="{99ED512F-C0DB-419C-B8A7-66DF9AC2219E}" dt="2024-05-16T05:30:57.578" v="584"/>
          <ac:spMkLst>
            <pc:docMk/>
            <pc:sldMk cId="3422117583" sldId="411"/>
            <ac:spMk id="27" creationId="{F96022D3-1D85-3DA9-6726-1ED86F4EF32D}"/>
          </ac:spMkLst>
        </pc:spChg>
        <pc:spChg chg="add mod">
          <ac:chgData name="Rusak, Piotr" userId="7788bdb2-d3a4-4b47-83b7-47178f8c268e" providerId="ADAL" clId="{99ED512F-C0DB-419C-B8A7-66DF9AC2219E}" dt="2024-05-16T05:33:11.925" v="598" actId="1076"/>
          <ac:spMkLst>
            <pc:docMk/>
            <pc:sldMk cId="3422117583" sldId="411"/>
            <ac:spMk id="29" creationId="{58253BD5-96F5-C56C-3A09-82CA8F679B82}"/>
          </ac:spMkLst>
        </pc:spChg>
        <pc:spChg chg="mod">
          <ac:chgData name="Rusak, Piotr" userId="7788bdb2-d3a4-4b47-83b7-47178f8c268e" providerId="ADAL" clId="{99ED512F-C0DB-419C-B8A7-66DF9AC2219E}" dt="2024-05-16T05:30:57.578" v="584"/>
          <ac:spMkLst>
            <pc:docMk/>
            <pc:sldMk cId="3422117583" sldId="411"/>
            <ac:spMk id="31" creationId="{2876DC17-CFFE-890A-B310-A009133BDC8E}"/>
          </ac:spMkLst>
        </pc:spChg>
        <pc:spChg chg="add mod">
          <ac:chgData name="Rusak, Piotr" userId="7788bdb2-d3a4-4b47-83b7-47178f8c268e" providerId="ADAL" clId="{99ED512F-C0DB-419C-B8A7-66DF9AC2219E}" dt="2024-05-16T05:33:06.427" v="597" actId="1076"/>
          <ac:spMkLst>
            <pc:docMk/>
            <pc:sldMk cId="3422117583" sldId="411"/>
            <ac:spMk id="33" creationId="{83F4B46D-63E9-1125-D379-B936EE117205}"/>
          </ac:spMkLst>
        </pc:spChg>
        <pc:spChg chg="mod">
          <ac:chgData name="Rusak, Piotr" userId="7788bdb2-d3a4-4b47-83b7-47178f8c268e" providerId="ADAL" clId="{99ED512F-C0DB-419C-B8A7-66DF9AC2219E}" dt="2024-05-16T05:30:57.578" v="584"/>
          <ac:spMkLst>
            <pc:docMk/>
            <pc:sldMk cId="3422117583" sldId="411"/>
            <ac:spMk id="35" creationId="{CB9F507F-9EB9-D126-034B-63AE3530C5AA}"/>
          </ac:spMkLst>
        </pc:spChg>
        <pc:spChg chg="add mod">
          <ac:chgData name="Rusak, Piotr" userId="7788bdb2-d3a4-4b47-83b7-47178f8c268e" providerId="ADAL" clId="{99ED512F-C0DB-419C-B8A7-66DF9AC2219E}" dt="2024-05-16T06:20:03.230" v="678" actId="14100"/>
          <ac:spMkLst>
            <pc:docMk/>
            <pc:sldMk cId="3422117583" sldId="411"/>
            <ac:spMk id="37" creationId="{CEA3AB8A-A9E2-54F3-3590-2DA8C8473CCE}"/>
          </ac:spMkLst>
        </pc:spChg>
        <pc:spChg chg="mod">
          <ac:chgData name="Rusak, Piotr" userId="7788bdb2-d3a4-4b47-83b7-47178f8c268e" providerId="ADAL" clId="{99ED512F-C0DB-419C-B8A7-66DF9AC2219E}" dt="2024-05-16T05:30:57.578" v="584"/>
          <ac:spMkLst>
            <pc:docMk/>
            <pc:sldMk cId="3422117583" sldId="411"/>
            <ac:spMk id="39" creationId="{7E8C30CF-32A3-5D38-889C-BD52603B8A9A}"/>
          </ac:spMkLst>
        </pc:spChg>
        <pc:spChg chg="add del mod">
          <ac:chgData name="Rusak, Piotr" userId="7788bdb2-d3a4-4b47-83b7-47178f8c268e" providerId="ADAL" clId="{99ED512F-C0DB-419C-B8A7-66DF9AC2219E}" dt="2024-05-16T06:15:44.803" v="620" actId="478"/>
          <ac:spMkLst>
            <pc:docMk/>
            <pc:sldMk cId="3422117583" sldId="411"/>
            <ac:spMk id="41" creationId="{9E901DB8-56CC-7CD9-08A4-FAB80940273D}"/>
          </ac:spMkLst>
        </pc:spChg>
        <pc:spChg chg="del mod topLvl">
          <ac:chgData name="Rusak, Piotr" userId="7788bdb2-d3a4-4b47-83b7-47178f8c268e" providerId="ADAL" clId="{99ED512F-C0DB-419C-B8A7-66DF9AC2219E}" dt="2024-05-16T06:15:50.449" v="621" actId="478"/>
          <ac:spMkLst>
            <pc:docMk/>
            <pc:sldMk cId="3422117583" sldId="411"/>
            <ac:spMk id="43" creationId="{F6818DE7-5E9C-ABD6-2F49-1F1006D61E66}"/>
          </ac:spMkLst>
        </pc:spChg>
        <pc:spChg chg="del mod topLvl">
          <ac:chgData name="Rusak, Piotr" userId="7788bdb2-d3a4-4b47-83b7-47178f8c268e" providerId="ADAL" clId="{99ED512F-C0DB-419C-B8A7-66DF9AC2219E}" dt="2024-05-16T06:15:55.760" v="622" actId="478"/>
          <ac:spMkLst>
            <pc:docMk/>
            <pc:sldMk cId="3422117583" sldId="411"/>
            <ac:spMk id="46" creationId="{685538D7-95C3-75B7-1D03-FF67D5DB7E24}"/>
          </ac:spMkLst>
        </pc:spChg>
        <pc:spChg chg="add mod">
          <ac:chgData name="Rusak, Piotr" userId="7788bdb2-d3a4-4b47-83b7-47178f8c268e" providerId="ADAL" clId="{99ED512F-C0DB-419C-B8A7-66DF9AC2219E}" dt="2024-05-16T06:19:49.482" v="675" actId="14100"/>
          <ac:spMkLst>
            <pc:docMk/>
            <pc:sldMk cId="3422117583" sldId="411"/>
            <ac:spMk id="47" creationId="{D04D5020-A11E-6B06-94E9-892437D0C543}"/>
          </ac:spMkLst>
        </pc:spChg>
        <pc:spChg chg="mod">
          <ac:chgData name="Rusak, Piotr" userId="7788bdb2-d3a4-4b47-83b7-47178f8c268e" providerId="ADAL" clId="{99ED512F-C0DB-419C-B8A7-66DF9AC2219E}" dt="2024-05-16T05:30:57.578" v="584"/>
          <ac:spMkLst>
            <pc:docMk/>
            <pc:sldMk cId="3422117583" sldId="411"/>
            <ac:spMk id="49" creationId="{D6F77BC8-751B-F272-76A9-DCC6ECFC3012}"/>
          </ac:spMkLst>
        </pc:spChg>
        <pc:spChg chg="add mod">
          <ac:chgData name="Rusak, Piotr" userId="7788bdb2-d3a4-4b47-83b7-47178f8c268e" providerId="ADAL" clId="{99ED512F-C0DB-419C-B8A7-66DF9AC2219E}" dt="2024-05-16T06:19:53.997" v="676" actId="1076"/>
          <ac:spMkLst>
            <pc:docMk/>
            <pc:sldMk cId="3422117583" sldId="411"/>
            <ac:spMk id="52" creationId="{16C71E03-B561-72BB-8989-9AD01124547B}"/>
          </ac:spMkLst>
        </pc:spChg>
        <pc:spChg chg="mod">
          <ac:chgData name="Rusak, Piotr" userId="7788bdb2-d3a4-4b47-83b7-47178f8c268e" providerId="ADAL" clId="{99ED512F-C0DB-419C-B8A7-66DF9AC2219E}" dt="2024-05-16T05:30:57.578" v="584"/>
          <ac:spMkLst>
            <pc:docMk/>
            <pc:sldMk cId="3422117583" sldId="411"/>
            <ac:spMk id="54" creationId="{F2F45000-EBD4-E904-4616-4148112EBFB0}"/>
          </ac:spMkLst>
        </pc:spChg>
        <pc:spChg chg="add mod">
          <ac:chgData name="Rusak, Piotr" userId="7788bdb2-d3a4-4b47-83b7-47178f8c268e" providerId="ADAL" clId="{99ED512F-C0DB-419C-B8A7-66DF9AC2219E}" dt="2024-05-16T06:19:56.577" v="677" actId="1076"/>
          <ac:spMkLst>
            <pc:docMk/>
            <pc:sldMk cId="3422117583" sldId="411"/>
            <ac:spMk id="57" creationId="{22CD01CB-1FB3-7435-4E07-4F104D976989}"/>
          </ac:spMkLst>
        </pc:spChg>
        <pc:spChg chg="mod">
          <ac:chgData name="Rusak, Piotr" userId="7788bdb2-d3a4-4b47-83b7-47178f8c268e" providerId="ADAL" clId="{99ED512F-C0DB-419C-B8A7-66DF9AC2219E}" dt="2024-05-16T05:30:57.578" v="584"/>
          <ac:spMkLst>
            <pc:docMk/>
            <pc:sldMk cId="3422117583" sldId="411"/>
            <ac:spMk id="59" creationId="{412CEA8B-937D-B9DB-BB09-2B5D9D73B761}"/>
          </ac:spMkLst>
        </pc:spChg>
        <pc:spChg chg="add mod">
          <ac:chgData name="Rusak, Piotr" userId="7788bdb2-d3a4-4b47-83b7-47178f8c268e" providerId="ADAL" clId="{99ED512F-C0DB-419C-B8A7-66DF9AC2219E}" dt="2024-05-16T06:20:16.221" v="681" actId="1076"/>
          <ac:spMkLst>
            <pc:docMk/>
            <pc:sldMk cId="3422117583" sldId="411"/>
            <ac:spMk id="61" creationId="{13181A88-612B-61D3-5D01-BE6BF9731FBB}"/>
          </ac:spMkLst>
        </pc:spChg>
        <pc:spChg chg="mod">
          <ac:chgData name="Rusak, Piotr" userId="7788bdb2-d3a4-4b47-83b7-47178f8c268e" providerId="ADAL" clId="{99ED512F-C0DB-419C-B8A7-66DF9AC2219E}" dt="2024-05-16T05:30:57.578" v="584"/>
          <ac:spMkLst>
            <pc:docMk/>
            <pc:sldMk cId="3422117583" sldId="411"/>
            <ac:spMk id="63" creationId="{2A05B94E-6726-7066-52B6-E231FED2BC7F}"/>
          </ac:spMkLst>
        </pc:spChg>
        <pc:spChg chg="add mod">
          <ac:chgData name="Rusak, Piotr" userId="7788bdb2-d3a4-4b47-83b7-47178f8c268e" providerId="ADAL" clId="{99ED512F-C0DB-419C-B8A7-66DF9AC2219E}" dt="2024-05-16T06:20:19.386" v="682" actId="1076"/>
          <ac:spMkLst>
            <pc:docMk/>
            <pc:sldMk cId="3422117583" sldId="411"/>
            <ac:spMk id="65" creationId="{EC013FE0-6785-1586-7C07-72FA4ACC92AD}"/>
          </ac:spMkLst>
        </pc:spChg>
        <pc:spChg chg="mod">
          <ac:chgData name="Rusak, Piotr" userId="7788bdb2-d3a4-4b47-83b7-47178f8c268e" providerId="ADAL" clId="{99ED512F-C0DB-419C-B8A7-66DF9AC2219E}" dt="2024-05-16T05:30:57.578" v="584"/>
          <ac:spMkLst>
            <pc:docMk/>
            <pc:sldMk cId="3422117583" sldId="411"/>
            <ac:spMk id="67" creationId="{6055EB39-B300-7B4B-D491-72296A89BBD3}"/>
          </ac:spMkLst>
        </pc:spChg>
        <pc:spChg chg="add mod">
          <ac:chgData name="Rusak, Piotr" userId="7788bdb2-d3a4-4b47-83b7-47178f8c268e" providerId="ADAL" clId="{99ED512F-C0DB-419C-B8A7-66DF9AC2219E}" dt="2024-05-16T06:20:23.489" v="684" actId="14100"/>
          <ac:spMkLst>
            <pc:docMk/>
            <pc:sldMk cId="3422117583" sldId="411"/>
            <ac:spMk id="69" creationId="{729073EA-4953-1F57-9CEE-D5C387A1FCB2}"/>
          </ac:spMkLst>
        </pc:spChg>
        <pc:spChg chg="mod">
          <ac:chgData name="Rusak, Piotr" userId="7788bdb2-d3a4-4b47-83b7-47178f8c268e" providerId="ADAL" clId="{99ED512F-C0DB-419C-B8A7-66DF9AC2219E}" dt="2024-05-16T05:30:57.578" v="584"/>
          <ac:spMkLst>
            <pc:docMk/>
            <pc:sldMk cId="3422117583" sldId="411"/>
            <ac:spMk id="71" creationId="{562BBBD9-7FDD-23B7-D449-54496209657F}"/>
          </ac:spMkLst>
        </pc:spChg>
        <pc:spChg chg="add mod">
          <ac:chgData name="Rusak, Piotr" userId="7788bdb2-d3a4-4b47-83b7-47178f8c268e" providerId="ADAL" clId="{99ED512F-C0DB-419C-B8A7-66DF9AC2219E}" dt="2024-05-16T06:20:25.670" v="685" actId="1076"/>
          <ac:spMkLst>
            <pc:docMk/>
            <pc:sldMk cId="3422117583" sldId="411"/>
            <ac:spMk id="73" creationId="{80802CA0-6581-9BA1-D808-51B5ECE57FC7}"/>
          </ac:spMkLst>
        </pc:spChg>
        <pc:spChg chg="mod">
          <ac:chgData name="Rusak, Piotr" userId="7788bdb2-d3a4-4b47-83b7-47178f8c268e" providerId="ADAL" clId="{99ED512F-C0DB-419C-B8A7-66DF9AC2219E}" dt="2024-05-16T05:30:57.578" v="584"/>
          <ac:spMkLst>
            <pc:docMk/>
            <pc:sldMk cId="3422117583" sldId="411"/>
            <ac:spMk id="75" creationId="{3B3255E7-EC07-B368-C6F4-7ECC88D24E47}"/>
          </ac:spMkLst>
        </pc:spChg>
        <pc:spChg chg="add mod">
          <ac:chgData name="Rusak, Piotr" userId="7788bdb2-d3a4-4b47-83b7-47178f8c268e" providerId="ADAL" clId="{99ED512F-C0DB-419C-B8A7-66DF9AC2219E}" dt="2024-05-16T06:21:22.260" v="691" actId="14100"/>
          <ac:spMkLst>
            <pc:docMk/>
            <pc:sldMk cId="3422117583" sldId="411"/>
            <ac:spMk id="77" creationId="{8F1198F9-06D3-2AB0-A155-DB83407BF0F2}"/>
          </ac:spMkLst>
        </pc:spChg>
        <pc:spChg chg="mod">
          <ac:chgData name="Rusak, Piotr" userId="7788bdb2-d3a4-4b47-83b7-47178f8c268e" providerId="ADAL" clId="{99ED512F-C0DB-419C-B8A7-66DF9AC2219E}" dt="2024-05-16T05:30:57.578" v="584"/>
          <ac:spMkLst>
            <pc:docMk/>
            <pc:sldMk cId="3422117583" sldId="411"/>
            <ac:spMk id="79" creationId="{0F4F0503-B8F1-4DE4-578D-FB771111D90D}"/>
          </ac:spMkLst>
        </pc:spChg>
        <pc:spChg chg="mod">
          <ac:chgData name="Rusak, Piotr" userId="7788bdb2-d3a4-4b47-83b7-47178f8c268e" providerId="ADAL" clId="{99ED512F-C0DB-419C-B8A7-66DF9AC2219E}" dt="2024-05-16T06:16:05.344" v="624"/>
          <ac:spMkLst>
            <pc:docMk/>
            <pc:sldMk cId="3422117583" sldId="411"/>
            <ac:spMk id="83" creationId="{936ADAA9-81E7-CC6A-92DC-32472B55978C}"/>
          </ac:spMkLst>
        </pc:spChg>
        <pc:spChg chg="add mod">
          <ac:chgData name="Rusak, Piotr" userId="7788bdb2-d3a4-4b47-83b7-47178f8c268e" providerId="ADAL" clId="{99ED512F-C0DB-419C-B8A7-66DF9AC2219E}" dt="2024-05-16T06:16:05.344" v="624"/>
          <ac:spMkLst>
            <pc:docMk/>
            <pc:sldMk cId="3422117583" sldId="411"/>
            <ac:spMk id="85" creationId="{6EE0366E-1B09-D5CF-0C60-C460D49942CF}"/>
          </ac:spMkLst>
        </pc:spChg>
        <pc:spChg chg="add mod">
          <ac:chgData name="Rusak, Piotr" userId="7788bdb2-d3a4-4b47-83b7-47178f8c268e" providerId="ADAL" clId="{99ED512F-C0DB-419C-B8A7-66DF9AC2219E}" dt="2024-05-16T06:16:05.344" v="624"/>
          <ac:spMkLst>
            <pc:docMk/>
            <pc:sldMk cId="3422117583" sldId="411"/>
            <ac:spMk id="86" creationId="{5563AB16-5016-8217-9742-52BDE7E3C2CD}"/>
          </ac:spMkLst>
        </pc:spChg>
        <pc:spChg chg="mod">
          <ac:chgData name="Rusak, Piotr" userId="7788bdb2-d3a4-4b47-83b7-47178f8c268e" providerId="ADAL" clId="{99ED512F-C0DB-419C-B8A7-66DF9AC2219E}" dt="2024-05-16T06:16:05.344" v="624"/>
          <ac:spMkLst>
            <pc:docMk/>
            <pc:sldMk cId="3422117583" sldId="411"/>
            <ac:spMk id="88" creationId="{115738B1-FE4B-8447-9C5F-30B6B4358432}"/>
          </ac:spMkLst>
        </pc:spChg>
        <pc:spChg chg="mod">
          <ac:chgData name="Rusak, Piotr" userId="7788bdb2-d3a4-4b47-83b7-47178f8c268e" providerId="ADAL" clId="{99ED512F-C0DB-419C-B8A7-66DF9AC2219E}" dt="2024-05-16T06:16:05.344" v="624"/>
          <ac:spMkLst>
            <pc:docMk/>
            <pc:sldMk cId="3422117583" sldId="411"/>
            <ac:spMk id="90" creationId="{9D7F0C70-F2AA-405C-7D96-9A3EDCB67066}"/>
          </ac:spMkLst>
        </pc:spChg>
        <pc:spChg chg="add mod">
          <ac:chgData name="Rusak, Piotr" userId="7788bdb2-d3a4-4b47-83b7-47178f8c268e" providerId="ADAL" clId="{99ED512F-C0DB-419C-B8A7-66DF9AC2219E}" dt="2024-05-16T06:16:05.344" v="624"/>
          <ac:spMkLst>
            <pc:docMk/>
            <pc:sldMk cId="3422117583" sldId="411"/>
            <ac:spMk id="91" creationId="{749968C0-C58A-6C3F-9593-9E3D98F3D035}"/>
          </ac:spMkLst>
        </pc:spChg>
        <pc:spChg chg="mod">
          <ac:chgData name="Rusak, Piotr" userId="7788bdb2-d3a4-4b47-83b7-47178f8c268e" providerId="ADAL" clId="{99ED512F-C0DB-419C-B8A7-66DF9AC2219E}" dt="2024-05-16T06:16:05.344" v="624"/>
          <ac:spMkLst>
            <pc:docMk/>
            <pc:sldMk cId="3422117583" sldId="411"/>
            <ac:spMk id="93" creationId="{1BD1BB84-934A-6182-82A6-64A05AF179D5}"/>
          </ac:spMkLst>
        </pc:spChg>
        <pc:spChg chg="add mod">
          <ac:chgData name="Rusak, Piotr" userId="7788bdb2-d3a4-4b47-83b7-47178f8c268e" providerId="ADAL" clId="{99ED512F-C0DB-419C-B8A7-66DF9AC2219E}" dt="2024-05-16T06:16:05.344" v="624"/>
          <ac:spMkLst>
            <pc:docMk/>
            <pc:sldMk cId="3422117583" sldId="411"/>
            <ac:spMk id="95" creationId="{8DBCBA1D-0D62-9D80-5681-AF23E6AFC0C1}"/>
          </ac:spMkLst>
        </pc:spChg>
        <pc:spChg chg="mod">
          <ac:chgData name="Rusak, Piotr" userId="7788bdb2-d3a4-4b47-83b7-47178f8c268e" providerId="ADAL" clId="{99ED512F-C0DB-419C-B8A7-66DF9AC2219E}" dt="2024-05-16T06:16:05.344" v="624"/>
          <ac:spMkLst>
            <pc:docMk/>
            <pc:sldMk cId="3422117583" sldId="411"/>
            <ac:spMk id="97" creationId="{D184DC4F-5ED4-E960-5836-329723365BB0}"/>
          </ac:spMkLst>
        </pc:spChg>
        <pc:spChg chg="add mod">
          <ac:chgData name="Rusak, Piotr" userId="7788bdb2-d3a4-4b47-83b7-47178f8c268e" providerId="ADAL" clId="{99ED512F-C0DB-419C-B8A7-66DF9AC2219E}" dt="2024-05-16T06:16:05.344" v="624"/>
          <ac:spMkLst>
            <pc:docMk/>
            <pc:sldMk cId="3422117583" sldId="411"/>
            <ac:spMk id="99" creationId="{AB415AC1-6835-9A08-FEEA-65F121060D6B}"/>
          </ac:spMkLst>
        </pc:spChg>
        <pc:spChg chg="mod">
          <ac:chgData name="Rusak, Piotr" userId="7788bdb2-d3a4-4b47-83b7-47178f8c268e" providerId="ADAL" clId="{99ED512F-C0DB-419C-B8A7-66DF9AC2219E}" dt="2024-05-16T06:16:05.344" v="624"/>
          <ac:spMkLst>
            <pc:docMk/>
            <pc:sldMk cId="3422117583" sldId="411"/>
            <ac:spMk id="101" creationId="{29C890F2-C46B-4CC2-1E5F-3A757C067ED6}"/>
          </ac:spMkLst>
        </pc:spChg>
        <pc:spChg chg="add mod">
          <ac:chgData name="Rusak, Piotr" userId="7788bdb2-d3a4-4b47-83b7-47178f8c268e" providerId="ADAL" clId="{99ED512F-C0DB-419C-B8A7-66DF9AC2219E}" dt="2024-05-16T06:16:05.344" v="624"/>
          <ac:spMkLst>
            <pc:docMk/>
            <pc:sldMk cId="3422117583" sldId="411"/>
            <ac:spMk id="103" creationId="{1B484658-DC24-5AEA-0D1C-93A9D55C5956}"/>
          </ac:spMkLst>
        </pc:spChg>
        <pc:spChg chg="mod">
          <ac:chgData name="Rusak, Piotr" userId="7788bdb2-d3a4-4b47-83b7-47178f8c268e" providerId="ADAL" clId="{99ED512F-C0DB-419C-B8A7-66DF9AC2219E}" dt="2024-05-16T06:16:05.344" v="624"/>
          <ac:spMkLst>
            <pc:docMk/>
            <pc:sldMk cId="3422117583" sldId="411"/>
            <ac:spMk id="105" creationId="{AAC64C0D-8A6D-7786-D09C-B7D1895178C7}"/>
          </ac:spMkLst>
        </pc:spChg>
        <pc:spChg chg="add mod">
          <ac:chgData name="Rusak, Piotr" userId="7788bdb2-d3a4-4b47-83b7-47178f8c268e" providerId="ADAL" clId="{99ED512F-C0DB-419C-B8A7-66DF9AC2219E}" dt="2024-05-16T06:16:05.344" v="624"/>
          <ac:spMkLst>
            <pc:docMk/>
            <pc:sldMk cId="3422117583" sldId="411"/>
            <ac:spMk id="107" creationId="{DF4A7274-F7F2-80C5-7CB3-8E5F72EDCFCF}"/>
          </ac:spMkLst>
        </pc:spChg>
        <pc:spChg chg="mod">
          <ac:chgData name="Rusak, Piotr" userId="7788bdb2-d3a4-4b47-83b7-47178f8c268e" providerId="ADAL" clId="{99ED512F-C0DB-419C-B8A7-66DF9AC2219E}" dt="2024-05-16T06:16:05.344" v="624"/>
          <ac:spMkLst>
            <pc:docMk/>
            <pc:sldMk cId="3422117583" sldId="411"/>
            <ac:spMk id="109" creationId="{0AE3B884-1BBC-295D-6844-5F396508E25E}"/>
          </ac:spMkLst>
        </pc:spChg>
        <pc:spChg chg="mod">
          <ac:chgData name="Rusak, Piotr" userId="7788bdb2-d3a4-4b47-83b7-47178f8c268e" providerId="ADAL" clId="{99ED512F-C0DB-419C-B8A7-66DF9AC2219E}" dt="2024-05-16T06:16:05.344" v="624"/>
          <ac:spMkLst>
            <pc:docMk/>
            <pc:sldMk cId="3422117583" sldId="411"/>
            <ac:spMk id="112" creationId="{34B898A6-CD5A-6F0E-3217-2BAD86A9B4DC}"/>
          </ac:spMkLst>
        </pc:spChg>
        <pc:spChg chg="add mod">
          <ac:chgData name="Rusak, Piotr" userId="7788bdb2-d3a4-4b47-83b7-47178f8c268e" providerId="ADAL" clId="{99ED512F-C0DB-419C-B8A7-66DF9AC2219E}" dt="2024-05-16T06:16:05.344" v="624"/>
          <ac:spMkLst>
            <pc:docMk/>
            <pc:sldMk cId="3422117583" sldId="411"/>
            <ac:spMk id="113" creationId="{E3F3B31F-1BB7-4819-1DD0-B44D0AC1B6A8}"/>
          </ac:spMkLst>
        </pc:spChg>
        <pc:spChg chg="mod">
          <ac:chgData name="Rusak, Piotr" userId="7788bdb2-d3a4-4b47-83b7-47178f8c268e" providerId="ADAL" clId="{99ED512F-C0DB-419C-B8A7-66DF9AC2219E}" dt="2024-05-16T06:16:05.344" v="624"/>
          <ac:spMkLst>
            <pc:docMk/>
            <pc:sldMk cId="3422117583" sldId="411"/>
            <ac:spMk id="115" creationId="{ACDF380A-CAB2-DC57-A84B-349FF2003E91}"/>
          </ac:spMkLst>
        </pc:spChg>
        <pc:spChg chg="add mod">
          <ac:chgData name="Rusak, Piotr" userId="7788bdb2-d3a4-4b47-83b7-47178f8c268e" providerId="ADAL" clId="{99ED512F-C0DB-419C-B8A7-66DF9AC2219E}" dt="2024-05-16T06:16:05.344" v="624"/>
          <ac:spMkLst>
            <pc:docMk/>
            <pc:sldMk cId="3422117583" sldId="411"/>
            <ac:spMk id="118" creationId="{04E89363-B86B-DD19-94BA-09457F818843}"/>
          </ac:spMkLst>
        </pc:spChg>
        <pc:spChg chg="mod">
          <ac:chgData name="Rusak, Piotr" userId="7788bdb2-d3a4-4b47-83b7-47178f8c268e" providerId="ADAL" clId="{99ED512F-C0DB-419C-B8A7-66DF9AC2219E}" dt="2024-05-16T06:16:05.344" v="624"/>
          <ac:spMkLst>
            <pc:docMk/>
            <pc:sldMk cId="3422117583" sldId="411"/>
            <ac:spMk id="120" creationId="{7F395586-BAD7-1538-2738-841DEDCF119E}"/>
          </ac:spMkLst>
        </pc:spChg>
        <pc:spChg chg="add mod">
          <ac:chgData name="Rusak, Piotr" userId="7788bdb2-d3a4-4b47-83b7-47178f8c268e" providerId="ADAL" clId="{99ED512F-C0DB-419C-B8A7-66DF9AC2219E}" dt="2024-05-16T06:16:05.344" v="624"/>
          <ac:spMkLst>
            <pc:docMk/>
            <pc:sldMk cId="3422117583" sldId="411"/>
            <ac:spMk id="123" creationId="{1C3202E7-0859-A908-8DEB-05D90050DE29}"/>
          </ac:spMkLst>
        </pc:spChg>
        <pc:spChg chg="mod">
          <ac:chgData name="Rusak, Piotr" userId="7788bdb2-d3a4-4b47-83b7-47178f8c268e" providerId="ADAL" clId="{99ED512F-C0DB-419C-B8A7-66DF9AC2219E}" dt="2024-05-16T06:16:05.344" v="624"/>
          <ac:spMkLst>
            <pc:docMk/>
            <pc:sldMk cId="3422117583" sldId="411"/>
            <ac:spMk id="125" creationId="{4CBCDB8C-C02B-FF23-2E3A-FBC076D4BEE2}"/>
          </ac:spMkLst>
        </pc:spChg>
        <pc:spChg chg="add mod">
          <ac:chgData name="Rusak, Piotr" userId="7788bdb2-d3a4-4b47-83b7-47178f8c268e" providerId="ADAL" clId="{99ED512F-C0DB-419C-B8A7-66DF9AC2219E}" dt="2024-05-16T06:16:05.344" v="624"/>
          <ac:spMkLst>
            <pc:docMk/>
            <pc:sldMk cId="3422117583" sldId="411"/>
            <ac:spMk id="127" creationId="{3CF7E9B0-6DE3-3F14-35C0-557D743FE43F}"/>
          </ac:spMkLst>
        </pc:spChg>
        <pc:spChg chg="mod">
          <ac:chgData name="Rusak, Piotr" userId="7788bdb2-d3a4-4b47-83b7-47178f8c268e" providerId="ADAL" clId="{99ED512F-C0DB-419C-B8A7-66DF9AC2219E}" dt="2024-05-16T06:16:05.344" v="624"/>
          <ac:spMkLst>
            <pc:docMk/>
            <pc:sldMk cId="3422117583" sldId="411"/>
            <ac:spMk id="129" creationId="{E1FA330D-41E8-3D1C-EBE8-B6AB05512087}"/>
          </ac:spMkLst>
        </pc:spChg>
        <pc:spChg chg="add mod">
          <ac:chgData name="Rusak, Piotr" userId="7788bdb2-d3a4-4b47-83b7-47178f8c268e" providerId="ADAL" clId="{99ED512F-C0DB-419C-B8A7-66DF9AC2219E}" dt="2024-05-16T06:16:05.344" v="624"/>
          <ac:spMkLst>
            <pc:docMk/>
            <pc:sldMk cId="3422117583" sldId="411"/>
            <ac:spMk id="131" creationId="{A3145CD4-BE9F-2161-96D1-3A6F2BBE9969}"/>
          </ac:spMkLst>
        </pc:spChg>
        <pc:spChg chg="mod">
          <ac:chgData name="Rusak, Piotr" userId="7788bdb2-d3a4-4b47-83b7-47178f8c268e" providerId="ADAL" clId="{99ED512F-C0DB-419C-B8A7-66DF9AC2219E}" dt="2024-05-16T06:16:05.344" v="624"/>
          <ac:spMkLst>
            <pc:docMk/>
            <pc:sldMk cId="3422117583" sldId="411"/>
            <ac:spMk id="133" creationId="{669BA9E3-EBFA-73ED-D483-9D1BE43AEB01}"/>
          </ac:spMkLst>
        </pc:spChg>
        <pc:spChg chg="add mod">
          <ac:chgData name="Rusak, Piotr" userId="7788bdb2-d3a4-4b47-83b7-47178f8c268e" providerId="ADAL" clId="{99ED512F-C0DB-419C-B8A7-66DF9AC2219E}" dt="2024-05-16T06:16:05.344" v="624"/>
          <ac:spMkLst>
            <pc:docMk/>
            <pc:sldMk cId="3422117583" sldId="411"/>
            <ac:spMk id="135" creationId="{93260FF8-A08F-1355-5C81-9F8D2F5FCD5D}"/>
          </ac:spMkLst>
        </pc:spChg>
        <pc:spChg chg="mod">
          <ac:chgData name="Rusak, Piotr" userId="7788bdb2-d3a4-4b47-83b7-47178f8c268e" providerId="ADAL" clId="{99ED512F-C0DB-419C-B8A7-66DF9AC2219E}" dt="2024-05-16T06:16:05.344" v="624"/>
          <ac:spMkLst>
            <pc:docMk/>
            <pc:sldMk cId="3422117583" sldId="411"/>
            <ac:spMk id="137" creationId="{FF70F602-701A-F791-69C0-763EB68F55A6}"/>
          </ac:spMkLst>
        </pc:spChg>
        <pc:spChg chg="add mod">
          <ac:chgData name="Rusak, Piotr" userId="7788bdb2-d3a4-4b47-83b7-47178f8c268e" providerId="ADAL" clId="{99ED512F-C0DB-419C-B8A7-66DF9AC2219E}" dt="2024-05-16T06:16:05.344" v="624"/>
          <ac:spMkLst>
            <pc:docMk/>
            <pc:sldMk cId="3422117583" sldId="411"/>
            <ac:spMk id="139" creationId="{0D84C37C-44C0-B8E9-754B-A239F99D4EAA}"/>
          </ac:spMkLst>
        </pc:spChg>
        <pc:spChg chg="mod">
          <ac:chgData name="Rusak, Piotr" userId="7788bdb2-d3a4-4b47-83b7-47178f8c268e" providerId="ADAL" clId="{99ED512F-C0DB-419C-B8A7-66DF9AC2219E}" dt="2024-05-16T06:16:05.344" v="624"/>
          <ac:spMkLst>
            <pc:docMk/>
            <pc:sldMk cId="3422117583" sldId="411"/>
            <ac:spMk id="141" creationId="{F427F79B-A92C-2ECE-F63A-C560904AB868}"/>
          </ac:spMkLst>
        </pc:spChg>
        <pc:spChg chg="add mod">
          <ac:chgData name="Rusak, Piotr" userId="7788bdb2-d3a4-4b47-83b7-47178f8c268e" providerId="ADAL" clId="{99ED512F-C0DB-419C-B8A7-66DF9AC2219E}" dt="2024-05-16T06:16:05.344" v="624"/>
          <ac:spMkLst>
            <pc:docMk/>
            <pc:sldMk cId="3422117583" sldId="411"/>
            <ac:spMk id="143" creationId="{121CDA18-EB46-5CEC-40E8-2CED48A5AB22}"/>
          </ac:spMkLst>
        </pc:spChg>
        <pc:spChg chg="mod">
          <ac:chgData name="Rusak, Piotr" userId="7788bdb2-d3a4-4b47-83b7-47178f8c268e" providerId="ADAL" clId="{99ED512F-C0DB-419C-B8A7-66DF9AC2219E}" dt="2024-05-16T06:16:05.344" v="624"/>
          <ac:spMkLst>
            <pc:docMk/>
            <pc:sldMk cId="3422117583" sldId="411"/>
            <ac:spMk id="145" creationId="{B2CB7F94-8E30-7336-4B1A-6E378083DC78}"/>
          </ac:spMkLst>
        </pc:spChg>
        <pc:spChg chg="add mod">
          <ac:chgData name="Rusak, Piotr" userId="7788bdb2-d3a4-4b47-83b7-47178f8c268e" providerId="ADAL" clId="{99ED512F-C0DB-419C-B8A7-66DF9AC2219E}" dt="2024-05-16T06:21:26.941" v="694" actId="14100"/>
          <ac:spMkLst>
            <pc:docMk/>
            <pc:sldMk cId="3422117583" sldId="411"/>
            <ac:spMk id="147" creationId="{08FBF7E7-803C-CBF7-F9F1-19D58DAFCD77}"/>
          </ac:spMkLst>
        </pc:spChg>
        <pc:spChg chg="mod topLvl">
          <ac:chgData name="Rusak, Piotr" userId="7788bdb2-d3a4-4b47-83b7-47178f8c268e" providerId="ADAL" clId="{99ED512F-C0DB-419C-B8A7-66DF9AC2219E}" dt="2024-05-16T06:23:08.393" v="708" actId="164"/>
          <ac:spMkLst>
            <pc:docMk/>
            <pc:sldMk cId="3422117583" sldId="411"/>
            <ac:spMk id="149" creationId="{A35BD88B-EC0E-1314-619E-8F752BCC7D1B}"/>
          </ac:spMkLst>
        </pc:spChg>
        <pc:spChg chg="mod">
          <ac:chgData name="Rusak, Piotr" userId="7788bdb2-d3a4-4b47-83b7-47178f8c268e" providerId="ADAL" clId="{99ED512F-C0DB-419C-B8A7-66DF9AC2219E}" dt="2024-05-16T06:22:47.495" v="702"/>
          <ac:spMkLst>
            <pc:docMk/>
            <pc:sldMk cId="3422117583" sldId="411"/>
            <ac:spMk id="152" creationId="{86A9E915-2092-4364-F107-ADBB274687AB}"/>
          </ac:spMkLst>
        </pc:spChg>
        <pc:spChg chg="add mod">
          <ac:chgData name="Rusak, Piotr" userId="7788bdb2-d3a4-4b47-83b7-47178f8c268e" providerId="ADAL" clId="{99ED512F-C0DB-419C-B8A7-66DF9AC2219E}" dt="2024-05-16T06:31:10.530" v="786" actId="20577"/>
          <ac:spMkLst>
            <pc:docMk/>
            <pc:sldMk cId="3422117583" sldId="411"/>
            <ac:spMk id="157" creationId="{A4CBB5A1-A8F5-A7BB-D2B3-085DB29964AB}"/>
          </ac:spMkLst>
        </pc:spChg>
        <pc:grpChg chg="add mod">
          <ac:chgData name="Rusak, Piotr" userId="7788bdb2-d3a4-4b47-83b7-47178f8c268e" providerId="ADAL" clId="{99ED512F-C0DB-419C-B8A7-66DF9AC2219E}" dt="2024-05-16T05:31:02.225" v="585" actId="1076"/>
          <ac:grpSpMkLst>
            <pc:docMk/>
            <pc:sldMk cId="3422117583" sldId="411"/>
            <ac:grpSpMk id="13" creationId="{239755FF-0A07-854C-48A6-4D2F32A5B0FF}"/>
          </ac:grpSpMkLst>
        </pc:grpChg>
        <pc:grpChg chg="add mod">
          <ac:chgData name="Rusak, Piotr" userId="7788bdb2-d3a4-4b47-83b7-47178f8c268e" providerId="ADAL" clId="{99ED512F-C0DB-419C-B8A7-66DF9AC2219E}" dt="2024-05-16T06:21:09.803" v="689" actId="1076"/>
          <ac:grpSpMkLst>
            <pc:docMk/>
            <pc:sldMk cId="3422117583" sldId="411"/>
            <ac:grpSpMk id="21" creationId="{FE23ABCD-93E1-08B3-CBB0-224E8F85A2C2}"/>
          </ac:grpSpMkLst>
        </pc:grpChg>
        <pc:grpChg chg="add mod">
          <ac:chgData name="Rusak, Piotr" userId="7788bdb2-d3a4-4b47-83b7-47178f8c268e" providerId="ADAL" clId="{99ED512F-C0DB-419C-B8A7-66DF9AC2219E}" dt="2024-05-16T05:31:02.225" v="585" actId="1076"/>
          <ac:grpSpMkLst>
            <pc:docMk/>
            <pc:sldMk cId="3422117583" sldId="411"/>
            <ac:grpSpMk id="26" creationId="{467C5FC9-34CF-FBD4-BEF4-20B5FFBF6433}"/>
          </ac:grpSpMkLst>
        </pc:grpChg>
        <pc:grpChg chg="add mod">
          <ac:chgData name="Rusak, Piotr" userId="7788bdb2-d3a4-4b47-83b7-47178f8c268e" providerId="ADAL" clId="{99ED512F-C0DB-419C-B8A7-66DF9AC2219E}" dt="2024-05-16T05:31:02.225" v="585" actId="1076"/>
          <ac:grpSpMkLst>
            <pc:docMk/>
            <pc:sldMk cId="3422117583" sldId="411"/>
            <ac:grpSpMk id="30" creationId="{F519EB3C-09F7-45B6-5874-6DF1F61E3F25}"/>
          </ac:grpSpMkLst>
        </pc:grpChg>
        <pc:grpChg chg="add mod">
          <ac:chgData name="Rusak, Piotr" userId="7788bdb2-d3a4-4b47-83b7-47178f8c268e" providerId="ADAL" clId="{99ED512F-C0DB-419C-B8A7-66DF9AC2219E}" dt="2024-05-16T05:31:02.225" v="585" actId="1076"/>
          <ac:grpSpMkLst>
            <pc:docMk/>
            <pc:sldMk cId="3422117583" sldId="411"/>
            <ac:grpSpMk id="34" creationId="{0C6526E7-19C2-401F-264C-07ABF3047D84}"/>
          </ac:grpSpMkLst>
        </pc:grpChg>
        <pc:grpChg chg="add mod">
          <ac:chgData name="Rusak, Piotr" userId="7788bdb2-d3a4-4b47-83b7-47178f8c268e" providerId="ADAL" clId="{99ED512F-C0DB-419C-B8A7-66DF9AC2219E}" dt="2024-05-16T05:31:02.225" v="585" actId="1076"/>
          <ac:grpSpMkLst>
            <pc:docMk/>
            <pc:sldMk cId="3422117583" sldId="411"/>
            <ac:grpSpMk id="38" creationId="{5FB7EFC3-8053-97DC-5108-37D4E1E97890}"/>
          </ac:grpSpMkLst>
        </pc:grpChg>
        <pc:grpChg chg="add del mod">
          <ac:chgData name="Rusak, Piotr" userId="7788bdb2-d3a4-4b47-83b7-47178f8c268e" providerId="ADAL" clId="{99ED512F-C0DB-419C-B8A7-66DF9AC2219E}" dt="2024-05-16T06:15:50.449" v="621" actId="478"/>
          <ac:grpSpMkLst>
            <pc:docMk/>
            <pc:sldMk cId="3422117583" sldId="411"/>
            <ac:grpSpMk id="42" creationId="{1ABF834C-528F-5F3F-0BB9-7D5C424A2E78}"/>
          </ac:grpSpMkLst>
        </pc:grpChg>
        <pc:grpChg chg="del mod topLvl">
          <ac:chgData name="Rusak, Piotr" userId="7788bdb2-d3a4-4b47-83b7-47178f8c268e" providerId="ADAL" clId="{99ED512F-C0DB-419C-B8A7-66DF9AC2219E}" dt="2024-05-16T06:15:55.760" v="622" actId="478"/>
          <ac:grpSpMkLst>
            <pc:docMk/>
            <pc:sldMk cId="3422117583" sldId="411"/>
            <ac:grpSpMk id="44" creationId="{FF2C69B7-CC81-9AB8-B607-11678F4275EC}"/>
          </ac:grpSpMkLst>
        </pc:grpChg>
        <pc:grpChg chg="add mod">
          <ac:chgData name="Rusak, Piotr" userId="7788bdb2-d3a4-4b47-83b7-47178f8c268e" providerId="ADAL" clId="{99ED512F-C0DB-419C-B8A7-66DF9AC2219E}" dt="2024-05-16T06:22:26.559" v="697" actId="1076"/>
          <ac:grpSpMkLst>
            <pc:docMk/>
            <pc:sldMk cId="3422117583" sldId="411"/>
            <ac:grpSpMk id="48" creationId="{16228581-D68D-02D5-07E8-FD1066BB69D4}"/>
          </ac:grpSpMkLst>
        </pc:grpChg>
        <pc:grpChg chg="add mod">
          <ac:chgData name="Rusak, Piotr" userId="7788bdb2-d3a4-4b47-83b7-47178f8c268e" providerId="ADAL" clId="{99ED512F-C0DB-419C-B8A7-66DF9AC2219E}" dt="2024-05-16T06:20:59.768" v="688" actId="1076"/>
          <ac:grpSpMkLst>
            <pc:docMk/>
            <pc:sldMk cId="3422117583" sldId="411"/>
            <ac:grpSpMk id="53" creationId="{AFCA354C-3E58-7C9C-B8E9-F9200CBAD1BF}"/>
          </ac:grpSpMkLst>
        </pc:grpChg>
        <pc:grpChg chg="add mod">
          <ac:chgData name="Rusak, Piotr" userId="7788bdb2-d3a4-4b47-83b7-47178f8c268e" providerId="ADAL" clId="{99ED512F-C0DB-419C-B8A7-66DF9AC2219E}" dt="2024-05-16T06:20:57.869" v="687" actId="1076"/>
          <ac:grpSpMkLst>
            <pc:docMk/>
            <pc:sldMk cId="3422117583" sldId="411"/>
            <ac:grpSpMk id="58" creationId="{920337E6-56E5-0A05-FB43-55349908DB4D}"/>
          </ac:grpSpMkLst>
        </pc:grpChg>
        <pc:grpChg chg="add mod">
          <ac:chgData name="Rusak, Piotr" userId="7788bdb2-d3a4-4b47-83b7-47178f8c268e" providerId="ADAL" clId="{99ED512F-C0DB-419C-B8A7-66DF9AC2219E}" dt="2024-05-16T06:20:55.027" v="686" actId="1076"/>
          <ac:grpSpMkLst>
            <pc:docMk/>
            <pc:sldMk cId="3422117583" sldId="411"/>
            <ac:grpSpMk id="62" creationId="{DC698A03-A3B4-36A3-9B82-60800D9DAC60}"/>
          </ac:grpSpMkLst>
        </pc:grpChg>
        <pc:grpChg chg="add mod">
          <ac:chgData name="Rusak, Piotr" userId="7788bdb2-d3a4-4b47-83b7-47178f8c268e" providerId="ADAL" clId="{99ED512F-C0DB-419C-B8A7-66DF9AC2219E}" dt="2024-05-16T06:22:06.617" v="696" actId="1076"/>
          <ac:grpSpMkLst>
            <pc:docMk/>
            <pc:sldMk cId="3422117583" sldId="411"/>
            <ac:grpSpMk id="66" creationId="{46303300-0CA5-8230-C0A0-31D20A6160C2}"/>
          </ac:grpSpMkLst>
        </pc:grpChg>
        <pc:grpChg chg="add mod">
          <ac:chgData name="Rusak, Piotr" userId="7788bdb2-d3a4-4b47-83b7-47178f8c268e" providerId="ADAL" clId="{99ED512F-C0DB-419C-B8A7-66DF9AC2219E}" dt="2024-05-16T06:22:35.454" v="698" actId="1076"/>
          <ac:grpSpMkLst>
            <pc:docMk/>
            <pc:sldMk cId="3422117583" sldId="411"/>
            <ac:grpSpMk id="70" creationId="{2C303E94-8878-35C9-715F-C7DDFEBC32A8}"/>
          </ac:grpSpMkLst>
        </pc:grpChg>
        <pc:grpChg chg="add mod">
          <ac:chgData name="Rusak, Piotr" userId="7788bdb2-d3a4-4b47-83b7-47178f8c268e" providerId="ADAL" clId="{99ED512F-C0DB-419C-B8A7-66DF9AC2219E}" dt="2024-05-16T06:21:59.273" v="695" actId="1076"/>
          <ac:grpSpMkLst>
            <pc:docMk/>
            <pc:sldMk cId="3422117583" sldId="411"/>
            <ac:grpSpMk id="74" creationId="{FD09BF87-9676-7335-1184-8D0EC0A49D70}"/>
          </ac:grpSpMkLst>
        </pc:grpChg>
        <pc:grpChg chg="add mod">
          <ac:chgData name="Rusak, Piotr" userId="7788bdb2-d3a4-4b47-83b7-47178f8c268e" providerId="ADAL" clId="{99ED512F-C0DB-419C-B8A7-66DF9AC2219E}" dt="2024-05-16T06:18:02.281" v="648" actId="1076"/>
          <ac:grpSpMkLst>
            <pc:docMk/>
            <pc:sldMk cId="3422117583" sldId="411"/>
            <ac:grpSpMk id="78" creationId="{C2480836-307C-B96F-39D6-C322AB054D4A}"/>
          </ac:grpSpMkLst>
        </pc:grpChg>
        <pc:grpChg chg="add mod">
          <ac:chgData name="Rusak, Piotr" userId="7788bdb2-d3a4-4b47-83b7-47178f8c268e" providerId="ADAL" clId="{99ED512F-C0DB-419C-B8A7-66DF9AC2219E}" dt="2024-05-16T06:16:05.344" v="624"/>
          <ac:grpSpMkLst>
            <pc:docMk/>
            <pc:sldMk cId="3422117583" sldId="411"/>
            <ac:grpSpMk id="82" creationId="{B71533E1-FEDC-FEDE-085B-59E94D00526D}"/>
          </ac:grpSpMkLst>
        </pc:grpChg>
        <pc:grpChg chg="add mod">
          <ac:chgData name="Rusak, Piotr" userId="7788bdb2-d3a4-4b47-83b7-47178f8c268e" providerId="ADAL" clId="{99ED512F-C0DB-419C-B8A7-66DF9AC2219E}" dt="2024-05-16T06:16:05.344" v="624"/>
          <ac:grpSpMkLst>
            <pc:docMk/>
            <pc:sldMk cId="3422117583" sldId="411"/>
            <ac:grpSpMk id="87" creationId="{F29BA0BF-8D40-5B30-189D-6BF918A9640C}"/>
          </ac:grpSpMkLst>
        </pc:grpChg>
        <pc:grpChg chg="add mod">
          <ac:chgData name="Rusak, Piotr" userId="7788bdb2-d3a4-4b47-83b7-47178f8c268e" providerId="ADAL" clId="{99ED512F-C0DB-419C-B8A7-66DF9AC2219E}" dt="2024-05-16T06:16:05.344" v="624"/>
          <ac:grpSpMkLst>
            <pc:docMk/>
            <pc:sldMk cId="3422117583" sldId="411"/>
            <ac:grpSpMk id="92" creationId="{E1D68973-5BB3-9365-7F48-D36B1F001248}"/>
          </ac:grpSpMkLst>
        </pc:grpChg>
        <pc:grpChg chg="add mod">
          <ac:chgData name="Rusak, Piotr" userId="7788bdb2-d3a4-4b47-83b7-47178f8c268e" providerId="ADAL" clId="{99ED512F-C0DB-419C-B8A7-66DF9AC2219E}" dt="2024-05-16T06:16:05.344" v="624"/>
          <ac:grpSpMkLst>
            <pc:docMk/>
            <pc:sldMk cId="3422117583" sldId="411"/>
            <ac:grpSpMk id="96" creationId="{1317D8C1-6127-9D83-1C95-ACF7B0F2E63F}"/>
          </ac:grpSpMkLst>
        </pc:grpChg>
        <pc:grpChg chg="add mod">
          <ac:chgData name="Rusak, Piotr" userId="7788bdb2-d3a4-4b47-83b7-47178f8c268e" providerId="ADAL" clId="{99ED512F-C0DB-419C-B8A7-66DF9AC2219E}" dt="2024-05-16T06:16:05.344" v="624"/>
          <ac:grpSpMkLst>
            <pc:docMk/>
            <pc:sldMk cId="3422117583" sldId="411"/>
            <ac:grpSpMk id="100" creationId="{AA57E404-E096-9868-40B8-BF2B26BBF05C}"/>
          </ac:grpSpMkLst>
        </pc:grpChg>
        <pc:grpChg chg="add mod">
          <ac:chgData name="Rusak, Piotr" userId="7788bdb2-d3a4-4b47-83b7-47178f8c268e" providerId="ADAL" clId="{99ED512F-C0DB-419C-B8A7-66DF9AC2219E}" dt="2024-05-16T06:16:05.344" v="624"/>
          <ac:grpSpMkLst>
            <pc:docMk/>
            <pc:sldMk cId="3422117583" sldId="411"/>
            <ac:grpSpMk id="104" creationId="{11E922F9-AB1E-9208-2D6B-611869D4B914}"/>
          </ac:grpSpMkLst>
        </pc:grpChg>
        <pc:grpChg chg="add mod">
          <ac:chgData name="Rusak, Piotr" userId="7788bdb2-d3a4-4b47-83b7-47178f8c268e" providerId="ADAL" clId="{99ED512F-C0DB-419C-B8A7-66DF9AC2219E}" dt="2024-05-16T06:16:05.344" v="624"/>
          <ac:grpSpMkLst>
            <pc:docMk/>
            <pc:sldMk cId="3422117583" sldId="411"/>
            <ac:grpSpMk id="108" creationId="{32A7BA8D-6956-21D2-9BE7-CBDB397C8275}"/>
          </ac:grpSpMkLst>
        </pc:grpChg>
        <pc:grpChg chg="mod">
          <ac:chgData name="Rusak, Piotr" userId="7788bdb2-d3a4-4b47-83b7-47178f8c268e" providerId="ADAL" clId="{99ED512F-C0DB-419C-B8A7-66DF9AC2219E}" dt="2024-05-16T06:16:05.344" v="624"/>
          <ac:grpSpMkLst>
            <pc:docMk/>
            <pc:sldMk cId="3422117583" sldId="411"/>
            <ac:grpSpMk id="110" creationId="{50E7C2A5-F0EC-305F-441C-CF624E8666A9}"/>
          </ac:grpSpMkLst>
        </pc:grpChg>
        <pc:grpChg chg="add mod">
          <ac:chgData name="Rusak, Piotr" userId="7788bdb2-d3a4-4b47-83b7-47178f8c268e" providerId="ADAL" clId="{99ED512F-C0DB-419C-B8A7-66DF9AC2219E}" dt="2024-05-16T06:16:05.344" v="624"/>
          <ac:grpSpMkLst>
            <pc:docMk/>
            <pc:sldMk cId="3422117583" sldId="411"/>
            <ac:grpSpMk id="114" creationId="{2A2019CA-BC89-9007-38B9-22BC31E6A458}"/>
          </ac:grpSpMkLst>
        </pc:grpChg>
        <pc:grpChg chg="add mod">
          <ac:chgData name="Rusak, Piotr" userId="7788bdb2-d3a4-4b47-83b7-47178f8c268e" providerId="ADAL" clId="{99ED512F-C0DB-419C-B8A7-66DF9AC2219E}" dt="2024-05-16T06:16:05.344" v="624"/>
          <ac:grpSpMkLst>
            <pc:docMk/>
            <pc:sldMk cId="3422117583" sldId="411"/>
            <ac:grpSpMk id="119" creationId="{4BE3BE5D-DFD1-0A19-1C05-AAD3E8DEB83A}"/>
          </ac:grpSpMkLst>
        </pc:grpChg>
        <pc:grpChg chg="add mod">
          <ac:chgData name="Rusak, Piotr" userId="7788bdb2-d3a4-4b47-83b7-47178f8c268e" providerId="ADAL" clId="{99ED512F-C0DB-419C-B8A7-66DF9AC2219E}" dt="2024-05-16T06:16:05.344" v="624"/>
          <ac:grpSpMkLst>
            <pc:docMk/>
            <pc:sldMk cId="3422117583" sldId="411"/>
            <ac:grpSpMk id="124" creationId="{8A9F5926-D627-B25E-97D8-414FF97D4314}"/>
          </ac:grpSpMkLst>
        </pc:grpChg>
        <pc:grpChg chg="add mod">
          <ac:chgData name="Rusak, Piotr" userId="7788bdb2-d3a4-4b47-83b7-47178f8c268e" providerId="ADAL" clId="{99ED512F-C0DB-419C-B8A7-66DF9AC2219E}" dt="2024-05-16T06:16:05.344" v="624"/>
          <ac:grpSpMkLst>
            <pc:docMk/>
            <pc:sldMk cId="3422117583" sldId="411"/>
            <ac:grpSpMk id="128" creationId="{937AA3CE-3A78-D309-89B9-815D35979886}"/>
          </ac:grpSpMkLst>
        </pc:grpChg>
        <pc:grpChg chg="add mod">
          <ac:chgData name="Rusak, Piotr" userId="7788bdb2-d3a4-4b47-83b7-47178f8c268e" providerId="ADAL" clId="{99ED512F-C0DB-419C-B8A7-66DF9AC2219E}" dt="2024-05-16T06:16:05.344" v="624"/>
          <ac:grpSpMkLst>
            <pc:docMk/>
            <pc:sldMk cId="3422117583" sldId="411"/>
            <ac:grpSpMk id="132" creationId="{4BFF0BB4-8BC4-06AA-E53C-0E1FBAE181B9}"/>
          </ac:grpSpMkLst>
        </pc:grpChg>
        <pc:grpChg chg="add mod">
          <ac:chgData name="Rusak, Piotr" userId="7788bdb2-d3a4-4b47-83b7-47178f8c268e" providerId="ADAL" clId="{99ED512F-C0DB-419C-B8A7-66DF9AC2219E}" dt="2024-05-16T06:16:05.344" v="624"/>
          <ac:grpSpMkLst>
            <pc:docMk/>
            <pc:sldMk cId="3422117583" sldId="411"/>
            <ac:grpSpMk id="136" creationId="{134EE4DA-4BD5-FA77-1181-74AED162BA23}"/>
          </ac:grpSpMkLst>
        </pc:grpChg>
        <pc:grpChg chg="add mod">
          <ac:chgData name="Rusak, Piotr" userId="7788bdb2-d3a4-4b47-83b7-47178f8c268e" providerId="ADAL" clId="{99ED512F-C0DB-419C-B8A7-66DF9AC2219E}" dt="2024-05-16T06:16:05.344" v="624"/>
          <ac:grpSpMkLst>
            <pc:docMk/>
            <pc:sldMk cId="3422117583" sldId="411"/>
            <ac:grpSpMk id="140" creationId="{43D696E4-6DC4-65DE-98BD-72744834EAAB}"/>
          </ac:grpSpMkLst>
        </pc:grpChg>
        <pc:grpChg chg="add mod">
          <ac:chgData name="Rusak, Piotr" userId="7788bdb2-d3a4-4b47-83b7-47178f8c268e" providerId="ADAL" clId="{99ED512F-C0DB-419C-B8A7-66DF9AC2219E}" dt="2024-05-16T06:16:05.344" v="624"/>
          <ac:grpSpMkLst>
            <pc:docMk/>
            <pc:sldMk cId="3422117583" sldId="411"/>
            <ac:grpSpMk id="144" creationId="{2DF1D54D-3EF6-D48C-6589-D34F995F179E}"/>
          </ac:grpSpMkLst>
        </pc:grpChg>
        <pc:grpChg chg="add del mod">
          <ac:chgData name="Rusak, Piotr" userId="7788bdb2-d3a4-4b47-83b7-47178f8c268e" providerId="ADAL" clId="{99ED512F-C0DB-419C-B8A7-66DF9AC2219E}" dt="2024-05-16T06:22:45.536" v="701" actId="478"/>
          <ac:grpSpMkLst>
            <pc:docMk/>
            <pc:sldMk cId="3422117583" sldId="411"/>
            <ac:grpSpMk id="148" creationId="{92830F0E-5510-3BBB-188A-C0A9CEB3DCDF}"/>
          </ac:grpSpMkLst>
        </pc:grpChg>
        <pc:grpChg chg="add mod">
          <ac:chgData name="Rusak, Piotr" userId="7788bdb2-d3a4-4b47-83b7-47178f8c268e" providerId="ADAL" clId="{99ED512F-C0DB-419C-B8A7-66DF9AC2219E}" dt="2024-05-16T06:22:47.495" v="702"/>
          <ac:grpSpMkLst>
            <pc:docMk/>
            <pc:sldMk cId="3422117583" sldId="411"/>
            <ac:grpSpMk id="151" creationId="{B8342FF0-C127-8C07-4561-5C1304419BDD}"/>
          </ac:grpSpMkLst>
        </pc:grpChg>
        <pc:grpChg chg="add mod">
          <ac:chgData name="Rusak, Piotr" userId="7788bdb2-d3a4-4b47-83b7-47178f8c268e" providerId="ADAL" clId="{99ED512F-C0DB-419C-B8A7-66DF9AC2219E}" dt="2024-05-16T06:23:13.691" v="709" actId="1076"/>
          <ac:grpSpMkLst>
            <pc:docMk/>
            <pc:sldMk cId="3422117583" sldId="411"/>
            <ac:grpSpMk id="156" creationId="{E07CA49C-A7E1-6069-7161-3BF1EBCA80C9}"/>
          </ac:grpSpMkLst>
        </pc:grpChg>
        <pc:graphicFrameChg chg="add mod">
          <ac:chgData name="Rusak, Piotr" userId="7788bdb2-d3a4-4b47-83b7-47178f8c268e" providerId="ADAL" clId="{99ED512F-C0DB-419C-B8A7-66DF9AC2219E}" dt="2024-05-16T05:30:32.068" v="582"/>
          <ac:graphicFrameMkLst>
            <pc:docMk/>
            <pc:sldMk cId="3422117583" sldId="411"/>
            <ac:graphicFrameMk id="4" creationId="{FE8FC34C-6EED-C496-478F-0EF3949C9358}"/>
          </ac:graphicFrameMkLst>
        </pc:graphicFrameChg>
        <pc:graphicFrameChg chg="add mod modGraphic">
          <ac:chgData name="Rusak, Piotr" userId="7788bdb2-d3a4-4b47-83b7-47178f8c268e" providerId="ADAL" clId="{99ED512F-C0DB-419C-B8A7-66DF9AC2219E}" dt="2024-05-16T06:23:21.504" v="727" actId="20577"/>
          <ac:graphicFrameMkLst>
            <pc:docMk/>
            <pc:sldMk cId="3422117583" sldId="411"/>
            <ac:graphicFrameMk id="12" creationId="{FE6F1BA5-2739-E23A-CFEA-F2E09CE5D89F}"/>
          </ac:graphicFrameMkLst>
        </pc:graphicFrameChg>
        <pc:graphicFrameChg chg="add mod">
          <ac:chgData name="Rusak, Piotr" userId="7788bdb2-d3a4-4b47-83b7-47178f8c268e" providerId="ADAL" clId="{99ED512F-C0DB-419C-B8A7-66DF9AC2219E}" dt="2024-05-16T06:16:05.344" v="624"/>
          <ac:graphicFrameMkLst>
            <pc:docMk/>
            <pc:sldMk cId="3422117583" sldId="411"/>
            <ac:graphicFrameMk id="81" creationId="{D84E859A-FF20-1F4E-3A36-0E91C16504E1}"/>
          </ac:graphicFrameMkLst>
        </pc:graphicFrameChg>
        <pc:picChg chg="mod">
          <ac:chgData name="Rusak, Piotr" userId="7788bdb2-d3a4-4b47-83b7-47178f8c268e" providerId="ADAL" clId="{99ED512F-C0DB-419C-B8A7-66DF9AC2219E}" dt="2024-05-16T05:30:57.578" v="584"/>
          <ac:picMkLst>
            <pc:docMk/>
            <pc:sldMk cId="3422117583" sldId="411"/>
            <ac:picMk id="17" creationId="{C1BBDD41-307B-B9B6-BA55-D389DF7D755E}"/>
          </ac:picMkLst>
        </pc:picChg>
        <pc:picChg chg="mod">
          <ac:chgData name="Rusak, Piotr" userId="7788bdb2-d3a4-4b47-83b7-47178f8c268e" providerId="ADAL" clId="{99ED512F-C0DB-419C-B8A7-66DF9AC2219E}" dt="2024-05-16T05:30:57.578" v="584"/>
          <ac:picMkLst>
            <pc:docMk/>
            <pc:sldMk cId="3422117583" sldId="411"/>
            <ac:picMk id="23" creationId="{D392A815-642B-FD6C-6C34-CE3BB750EC69}"/>
          </ac:picMkLst>
        </pc:picChg>
        <pc:picChg chg="mod">
          <ac:chgData name="Rusak, Piotr" userId="7788bdb2-d3a4-4b47-83b7-47178f8c268e" providerId="ADAL" clId="{99ED512F-C0DB-419C-B8A7-66DF9AC2219E}" dt="2024-05-16T05:30:57.578" v="584"/>
          <ac:picMkLst>
            <pc:docMk/>
            <pc:sldMk cId="3422117583" sldId="411"/>
            <ac:picMk id="28" creationId="{8F36AABA-BA0D-EF8B-7E6D-65276C1D6178}"/>
          </ac:picMkLst>
        </pc:picChg>
        <pc:picChg chg="mod">
          <ac:chgData name="Rusak, Piotr" userId="7788bdb2-d3a4-4b47-83b7-47178f8c268e" providerId="ADAL" clId="{99ED512F-C0DB-419C-B8A7-66DF9AC2219E}" dt="2024-05-16T05:30:57.578" v="584"/>
          <ac:picMkLst>
            <pc:docMk/>
            <pc:sldMk cId="3422117583" sldId="411"/>
            <ac:picMk id="32" creationId="{638416D3-9EE7-70B3-06F2-E12F35743C59}"/>
          </ac:picMkLst>
        </pc:picChg>
        <pc:picChg chg="mod">
          <ac:chgData name="Rusak, Piotr" userId="7788bdb2-d3a4-4b47-83b7-47178f8c268e" providerId="ADAL" clId="{99ED512F-C0DB-419C-B8A7-66DF9AC2219E}" dt="2024-05-16T05:30:57.578" v="584"/>
          <ac:picMkLst>
            <pc:docMk/>
            <pc:sldMk cId="3422117583" sldId="411"/>
            <ac:picMk id="36" creationId="{1643953D-678F-6BD1-9672-49D791A2A8B7}"/>
          </ac:picMkLst>
        </pc:picChg>
        <pc:picChg chg="mod">
          <ac:chgData name="Rusak, Piotr" userId="7788bdb2-d3a4-4b47-83b7-47178f8c268e" providerId="ADAL" clId="{99ED512F-C0DB-419C-B8A7-66DF9AC2219E}" dt="2024-05-16T05:30:57.578" v="584"/>
          <ac:picMkLst>
            <pc:docMk/>
            <pc:sldMk cId="3422117583" sldId="411"/>
            <ac:picMk id="40" creationId="{0C233B60-385E-4A82-D363-6B7ECF1B9D2B}"/>
          </ac:picMkLst>
        </pc:picChg>
        <pc:picChg chg="del mod topLvl">
          <ac:chgData name="Rusak, Piotr" userId="7788bdb2-d3a4-4b47-83b7-47178f8c268e" providerId="ADAL" clId="{99ED512F-C0DB-419C-B8A7-66DF9AC2219E}" dt="2024-05-16T06:16:52.863" v="637" actId="478"/>
          <ac:picMkLst>
            <pc:docMk/>
            <pc:sldMk cId="3422117583" sldId="411"/>
            <ac:picMk id="45" creationId="{3D60DCC7-7069-2C46-FD3D-E9A5A9EEC9C8}"/>
          </ac:picMkLst>
        </pc:picChg>
        <pc:picChg chg="mod">
          <ac:chgData name="Rusak, Piotr" userId="7788bdb2-d3a4-4b47-83b7-47178f8c268e" providerId="ADAL" clId="{99ED512F-C0DB-419C-B8A7-66DF9AC2219E}" dt="2024-05-16T05:30:57.578" v="584"/>
          <ac:picMkLst>
            <pc:docMk/>
            <pc:sldMk cId="3422117583" sldId="411"/>
            <ac:picMk id="50" creationId="{0045501F-0756-121B-E1D7-F6D9A0ED619B}"/>
          </ac:picMkLst>
        </pc:picChg>
        <pc:picChg chg="mod">
          <ac:chgData name="Rusak, Piotr" userId="7788bdb2-d3a4-4b47-83b7-47178f8c268e" providerId="ADAL" clId="{99ED512F-C0DB-419C-B8A7-66DF9AC2219E}" dt="2024-05-16T05:30:57.578" v="584"/>
          <ac:picMkLst>
            <pc:docMk/>
            <pc:sldMk cId="3422117583" sldId="411"/>
            <ac:picMk id="51" creationId="{C77A4A3C-26A9-1F4F-73D0-E628AE717E46}"/>
          </ac:picMkLst>
        </pc:picChg>
        <pc:picChg chg="mod">
          <ac:chgData name="Rusak, Piotr" userId="7788bdb2-d3a4-4b47-83b7-47178f8c268e" providerId="ADAL" clId="{99ED512F-C0DB-419C-B8A7-66DF9AC2219E}" dt="2024-05-16T05:30:57.578" v="584"/>
          <ac:picMkLst>
            <pc:docMk/>
            <pc:sldMk cId="3422117583" sldId="411"/>
            <ac:picMk id="55" creationId="{28B0EE81-4A57-D981-FF58-085B0A43C8DB}"/>
          </ac:picMkLst>
        </pc:picChg>
        <pc:picChg chg="mod">
          <ac:chgData name="Rusak, Piotr" userId="7788bdb2-d3a4-4b47-83b7-47178f8c268e" providerId="ADAL" clId="{99ED512F-C0DB-419C-B8A7-66DF9AC2219E}" dt="2024-05-16T05:30:57.578" v="584"/>
          <ac:picMkLst>
            <pc:docMk/>
            <pc:sldMk cId="3422117583" sldId="411"/>
            <ac:picMk id="56" creationId="{40301866-ECAF-AF2D-99BA-CE148E2A5630}"/>
          </ac:picMkLst>
        </pc:picChg>
        <pc:picChg chg="mod">
          <ac:chgData name="Rusak, Piotr" userId="7788bdb2-d3a4-4b47-83b7-47178f8c268e" providerId="ADAL" clId="{99ED512F-C0DB-419C-B8A7-66DF9AC2219E}" dt="2024-05-16T05:30:57.578" v="584"/>
          <ac:picMkLst>
            <pc:docMk/>
            <pc:sldMk cId="3422117583" sldId="411"/>
            <ac:picMk id="60" creationId="{8E976EFC-3429-EDBD-59A4-0FE4FDE31C90}"/>
          </ac:picMkLst>
        </pc:picChg>
        <pc:picChg chg="mod">
          <ac:chgData name="Rusak, Piotr" userId="7788bdb2-d3a4-4b47-83b7-47178f8c268e" providerId="ADAL" clId="{99ED512F-C0DB-419C-B8A7-66DF9AC2219E}" dt="2024-05-16T05:30:57.578" v="584"/>
          <ac:picMkLst>
            <pc:docMk/>
            <pc:sldMk cId="3422117583" sldId="411"/>
            <ac:picMk id="64" creationId="{E0356B19-4F95-DC90-7522-ADB71304C2BE}"/>
          </ac:picMkLst>
        </pc:picChg>
        <pc:picChg chg="mod">
          <ac:chgData name="Rusak, Piotr" userId="7788bdb2-d3a4-4b47-83b7-47178f8c268e" providerId="ADAL" clId="{99ED512F-C0DB-419C-B8A7-66DF9AC2219E}" dt="2024-05-16T05:30:57.578" v="584"/>
          <ac:picMkLst>
            <pc:docMk/>
            <pc:sldMk cId="3422117583" sldId="411"/>
            <ac:picMk id="68" creationId="{404D6B21-0EF7-8068-3021-6CBE58E82272}"/>
          </ac:picMkLst>
        </pc:picChg>
        <pc:picChg chg="mod">
          <ac:chgData name="Rusak, Piotr" userId="7788bdb2-d3a4-4b47-83b7-47178f8c268e" providerId="ADAL" clId="{99ED512F-C0DB-419C-B8A7-66DF9AC2219E}" dt="2024-05-16T05:30:57.578" v="584"/>
          <ac:picMkLst>
            <pc:docMk/>
            <pc:sldMk cId="3422117583" sldId="411"/>
            <ac:picMk id="72" creationId="{65BBF0A2-5F20-2C56-4BF1-1794DEDAE686}"/>
          </ac:picMkLst>
        </pc:picChg>
        <pc:picChg chg="mod">
          <ac:chgData name="Rusak, Piotr" userId="7788bdb2-d3a4-4b47-83b7-47178f8c268e" providerId="ADAL" clId="{99ED512F-C0DB-419C-B8A7-66DF9AC2219E}" dt="2024-05-16T05:30:57.578" v="584"/>
          <ac:picMkLst>
            <pc:docMk/>
            <pc:sldMk cId="3422117583" sldId="411"/>
            <ac:picMk id="76" creationId="{DC52A830-3CDC-DED1-BCEC-8394B4C9932A}"/>
          </ac:picMkLst>
        </pc:picChg>
        <pc:picChg chg="mod">
          <ac:chgData name="Rusak, Piotr" userId="7788bdb2-d3a4-4b47-83b7-47178f8c268e" providerId="ADAL" clId="{99ED512F-C0DB-419C-B8A7-66DF9AC2219E}" dt="2024-05-16T05:30:57.578" v="584"/>
          <ac:picMkLst>
            <pc:docMk/>
            <pc:sldMk cId="3422117583" sldId="411"/>
            <ac:picMk id="80" creationId="{82EE1FA0-C121-B1DC-1B0B-95649CBE614A}"/>
          </ac:picMkLst>
        </pc:picChg>
        <pc:picChg chg="mod">
          <ac:chgData name="Rusak, Piotr" userId="7788bdb2-d3a4-4b47-83b7-47178f8c268e" providerId="ADAL" clId="{99ED512F-C0DB-419C-B8A7-66DF9AC2219E}" dt="2024-05-16T06:16:05.344" v="624"/>
          <ac:picMkLst>
            <pc:docMk/>
            <pc:sldMk cId="3422117583" sldId="411"/>
            <ac:picMk id="84" creationId="{518FF4FF-EAAD-7755-B6EF-E44944888DB5}"/>
          </ac:picMkLst>
        </pc:picChg>
        <pc:picChg chg="mod">
          <ac:chgData name="Rusak, Piotr" userId="7788bdb2-d3a4-4b47-83b7-47178f8c268e" providerId="ADAL" clId="{99ED512F-C0DB-419C-B8A7-66DF9AC2219E}" dt="2024-05-16T06:16:05.344" v="624"/>
          <ac:picMkLst>
            <pc:docMk/>
            <pc:sldMk cId="3422117583" sldId="411"/>
            <ac:picMk id="89" creationId="{03E61529-7601-CB4B-D708-2650B7D10CED}"/>
          </ac:picMkLst>
        </pc:picChg>
        <pc:picChg chg="mod">
          <ac:chgData name="Rusak, Piotr" userId="7788bdb2-d3a4-4b47-83b7-47178f8c268e" providerId="ADAL" clId="{99ED512F-C0DB-419C-B8A7-66DF9AC2219E}" dt="2024-05-16T06:16:05.344" v="624"/>
          <ac:picMkLst>
            <pc:docMk/>
            <pc:sldMk cId="3422117583" sldId="411"/>
            <ac:picMk id="94" creationId="{D5A9E78B-7EE1-40A2-4457-F1DA1FD86855}"/>
          </ac:picMkLst>
        </pc:picChg>
        <pc:picChg chg="mod">
          <ac:chgData name="Rusak, Piotr" userId="7788bdb2-d3a4-4b47-83b7-47178f8c268e" providerId="ADAL" clId="{99ED512F-C0DB-419C-B8A7-66DF9AC2219E}" dt="2024-05-16T06:16:05.344" v="624"/>
          <ac:picMkLst>
            <pc:docMk/>
            <pc:sldMk cId="3422117583" sldId="411"/>
            <ac:picMk id="98" creationId="{6D722AF6-0592-C74C-A3FE-A5AA7218D78C}"/>
          </ac:picMkLst>
        </pc:picChg>
        <pc:picChg chg="mod">
          <ac:chgData name="Rusak, Piotr" userId="7788bdb2-d3a4-4b47-83b7-47178f8c268e" providerId="ADAL" clId="{99ED512F-C0DB-419C-B8A7-66DF9AC2219E}" dt="2024-05-16T06:16:05.344" v="624"/>
          <ac:picMkLst>
            <pc:docMk/>
            <pc:sldMk cId="3422117583" sldId="411"/>
            <ac:picMk id="102" creationId="{3237534E-B594-94DC-3AC2-B3D6A8DEEEE1}"/>
          </ac:picMkLst>
        </pc:picChg>
        <pc:picChg chg="mod">
          <ac:chgData name="Rusak, Piotr" userId="7788bdb2-d3a4-4b47-83b7-47178f8c268e" providerId="ADAL" clId="{99ED512F-C0DB-419C-B8A7-66DF9AC2219E}" dt="2024-05-16T06:16:05.344" v="624"/>
          <ac:picMkLst>
            <pc:docMk/>
            <pc:sldMk cId="3422117583" sldId="411"/>
            <ac:picMk id="106" creationId="{D97F3E21-F08D-9E68-609B-E9663E845165}"/>
          </ac:picMkLst>
        </pc:picChg>
        <pc:picChg chg="mod">
          <ac:chgData name="Rusak, Piotr" userId="7788bdb2-d3a4-4b47-83b7-47178f8c268e" providerId="ADAL" clId="{99ED512F-C0DB-419C-B8A7-66DF9AC2219E}" dt="2024-05-16T06:16:05.344" v="624"/>
          <ac:picMkLst>
            <pc:docMk/>
            <pc:sldMk cId="3422117583" sldId="411"/>
            <ac:picMk id="111" creationId="{6049BA70-8B65-4CC3-2F90-1F2B70109531}"/>
          </ac:picMkLst>
        </pc:picChg>
        <pc:picChg chg="mod">
          <ac:chgData name="Rusak, Piotr" userId="7788bdb2-d3a4-4b47-83b7-47178f8c268e" providerId="ADAL" clId="{99ED512F-C0DB-419C-B8A7-66DF9AC2219E}" dt="2024-05-16T06:16:05.344" v="624"/>
          <ac:picMkLst>
            <pc:docMk/>
            <pc:sldMk cId="3422117583" sldId="411"/>
            <ac:picMk id="116" creationId="{0A58A09E-B153-C089-6511-877707E79546}"/>
          </ac:picMkLst>
        </pc:picChg>
        <pc:picChg chg="mod">
          <ac:chgData name="Rusak, Piotr" userId="7788bdb2-d3a4-4b47-83b7-47178f8c268e" providerId="ADAL" clId="{99ED512F-C0DB-419C-B8A7-66DF9AC2219E}" dt="2024-05-16T06:16:05.344" v="624"/>
          <ac:picMkLst>
            <pc:docMk/>
            <pc:sldMk cId="3422117583" sldId="411"/>
            <ac:picMk id="117" creationId="{165EB5BF-C7A3-0E6C-5303-8CDFAD710233}"/>
          </ac:picMkLst>
        </pc:picChg>
        <pc:picChg chg="mod">
          <ac:chgData name="Rusak, Piotr" userId="7788bdb2-d3a4-4b47-83b7-47178f8c268e" providerId="ADAL" clId="{99ED512F-C0DB-419C-B8A7-66DF9AC2219E}" dt="2024-05-16T06:16:05.344" v="624"/>
          <ac:picMkLst>
            <pc:docMk/>
            <pc:sldMk cId="3422117583" sldId="411"/>
            <ac:picMk id="121" creationId="{D08944B8-9484-799A-8B27-879D74F5A60D}"/>
          </ac:picMkLst>
        </pc:picChg>
        <pc:picChg chg="mod">
          <ac:chgData name="Rusak, Piotr" userId="7788bdb2-d3a4-4b47-83b7-47178f8c268e" providerId="ADAL" clId="{99ED512F-C0DB-419C-B8A7-66DF9AC2219E}" dt="2024-05-16T06:16:05.344" v="624"/>
          <ac:picMkLst>
            <pc:docMk/>
            <pc:sldMk cId="3422117583" sldId="411"/>
            <ac:picMk id="122" creationId="{8EF27EDC-F275-8F1E-0551-AA17424C1598}"/>
          </ac:picMkLst>
        </pc:picChg>
        <pc:picChg chg="mod">
          <ac:chgData name="Rusak, Piotr" userId="7788bdb2-d3a4-4b47-83b7-47178f8c268e" providerId="ADAL" clId="{99ED512F-C0DB-419C-B8A7-66DF9AC2219E}" dt="2024-05-16T06:16:05.344" v="624"/>
          <ac:picMkLst>
            <pc:docMk/>
            <pc:sldMk cId="3422117583" sldId="411"/>
            <ac:picMk id="126" creationId="{677E14B8-A36A-F281-BCAD-CA0F2CDA3541}"/>
          </ac:picMkLst>
        </pc:picChg>
        <pc:picChg chg="mod">
          <ac:chgData name="Rusak, Piotr" userId="7788bdb2-d3a4-4b47-83b7-47178f8c268e" providerId="ADAL" clId="{99ED512F-C0DB-419C-B8A7-66DF9AC2219E}" dt="2024-05-16T06:16:05.344" v="624"/>
          <ac:picMkLst>
            <pc:docMk/>
            <pc:sldMk cId="3422117583" sldId="411"/>
            <ac:picMk id="130" creationId="{B4F28B17-450F-1C88-390C-40FB5C1DA897}"/>
          </ac:picMkLst>
        </pc:picChg>
        <pc:picChg chg="mod">
          <ac:chgData name="Rusak, Piotr" userId="7788bdb2-d3a4-4b47-83b7-47178f8c268e" providerId="ADAL" clId="{99ED512F-C0DB-419C-B8A7-66DF9AC2219E}" dt="2024-05-16T06:16:05.344" v="624"/>
          <ac:picMkLst>
            <pc:docMk/>
            <pc:sldMk cId="3422117583" sldId="411"/>
            <ac:picMk id="134" creationId="{0138179E-6B6E-B474-40E0-F90B8C9F2DF8}"/>
          </ac:picMkLst>
        </pc:picChg>
        <pc:picChg chg="mod">
          <ac:chgData name="Rusak, Piotr" userId="7788bdb2-d3a4-4b47-83b7-47178f8c268e" providerId="ADAL" clId="{99ED512F-C0DB-419C-B8A7-66DF9AC2219E}" dt="2024-05-16T06:16:05.344" v="624"/>
          <ac:picMkLst>
            <pc:docMk/>
            <pc:sldMk cId="3422117583" sldId="411"/>
            <ac:picMk id="138" creationId="{F415DB15-C0B6-B136-E7EB-FDA21BA21B8E}"/>
          </ac:picMkLst>
        </pc:picChg>
        <pc:picChg chg="mod">
          <ac:chgData name="Rusak, Piotr" userId="7788bdb2-d3a4-4b47-83b7-47178f8c268e" providerId="ADAL" clId="{99ED512F-C0DB-419C-B8A7-66DF9AC2219E}" dt="2024-05-16T06:16:05.344" v="624"/>
          <ac:picMkLst>
            <pc:docMk/>
            <pc:sldMk cId="3422117583" sldId="411"/>
            <ac:picMk id="142" creationId="{FA80C79E-3E80-A722-F14E-9672F5FE61BA}"/>
          </ac:picMkLst>
        </pc:picChg>
        <pc:picChg chg="mod">
          <ac:chgData name="Rusak, Piotr" userId="7788bdb2-d3a4-4b47-83b7-47178f8c268e" providerId="ADAL" clId="{99ED512F-C0DB-419C-B8A7-66DF9AC2219E}" dt="2024-05-16T06:16:05.344" v="624"/>
          <ac:picMkLst>
            <pc:docMk/>
            <pc:sldMk cId="3422117583" sldId="411"/>
            <ac:picMk id="146" creationId="{2FCB1072-75C7-EF26-8930-2A33B1DDEBBE}"/>
          </ac:picMkLst>
        </pc:picChg>
        <pc:picChg chg="del mod topLvl">
          <ac:chgData name="Rusak, Piotr" userId="7788bdb2-d3a4-4b47-83b7-47178f8c268e" providerId="ADAL" clId="{99ED512F-C0DB-419C-B8A7-66DF9AC2219E}" dt="2024-05-16T06:22:45.536" v="701" actId="478"/>
          <ac:picMkLst>
            <pc:docMk/>
            <pc:sldMk cId="3422117583" sldId="411"/>
            <ac:picMk id="150" creationId="{6FF6318F-2027-B5FF-7DD4-D76E7F1765B0}"/>
          </ac:picMkLst>
        </pc:picChg>
        <pc:picChg chg="mod">
          <ac:chgData name="Rusak, Piotr" userId="7788bdb2-d3a4-4b47-83b7-47178f8c268e" providerId="ADAL" clId="{99ED512F-C0DB-419C-B8A7-66DF9AC2219E}" dt="2024-05-16T06:22:47.495" v="702"/>
          <ac:picMkLst>
            <pc:docMk/>
            <pc:sldMk cId="3422117583" sldId="411"/>
            <ac:picMk id="153" creationId="{F7F7F00A-4386-4357-7DC3-A73B4AF9C078}"/>
          </ac:picMkLst>
        </pc:picChg>
        <pc:picChg chg="add mod">
          <ac:chgData name="Rusak, Piotr" userId="7788bdb2-d3a4-4b47-83b7-47178f8c268e" providerId="ADAL" clId="{99ED512F-C0DB-419C-B8A7-66DF9AC2219E}" dt="2024-05-16T06:23:08.393" v="708" actId="164"/>
          <ac:picMkLst>
            <pc:docMk/>
            <pc:sldMk cId="3422117583" sldId="411"/>
            <ac:picMk id="155" creationId="{5A20B8EE-7CE1-BE99-AD9A-849799AF8BEC}"/>
          </ac:picMkLst>
        </pc:picChg>
        <pc:picChg chg="add mod">
          <ac:chgData name="Rusak, Piotr" userId="7788bdb2-d3a4-4b47-83b7-47178f8c268e" providerId="ADAL" clId="{99ED512F-C0DB-419C-B8A7-66DF9AC2219E}" dt="2024-05-16T06:31:03.634" v="775"/>
          <ac:picMkLst>
            <pc:docMk/>
            <pc:sldMk cId="3422117583" sldId="411"/>
            <ac:picMk id="158" creationId="{4BC8B9F4-53A6-0FA8-84F6-AC10E2D58176}"/>
          </ac:picMkLst>
        </pc:picChg>
      </pc:sldChg>
      <pc:sldChg chg="addSp delSp modSp add mod modTransition">
        <pc:chgData name="Rusak, Piotr" userId="7788bdb2-d3a4-4b47-83b7-47178f8c268e" providerId="ADAL" clId="{99ED512F-C0DB-419C-B8A7-66DF9AC2219E}" dt="2024-05-16T07:12:06.171" v="1766" actId="255"/>
        <pc:sldMkLst>
          <pc:docMk/>
          <pc:sldMk cId="1727799574" sldId="412"/>
        </pc:sldMkLst>
        <pc:spChg chg="mod">
          <ac:chgData name="Rusak, Piotr" userId="7788bdb2-d3a4-4b47-83b7-47178f8c268e" providerId="ADAL" clId="{99ED512F-C0DB-419C-B8A7-66DF9AC2219E}" dt="2024-05-16T06:30:51.412" v="773" actId="20577"/>
          <ac:spMkLst>
            <pc:docMk/>
            <pc:sldMk cId="1727799574" sldId="412"/>
            <ac:spMk id="7" creationId="{DAC72DD8-5FAA-495F-4671-85CE4717196A}"/>
          </ac:spMkLst>
        </pc:spChg>
        <pc:spChg chg="add mod">
          <ac:chgData name="Rusak, Piotr" userId="7788bdb2-d3a4-4b47-83b7-47178f8c268e" providerId="ADAL" clId="{99ED512F-C0DB-419C-B8A7-66DF9AC2219E}" dt="2024-05-16T07:12:06.171" v="1766" actId="255"/>
          <ac:spMkLst>
            <pc:docMk/>
            <pc:sldMk cId="1727799574" sldId="412"/>
            <ac:spMk id="12" creationId="{915A6EDC-11F4-79EB-46CD-6C3E5132884A}"/>
          </ac:spMkLst>
        </pc:spChg>
        <pc:spChg chg="del">
          <ac:chgData name="Rusak, Piotr" userId="7788bdb2-d3a4-4b47-83b7-47178f8c268e" providerId="ADAL" clId="{99ED512F-C0DB-419C-B8A7-66DF9AC2219E}" dt="2024-05-16T06:29:56.228" v="742" actId="478"/>
          <ac:spMkLst>
            <pc:docMk/>
            <pc:sldMk cId="1727799574" sldId="412"/>
            <ac:spMk id="19" creationId="{57B4056A-489F-7A5C-F856-E4AE8FC48167}"/>
          </ac:spMkLst>
        </pc:spChg>
        <pc:spChg chg="del">
          <ac:chgData name="Rusak, Piotr" userId="7788bdb2-d3a4-4b47-83b7-47178f8c268e" providerId="ADAL" clId="{99ED512F-C0DB-419C-B8A7-66DF9AC2219E}" dt="2024-05-16T06:30:16.550" v="748" actId="478"/>
          <ac:spMkLst>
            <pc:docMk/>
            <pc:sldMk cId="1727799574" sldId="412"/>
            <ac:spMk id="22" creationId="{052E038D-46CB-B82B-BA46-798EE510E3C8}"/>
          </ac:spMkLst>
        </pc:spChg>
        <pc:picChg chg="add del">
          <ac:chgData name="Rusak, Piotr" userId="7788bdb2-d3a4-4b47-83b7-47178f8c268e" providerId="ADAL" clId="{99ED512F-C0DB-419C-B8A7-66DF9AC2219E}" dt="2024-05-16T06:36:17.730" v="859" actId="22"/>
          <ac:picMkLst>
            <pc:docMk/>
            <pc:sldMk cId="1727799574" sldId="412"/>
            <ac:picMk id="9" creationId="{7AD70EEE-09DE-B6EB-9BBF-CCEA34700853}"/>
          </ac:picMkLst>
        </pc:picChg>
        <pc:picChg chg="del">
          <ac:chgData name="Rusak, Piotr" userId="7788bdb2-d3a4-4b47-83b7-47178f8c268e" providerId="ADAL" clId="{99ED512F-C0DB-419C-B8A7-66DF9AC2219E}" dt="2024-05-16T06:30:17.417" v="749" actId="478"/>
          <ac:picMkLst>
            <pc:docMk/>
            <pc:sldMk cId="1727799574" sldId="412"/>
            <ac:picMk id="20" creationId="{D236A3B6-638D-DA32-4371-FA7EFD72B317}"/>
          </ac:picMkLst>
        </pc:picChg>
        <pc:picChg chg="mod">
          <ac:chgData name="Rusak, Piotr" userId="7788bdb2-d3a4-4b47-83b7-47178f8c268e" providerId="ADAL" clId="{99ED512F-C0DB-419C-B8A7-66DF9AC2219E}" dt="2024-05-16T06:30:26.962" v="751" actId="1035"/>
          <ac:picMkLst>
            <pc:docMk/>
            <pc:sldMk cId="1727799574" sldId="412"/>
            <ac:picMk id="21" creationId="{C7E577D4-FE03-6806-D877-42D1F67FD1B3}"/>
          </ac:picMkLst>
        </pc:picChg>
      </pc:sldChg>
      <pc:sldChg chg="addSp delSp modSp add mod modAnim">
        <pc:chgData name="Rusak, Piotr" userId="7788bdb2-d3a4-4b47-83b7-47178f8c268e" providerId="ADAL" clId="{99ED512F-C0DB-419C-B8A7-66DF9AC2219E}" dt="2024-05-16T07:00:19.060" v="1171"/>
        <pc:sldMkLst>
          <pc:docMk/>
          <pc:sldMk cId="2615280116" sldId="413"/>
        </pc:sldMkLst>
        <pc:spChg chg="mod">
          <ac:chgData name="Rusak, Piotr" userId="7788bdb2-d3a4-4b47-83b7-47178f8c268e" providerId="ADAL" clId="{99ED512F-C0DB-419C-B8A7-66DF9AC2219E}" dt="2024-05-16T06:31:39.974" v="803" actId="20577"/>
          <ac:spMkLst>
            <pc:docMk/>
            <pc:sldMk cId="2615280116" sldId="413"/>
            <ac:spMk id="7" creationId="{DAC72DD8-5FAA-495F-4671-85CE4717196A}"/>
          </ac:spMkLst>
        </pc:spChg>
        <pc:spChg chg="add mod">
          <ac:chgData name="Rusak, Piotr" userId="7788bdb2-d3a4-4b47-83b7-47178f8c268e" providerId="ADAL" clId="{99ED512F-C0DB-419C-B8A7-66DF9AC2219E}" dt="2024-05-16T06:37:35.880" v="873" actId="1076"/>
          <ac:spMkLst>
            <pc:docMk/>
            <pc:sldMk cId="2615280116" sldId="413"/>
            <ac:spMk id="13" creationId="{BB0FF113-03A9-A6ED-8F7E-E411EADCE23E}"/>
          </ac:spMkLst>
        </pc:spChg>
        <pc:spChg chg="add mod">
          <ac:chgData name="Rusak, Piotr" userId="7788bdb2-d3a4-4b47-83b7-47178f8c268e" providerId="ADAL" clId="{99ED512F-C0DB-419C-B8A7-66DF9AC2219E}" dt="2024-05-16T06:41:38.789" v="1073" actId="164"/>
          <ac:spMkLst>
            <pc:docMk/>
            <pc:sldMk cId="2615280116" sldId="413"/>
            <ac:spMk id="14" creationId="{5B1971B4-0B02-C622-D46F-0D43E4364D25}"/>
          </ac:spMkLst>
        </pc:spChg>
        <pc:spChg chg="add del mod">
          <ac:chgData name="Rusak, Piotr" userId="7788bdb2-d3a4-4b47-83b7-47178f8c268e" providerId="ADAL" clId="{99ED512F-C0DB-419C-B8A7-66DF9AC2219E}" dt="2024-05-16T06:56:41.250" v="1125"/>
          <ac:spMkLst>
            <pc:docMk/>
            <pc:sldMk cId="2615280116" sldId="413"/>
            <ac:spMk id="24" creationId="{CDF92013-BEBB-BEA8-FEE3-1374C4DEE64D}"/>
          </ac:spMkLst>
        </pc:spChg>
        <pc:spChg chg="add mod topLvl">
          <ac:chgData name="Rusak, Piotr" userId="7788bdb2-d3a4-4b47-83b7-47178f8c268e" providerId="ADAL" clId="{99ED512F-C0DB-419C-B8A7-66DF9AC2219E}" dt="2024-05-16T07:00:07.973" v="1168" actId="164"/>
          <ac:spMkLst>
            <pc:docMk/>
            <pc:sldMk cId="2615280116" sldId="413"/>
            <ac:spMk id="25" creationId="{4B7AEAE0-8966-BD6D-326F-443D08E39EAA}"/>
          </ac:spMkLst>
        </pc:spChg>
        <pc:grpChg chg="add mod">
          <ac:chgData name="Rusak, Piotr" userId="7788bdb2-d3a4-4b47-83b7-47178f8c268e" providerId="ADAL" clId="{99ED512F-C0DB-419C-B8A7-66DF9AC2219E}" dt="2024-05-16T06:55:50.129" v="1119" actId="164"/>
          <ac:grpSpMkLst>
            <pc:docMk/>
            <pc:sldMk cId="2615280116" sldId="413"/>
            <ac:grpSpMk id="19" creationId="{E3FF62F2-65DE-42B2-3741-EFAB32032074}"/>
          </ac:grpSpMkLst>
        </pc:grpChg>
        <pc:grpChg chg="add mod">
          <ac:chgData name="Rusak, Piotr" userId="7788bdb2-d3a4-4b47-83b7-47178f8c268e" providerId="ADAL" clId="{99ED512F-C0DB-419C-B8A7-66DF9AC2219E}" dt="2024-05-16T06:55:50.129" v="1119" actId="164"/>
          <ac:grpSpMkLst>
            <pc:docMk/>
            <pc:sldMk cId="2615280116" sldId="413"/>
            <ac:grpSpMk id="23" creationId="{B2E60985-6E3E-B3BE-7E88-7218115223EB}"/>
          </ac:grpSpMkLst>
        </pc:grpChg>
        <pc:grpChg chg="add del mod">
          <ac:chgData name="Rusak, Piotr" userId="7788bdb2-d3a4-4b47-83b7-47178f8c268e" providerId="ADAL" clId="{99ED512F-C0DB-419C-B8A7-66DF9AC2219E}" dt="2024-05-16T06:59:33.688" v="1161" actId="165"/>
          <ac:grpSpMkLst>
            <pc:docMk/>
            <pc:sldMk cId="2615280116" sldId="413"/>
            <ac:grpSpMk id="28" creationId="{95165FB4-60BA-213E-E5B4-076ABA351BEB}"/>
          </ac:grpSpMkLst>
        </pc:grpChg>
        <pc:grpChg chg="add mod">
          <ac:chgData name="Rusak, Piotr" userId="7788bdb2-d3a4-4b47-83b7-47178f8c268e" providerId="ADAL" clId="{99ED512F-C0DB-419C-B8A7-66DF9AC2219E}" dt="2024-05-16T07:00:10.351" v="1169" actId="1076"/>
          <ac:grpSpMkLst>
            <pc:docMk/>
            <pc:sldMk cId="2615280116" sldId="413"/>
            <ac:grpSpMk id="29" creationId="{09E89D1D-0BA1-87DA-6A41-86A1E46A8BFC}"/>
          </ac:grpSpMkLst>
        </pc:grpChg>
        <pc:picChg chg="add mod">
          <ac:chgData name="Rusak, Piotr" userId="7788bdb2-d3a4-4b47-83b7-47178f8c268e" providerId="ADAL" clId="{99ED512F-C0DB-419C-B8A7-66DF9AC2219E}" dt="2024-05-16T06:36:37.858" v="863" actId="1076"/>
          <ac:picMkLst>
            <pc:docMk/>
            <pc:sldMk cId="2615280116" sldId="413"/>
            <ac:picMk id="9" creationId="{5072ED2D-0A82-1CD0-3D59-B622607404B6}"/>
          </ac:picMkLst>
        </pc:picChg>
        <pc:picChg chg="add mod">
          <ac:chgData name="Rusak, Piotr" userId="7788bdb2-d3a4-4b47-83b7-47178f8c268e" providerId="ADAL" clId="{99ED512F-C0DB-419C-B8A7-66DF9AC2219E}" dt="2024-05-16T06:41:38.789" v="1073" actId="164"/>
          <ac:picMkLst>
            <pc:docMk/>
            <pc:sldMk cId="2615280116" sldId="413"/>
            <ac:picMk id="18" creationId="{7578BE56-3628-156F-A0C4-0B800DBA2D0D}"/>
          </ac:picMkLst>
        </pc:picChg>
        <pc:picChg chg="add mod">
          <ac:chgData name="Rusak, Piotr" userId="7788bdb2-d3a4-4b47-83b7-47178f8c268e" providerId="ADAL" clId="{99ED512F-C0DB-419C-B8A7-66DF9AC2219E}" dt="2024-05-16T06:55:50.129" v="1119" actId="164"/>
          <ac:picMkLst>
            <pc:docMk/>
            <pc:sldMk cId="2615280116" sldId="413"/>
            <ac:picMk id="22" creationId="{54A0104F-FBE1-CA44-49CF-72D34A82DBAD}"/>
          </ac:picMkLst>
        </pc:picChg>
        <pc:picChg chg="add mod topLvl">
          <ac:chgData name="Rusak, Piotr" userId="7788bdb2-d3a4-4b47-83b7-47178f8c268e" providerId="ADAL" clId="{99ED512F-C0DB-419C-B8A7-66DF9AC2219E}" dt="2024-05-16T07:00:07.973" v="1168" actId="164"/>
          <ac:picMkLst>
            <pc:docMk/>
            <pc:sldMk cId="2615280116" sldId="413"/>
            <ac:picMk id="27" creationId="{8E7490FD-870C-645E-62C0-AC88C395AF33}"/>
          </ac:picMkLst>
        </pc:picChg>
      </pc:sldChg>
      <pc:sldChg chg="addSp delSp modSp add mod">
        <pc:chgData name="Rusak, Piotr" userId="7788bdb2-d3a4-4b47-83b7-47178f8c268e" providerId="ADAL" clId="{99ED512F-C0DB-419C-B8A7-66DF9AC2219E}" dt="2024-05-16T07:19:33.890" v="1952" actId="1076"/>
        <pc:sldMkLst>
          <pc:docMk/>
          <pc:sldMk cId="1011992218" sldId="414"/>
        </pc:sldMkLst>
        <pc:spChg chg="add mod">
          <ac:chgData name="Rusak, Piotr" userId="7788bdb2-d3a4-4b47-83b7-47178f8c268e" providerId="ADAL" clId="{99ED512F-C0DB-419C-B8A7-66DF9AC2219E}" dt="2024-05-16T07:14:09.477" v="1801"/>
          <ac:spMkLst>
            <pc:docMk/>
            <pc:sldMk cId="1011992218" sldId="414"/>
            <ac:spMk id="4" creationId="{3DC126B2-B97E-D6D1-6137-9BC53323BD57}"/>
          </ac:spMkLst>
        </pc:spChg>
        <pc:spChg chg="mod">
          <ac:chgData name="Rusak, Piotr" userId="7788bdb2-d3a4-4b47-83b7-47178f8c268e" providerId="ADAL" clId="{99ED512F-C0DB-419C-B8A7-66DF9AC2219E}" dt="2024-05-16T06:31:29.056" v="794" actId="20577"/>
          <ac:spMkLst>
            <pc:docMk/>
            <pc:sldMk cId="1011992218" sldId="414"/>
            <ac:spMk id="7" creationId="{DAC72DD8-5FAA-495F-4671-85CE4717196A}"/>
          </ac:spMkLst>
        </pc:spChg>
        <pc:spChg chg="add mod">
          <ac:chgData name="Rusak, Piotr" userId="7788bdb2-d3a4-4b47-83b7-47178f8c268e" providerId="ADAL" clId="{99ED512F-C0DB-419C-B8A7-66DF9AC2219E}" dt="2024-05-16T07:17:33.598" v="1908" actId="20577"/>
          <ac:spMkLst>
            <pc:docMk/>
            <pc:sldMk cId="1011992218" sldId="414"/>
            <ac:spMk id="13" creationId="{95AE58D9-33C8-FAC9-C8D3-7CEE85D3E409}"/>
          </ac:spMkLst>
        </pc:spChg>
        <pc:picChg chg="add mod">
          <ac:chgData name="Rusak, Piotr" userId="7788bdb2-d3a4-4b47-83b7-47178f8c268e" providerId="ADAL" clId="{99ED512F-C0DB-419C-B8A7-66DF9AC2219E}" dt="2024-05-16T07:19:01.339" v="1939" actId="1037"/>
          <ac:picMkLst>
            <pc:docMk/>
            <pc:sldMk cId="1011992218" sldId="414"/>
            <ac:picMk id="9" creationId="{2E6465F0-2D1A-2987-40CF-8B2476634256}"/>
          </ac:picMkLst>
        </pc:picChg>
        <pc:picChg chg="add mod">
          <ac:chgData name="Rusak, Piotr" userId="7788bdb2-d3a4-4b47-83b7-47178f8c268e" providerId="ADAL" clId="{99ED512F-C0DB-419C-B8A7-66DF9AC2219E}" dt="2024-05-16T07:17:40.455" v="1909" actId="1076"/>
          <ac:picMkLst>
            <pc:docMk/>
            <pc:sldMk cId="1011992218" sldId="414"/>
            <ac:picMk id="12" creationId="{7B1E8A55-D466-A3D4-8718-7DC279DD8527}"/>
          </ac:picMkLst>
        </pc:picChg>
        <pc:picChg chg="add del mod">
          <ac:chgData name="Rusak, Piotr" userId="7788bdb2-d3a4-4b47-83b7-47178f8c268e" providerId="ADAL" clId="{99ED512F-C0DB-419C-B8A7-66DF9AC2219E}" dt="2024-05-16T07:18:19.366" v="1915" actId="478"/>
          <ac:picMkLst>
            <pc:docMk/>
            <pc:sldMk cId="1011992218" sldId="414"/>
            <ac:picMk id="14" creationId="{896A5052-840C-E24F-1312-F894E1AC368D}"/>
          </ac:picMkLst>
        </pc:picChg>
        <pc:picChg chg="add mod">
          <ac:chgData name="Rusak, Piotr" userId="7788bdb2-d3a4-4b47-83b7-47178f8c268e" providerId="ADAL" clId="{99ED512F-C0DB-419C-B8A7-66DF9AC2219E}" dt="2024-05-16T07:19:05.831" v="1945" actId="1037"/>
          <ac:picMkLst>
            <pc:docMk/>
            <pc:sldMk cId="1011992218" sldId="414"/>
            <ac:picMk id="18" creationId="{28432200-784C-306E-E455-27AD6577A1B5}"/>
          </ac:picMkLst>
        </pc:picChg>
        <pc:picChg chg="add mod">
          <ac:chgData name="Rusak, Piotr" userId="7788bdb2-d3a4-4b47-83b7-47178f8c268e" providerId="ADAL" clId="{99ED512F-C0DB-419C-B8A7-66DF9AC2219E}" dt="2024-05-16T07:19:33.890" v="1952" actId="1076"/>
          <ac:picMkLst>
            <pc:docMk/>
            <pc:sldMk cId="1011992218" sldId="414"/>
            <ac:picMk id="20" creationId="{0E5F564A-B19B-D8CC-43AF-9DB950D86978}"/>
          </ac:picMkLst>
        </pc:picChg>
      </pc:sldChg>
      <pc:sldChg chg="addSp delSp modSp add mod modAnim">
        <pc:chgData name="Rusak, Piotr" userId="7788bdb2-d3a4-4b47-83b7-47178f8c268e" providerId="ADAL" clId="{99ED512F-C0DB-419C-B8A7-66DF9AC2219E}" dt="2024-05-16T10:29:50.408" v="3903" actId="20577"/>
        <pc:sldMkLst>
          <pc:docMk/>
          <pc:sldMk cId="1870972094" sldId="415"/>
        </pc:sldMkLst>
        <pc:spChg chg="mod">
          <ac:chgData name="Rusak, Piotr" userId="7788bdb2-d3a4-4b47-83b7-47178f8c268e" providerId="ADAL" clId="{99ED512F-C0DB-419C-B8A7-66DF9AC2219E}" dt="2024-05-16T06:32:20.716" v="833" actId="20577"/>
          <ac:spMkLst>
            <pc:docMk/>
            <pc:sldMk cId="1870972094" sldId="415"/>
            <ac:spMk id="7" creationId="{DAC72DD8-5FAA-495F-4671-85CE4717196A}"/>
          </ac:spMkLst>
        </pc:spChg>
        <pc:spChg chg="add mod">
          <ac:chgData name="Rusak, Piotr" userId="7788bdb2-d3a4-4b47-83b7-47178f8c268e" providerId="ADAL" clId="{99ED512F-C0DB-419C-B8A7-66DF9AC2219E}" dt="2024-05-16T07:56:24.357" v="2493" actId="255"/>
          <ac:spMkLst>
            <pc:docMk/>
            <pc:sldMk cId="1870972094" sldId="415"/>
            <ac:spMk id="9" creationId="{0BC431CC-6784-D64F-E3A8-2ED8D8800F6F}"/>
          </ac:spMkLst>
        </pc:spChg>
        <pc:spChg chg="add mod topLvl">
          <ac:chgData name="Rusak, Piotr" userId="7788bdb2-d3a4-4b47-83b7-47178f8c268e" providerId="ADAL" clId="{99ED512F-C0DB-419C-B8A7-66DF9AC2219E}" dt="2024-05-16T08:07:43.486" v="3518" actId="255"/>
          <ac:spMkLst>
            <pc:docMk/>
            <pc:sldMk cId="1870972094" sldId="415"/>
            <ac:spMk id="14" creationId="{77D09921-C27B-7565-765E-D79A6BFD89B1}"/>
          </ac:spMkLst>
        </pc:spChg>
        <pc:spChg chg="add mod">
          <ac:chgData name="Rusak, Piotr" userId="7788bdb2-d3a4-4b47-83b7-47178f8c268e" providerId="ADAL" clId="{99ED512F-C0DB-419C-B8A7-66DF9AC2219E}" dt="2024-05-16T10:29:50.408" v="3903" actId="20577"/>
          <ac:spMkLst>
            <pc:docMk/>
            <pc:sldMk cId="1870972094" sldId="415"/>
            <ac:spMk id="18" creationId="{9105B317-A564-A87E-1E07-8D428F801E25}"/>
          </ac:spMkLst>
        </pc:spChg>
        <pc:grpChg chg="add del mod">
          <ac:chgData name="Rusak, Piotr" userId="7788bdb2-d3a4-4b47-83b7-47178f8c268e" providerId="ADAL" clId="{99ED512F-C0DB-419C-B8A7-66DF9AC2219E}" dt="2024-05-16T08:07:39.209" v="3517" actId="165"/>
          <ac:grpSpMkLst>
            <pc:docMk/>
            <pc:sldMk cId="1870972094" sldId="415"/>
            <ac:grpSpMk id="17" creationId="{637D7E60-B3F8-8FF9-B19E-A5C391E46B89}"/>
          </ac:grpSpMkLst>
        </pc:grpChg>
        <pc:picChg chg="add mod topLvl">
          <ac:chgData name="Rusak, Piotr" userId="7788bdb2-d3a4-4b47-83b7-47178f8c268e" providerId="ADAL" clId="{99ED512F-C0DB-419C-B8A7-66DF9AC2219E}" dt="2024-05-16T08:07:39.209" v="3517" actId="165"/>
          <ac:picMkLst>
            <pc:docMk/>
            <pc:sldMk cId="1870972094" sldId="415"/>
            <ac:picMk id="13" creationId="{4BE680A9-A889-71DE-1F68-5C0F8F163613}"/>
          </ac:picMkLst>
        </pc:picChg>
      </pc:sldChg>
      <pc:sldChg chg="addSp delSp modSp add mod modAnim">
        <pc:chgData name="Rusak, Piotr" userId="7788bdb2-d3a4-4b47-83b7-47178f8c268e" providerId="ADAL" clId="{99ED512F-C0DB-419C-B8A7-66DF9AC2219E}" dt="2024-05-16T07:52:32.493" v="2474"/>
        <pc:sldMkLst>
          <pc:docMk/>
          <pc:sldMk cId="450712599" sldId="416"/>
        </pc:sldMkLst>
        <pc:spChg chg="mod">
          <ac:chgData name="Rusak, Piotr" userId="7788bdb2-d3a4-4b47-83b7-47178f8c268e" providerId="ADAL" clId="{99ED512F-C0DB-419C-B8A7-66DF9AC2219E}" dt="2024-05-16T06:32:11.874" v="831" actId="20577"/>
          <ac:spMkLst>
            <pc:docMk/>
            <pc:sldMk cId="450712599" sldId="416"/>
            <ac:spMk id="7" creationId="{DAC72DD8-5FAA-495F-4671-85CE4717196A}"/>
          </ac:spMkLst>
        </pc:spChg>
        <pc:spChg chg="add mod">
          <ac:chgData name="Rusak, Piotr" userId="7788bdb2-d3a4-4b47-83b7-47178f8c268e" providerId="ADAL" clId="{99ED512F-C0DB-419C-B8A7-66DF9AC2219E}" dt="2024-05-16T07:45:23.936" v="2267" actId="164"/>
          <ac:spMkLst>
            <pc:docMk/>
            <pc:sldMk cId="450712599" sldId="416"/>
            <ac:spMk id="14" creationId="{907A2BEC-2D71-648E-92B0-A026B96BC127}"/>
          </ac:spMkLst>
        </pc:spChg>
        <pc:spChg chg="add mod">
          <ac:chgData name="Rusak, Piotr" userId="7788bdb2-d3a4-4b47-83b7-47178f8c268e" providerId="ADAL" clId="{99ED512F-C0DB-419C-B8A7-66DF9AC2219E}" dt="2024-05-16T07:40:32.545" v="2255" actId="20577"/>
          <ac:spMkLst>
            <pc:docMk/>
            <pc:sldMk cId="450712599" sldId="416"/>
            <ac:spMk id="17" creationId="{9AD77394-3A16-F66E-C307-FEF84BC91B31}"/>
          </ac:spMkLst>
        </pc:spChg>
        <pc:spChg chg="add mod">
          <ac:chgData name="Rusak, Piotr" userId="7788bdb2-d3a4-4b47-83b7-47178f8c268e" providerId="ADAL" clId="{99ED512F-C0DB-419C-B8A7-66DF9AC2219E}" dt="2024-05-16T07:49:08.127" v="2339" actId="1076"/>
          <ac:spMkLst>
            <pc:docMk/>
            <pc:sldMk cId="450712599" sldId="416"/>
            <ac:spMk id="22" creationId="{D9D0756F-9CB6-DBF6-83CB-696CD09D4730}"/>
          </ac:spMkLst>
        </pc:spChg>
        <pc:spChg chg="add mod topLvl">
          <ac:chgData name="Rusak, Piotr" userId="7788bdb2-d3a4-4b47-83b7-47178f8c268e" providerId="ADAL" clId="{99ED512F-C0DB-419C-B8A7-66DF9AC2219E}" dt="2024-05-16T07:52:26.318" v="2472" actId="164"/>
          <ac:spMkLst>
            <pc:docMk/>
            <pc:sldMk cId="450712599" sldId="416"/>
            <ac:spMk id="26" creationId="{13B4B5B9-C711-6588-7F03-C7CF0C74FC89}"/>
          </ac:spMkLst>
        </pc:spChg>
        <pc:grpChg chg="add mod">
          <ac:chgData name="Rusak, Piotr" userId="7788bdb2-d3a4-4b47-83b7-47178f8c268e" providerId="ADAL" clId="{99ED512F-C0DB-419C-B8A7-66DF9AC2219E}" dt="2024-05-16T07:45:23.936" v="2267" actId="164"/>
          <ac:grpSpMkLst>
            <pc:docMk/>
            <pc:sldMk cId="450712599" sldId="416"/>
            <ac:grpSpMk id="20" creationId="{165829C7-589E-5177-0CCC-B44D964592CD}"/>
          </ac:grpSpMkLst>
        </pc:grpChg>
        <pc:grpChg chg="add mod">
          <ac:chgData name="Rusak, Piotr" userId="7788bdb2-d3a4-4b47-83b7-47178f8c268e" providerId="ADAL" clId="{99ED512F-C0DB-419C-B8A7-66DF9AC2219E}" dt="2024-05-16T07:48:18.287" v="2333" actId="164"/>
          <ac:grpSpMkLst>
            <pc:docMk/>
            <pc:sldMk cId="450712599" sldId="416"/>
            <ac:grpSpMk id="25" creationId="{43120AAE-D684-B9E9-36A6-4FBB03A6E957}"/>
          </ac:grpSpMkLst>
        </pc:grpChg>
        <pc:grpChg chg="add del mod">
          <ac:chgData name="Rusak, Piotr" userId="7788bdb2-d3a4-4b47-83b7-47178f8c268e" providerId="ADAL" clId="{99ED512F-C0DB-419C-B8A7-66DF9AC2219E}" dt="2024-05-16T07:52:10.786" v="2470" actId="165"/>
          <ac:grpSpMkLst>
            <pc:docMk/>
            <pc:sldMk cId="450712599" sldId="416"/>
            <ac:grpSpMk id="27" creationId="{C1129950-49A0-540D-34D2-A269BF1EB4FC}"/>
          </ac:grpSpMkLst>
        </pc:grpChg>
        <pc:grpChg chg="add mod">
          <ac:chgData name="Rusak, Piotr" userId="7788bdb2-d3a4-4b47-83b7-47178f8c268e" providerId="ADAL" clId="{99ED512F-C0DB-419C-B8A7-66DF9AC2219E}" dt="2024-05-16T07:52:26.318" v="2472" actId="164"/>
          <ac:grpSpMkLst>
            <pc:docMk/>
            <pc:sldMk cId="450712599" sldId="416"/>
            <ac:grpSpMk id="28" creationId="{10958136-359C-B4A4-6E75-3281185B992A}"/>
          </ac:grpSpMkLst>
        </pc:grpChg>
        <pc:picChg chg="add mod">
          <ac:chgData name="Rusak, Piotr" userId="7788bdb2-d3a4-4b47-83b7-47178f8c268e" providerId="ADAL" clId="{99ED512F-C0DB-419C-B8A7-66DF9AC2219E}" dt="2024-05-16T07:40:37.834" v="2256" actId="1076"/>
          <ac:picMkLst>
            <pc:docMk/>
            <pc:sldMk cId="450712599" sldId="416"/>
            <ac:picMk id="9" creationId="{8811E8DE-9092-35EA-0BF1-30B8919168CF}"/>
          </ac:picMkLst>
        </pc:picChg>
        <pc:picChg chg="add mod ord topLvl">
          <ac:chgData name="Rusak, Piotr" userId="7788bdb2-d3a4-4b47-83b7-47178f8c268e" providerId="ADAL" clId="{99ED512F-C0DB-419C-B8A7-66DF9AC2219E}" dt="2024-05-16T07:52:26.318" v="2472" actId="164"/>
          <ac:picMkLst>
            <pc:docMk/>
            <pc:sldMk cId="450712599" sldId="416"/>
            <ac:picMk id="13" creationId="{2A0D0C31-DABC-04A9-FECC-9FF584ED75B4}"/>
          </ac:picMkLst>
        </pc:picChg>
        <pc:picChg chg="add mod">
          <ac:chgData name="Rusak, Piotr" userId="7788bdb2-d3a4-4b47-83b7-47178f8c268e" providerId="ADAL" clId="{99ED512F-C0DB-419C-B8A7-66DF9AC2219E}" dt="2024-05-16T07:45:23.936" v="2267" actId="164"/>
          <ac:picMkLst>
            <pc:docMk/>
            <pc:sldMk cId="450712599" sldId="416"/>
            <ac:picMk id="19" creationId="{784406DF-80E5-537B-F935-DF1F5CF6E947}"/>
          </ac:picMkLst>
        </pc:picChg>
        <pc:picChg chg="add mod">
          <ac:chgData name="Rusak, Piotr" userId="7788bdb2-d3a4-4b47-83b7-47178f8c268e" providerId="ADAL" clId="{99ED512F-C0DB-419C-B8A7-66DF9AC2219E}" dt="2024-05-16T07:48:18.287" v="2333" actId="164"/>
          <ac:picMkLst>
            <pc:docMk/>
            <pc:sldMk cId="450712599" sldId="416"/>
            <ac:picMk id="24" creationId="{E211584B-937D-CCE1-FF7F-EDCD19BE69FC}"/>
          </ac:picMkLst>
        </pc:picChg>
      </pc:sldChg>
      <pc:sldChg chg="addSp modSp add mod">
        <pc:chgData name="Rusak, Piotr" userId="7788bdb2-d3a4-4b47-83b7-47178f8c268e" providerId="ADAL" clId="{99ED512F-C0DB-419C-B8A7-66DF9AC2219E}" dt="2024-05-16T07:23:19.845" v="1955" actId="1076"/>
        <pc:sldMkLst>
          <pc:docMk/>
          <pc:sldMk cId="2039724895" sldId="417"/>
        </pc:sldMkLst>
        <pc:spChg chg="mod">
          <ac:chgData name="Rusak, Piotr" userId="7788bdb2-d3a4-4b47-83b7-47178f8c268e" providerId="ADAL" clId="{99ED512F-C0DB-419C-B8A7-66DF9AC2219E}" dt="2024-05-16T06:32:37.957" v="857" actId="20577"/>
          <ac:spMkLst>
            <pc:docMk/>
            <pc:sldMk cId="2039724895" sldId="417"/>
            <ac:spMk id="7" creationId="{DAC72DD8-5FAA-495F-4671-85CE4717196A}"/>
          </ac:spMkLst>
        </pc:spChg>
        <pc:picChg chg="add mod">
          <ac:chgData name="Rusak, Piotr" userId="7788bdb2-d3a4-4b47-83b7-47178f8c268e" providerId="ADAL" clId="{99ED512F-C0DB-419C-B8A7-66DF9AC2219E}" dt="2024-05-16T07:23:19.845" v="1955" actId="1076"/>
          <ac:picMkLst>
            <pc:docMk/>
            <pc:sldMk cId="2039724895" sldId="417"/>
            <ac:picMk id="9" creationId="{7518FC5B-9E35-09C1-12EA-7642929DA378}"/>
          </ac:picMkLst>
        </pc:picChg>
      </pc:sldChg>
      <pc:sldChg chg="addSp delSp modSp add mod">
        <pc:chgData name="Rusak, Piotr" userId="7788bdb2-d3a4-4b47-83b7-47178f8c268e" providerId="ADAL" clId="{99ED512F-C0DB-419C-B8A7-66DF9AC2219E}" dt="2024-05-16T07:13:17.528" v="1800" actId="207"/>
        <pc:sldMkLst>
          <pc:docMk/>
          <pc:sldMk cId="4179443232" sldId="418"/>
        </pc:sldMkLst>
        <pc:spChg chg="mod">
          <ac:chgData name="Rusak, Piotr" userId="7788bdb2-d3a4-4b47-83b7-47178f8c268e" providerId="ADAL" clId="{99ED512F-C0DB-419C-B8A7-66DF9AC2219E}" dt="2024-05-16T06:42:07.426" v="1081" actId="20577"/>
          <ac:spMkLst>
            <pc:docMk/>
            <pc:sldMk cId="4179443232" sldId="418"/>
            <ac:spMk id="7" creationId="{DAC72DD8-5FAA-495F-4671-85CE4717196A}"/>
          </ac:spMkLst>
        </pc:spChg>
        <pc:spChg chg="add mod">
          <ac:chgData name="Rusak, Piotr" userId="7788bdb2-d3a4-4b47-83b7-47178f8c268e" providerId="ADAL" clId="{99ED512F-C0DB-419C-B8A7-66DF9AC2219E}" dt="2024-05-16T06:54:36.849" v="1112" actId="1076"/>
          <ac:spMkLst>
            <pc:docMk/>
            <pc:sldMk cId="4179443232" sldId="418"/>
            <ac:spMk id="17" creationId="{5B27F957-C7B0-8C14-90D2-02F6482A71C8}"/>
          </ac:spMkLst>
        </pc:spChg>
        <pc:spChg chg="add del">
          <ac:chgData name="Rusak, Piotr" userId="7788bdb2-d3a4-4b47-83b7-47178f8c268e" providerId="ADAL" clId="{99ED512F-C0DB-419C-B8A7-66DF9AC2219E}" dt="2024-05-16T06:54:19.354" v="1108" actId="22"/>
          <ac:spMkLst>
            <pc:docMk/>
            <pc:sldMk cId="4179443232" sldId="418"/>
            <ac:spMk id="19" creationId="{63DBDC61-E7F9-EA18-8791-97B2D6CA98CB}"/>
          </ac:spMkLst>
        </pc:spChg>
        <pc:spChg chg="add del mod">
          <ac:chgData name="Rusak, Piotr" userId="7788bdb2-d3a4-4b47-83b7-47178f8c268e" providerId="ADAL" clId="{99ED512F-C0DB-419C-B8A7-66DF9AC2219E}" dt="2024-05-16T07:09:35.165" v="1723"/>
          <ac:spMkLst>
            <pc:docMk/>
            <pc:sldMk cId="4179443232" sldId="418"/>
            <ac:spMk id="23" creationId="{66BFB759-1A5A-BD21-CD58-FC8A1597C6D9}"/>
          </ac:spMkLst>
        </pc:spChg>
        <pc:spChg chg="add mod">
          <ac:chgData name="Rusak, Piotr" userId="7788bdb2-d3a4-4b47-83b7-47178f8c268e" providerId="ADAL" clId="{99ED512F-C0DB-419C-B8A7-66DF9AC2219E}" dt="2024-05-16T07:13:12.867" v="1799" actId="14100"/>
          <ac:spMkLst>
            <pc:docMk/>
            <pc:sldMk cId="4179443232" sldId="418"/>
            <ac:spMk id="24" creationId="{C155D03A-9679-A538-7E20-20CA0F2EF3DA}"/>
          </ac:spMkLst>
        </pc:spChg>
        <pc:spChg chg="add mod">
          <ac:chgData name="Rusak, Piotr" userId="7788bdb2-d3a4-4b47-83b7-47178f8c268e" providerId="ADAL" clId="{99ED512F-C0DB-419C-B8A7-66DF9AC2219E}" dt="2024-05-16T07:13:17.528" v="1800" actId="207"/>
          <ac:spMkLst>
            <pc:docMk/>
            <pc:sldMk cId="4179443232" sldId="418"/>
            <ac:spMk id="25" creationId="{4AEC249D-7886-94BF-DBB6-38E0E35B9B61}"/>
          </ac:spMkLst>
        </pc:spChg>
        <pc:picChg chg="add del mod">
          <ac:chgData name="Rusak, Piotr" userId="7788bdb2-d3a4-4b47-83b7-47178f8c268e" providerId="ADAL" clId="{99ED512F-C0DB-419C-B8A7-66DF9AC2219E}" dt="2024-05-16T06:51:58.627" v="1088" actId="478"/>
          <ac:picMkLst>
            <pc:docMk/>
            <pc:sldMk cId="4179443232" sldId="418"/>
            <ac:picMk id="9" creationId="{A61C9FA6-21F4-4D12-A93C-268A499D5509}"/>
          </ac:picMkLst>
        </pc:picChg>
        <pc:picChg chg="add mod">
          <ac:chgData name="Rusak, Piotr" userId="7788bdb2-d3a4-4b47-83b7-47178f8c268e" providerId="ADAL" clId="{99ED512F-C0DB-419C-B8A7-66DF9AC2219E}" dt="2024-05-16T06:52:09.800" v="1094" actId="14100"/>
          <ac:picMkLst>
            <pc:docMk/>
            <pc:sldMk cId="4179443232" sldId="418"/>
            <ac:picMk id="13" creationId="{051E8193-A5E5-B9C3-86C8-E3ECB8C67988}"/>
          </ac:picMkLst>
        </pc:picChg>
        <pc:picChg chg="add mod">
          <ac:chgData name="Rusak, Piotr" userId="7788bdb2-d3a4-4b47-83b7-47178f8c268e" providerId="ADAL" clId="{99ED512F-C0DB-419C-B8A7-66DF9AC2219E}" dt="2024-05-16T06:54:42.286" v="1114" actId="1076"/>
          <ac:picMkLst>
            <pc:docMk/>
            <pc:sldMk cId="4179443232" sldId="418"/>
            <ac:picMk id="22" creationId="{F19BC121-DC6B-3D0D-CC5D-424C9C2FC79E}"/>
          </ac:picMkLst>
        </pc:picChg>
      </pc:sldChg>
      <pc:sldChg chg="addSp modSp add mod ord">
        <pc:chgData name="Rusak, Piotr" userId="7788bdb2-d3a4-4b47-83b7-47178f8c268e" providerId="ADAL" clId="{99ED512F-C0DB-419C-B8A7-66DF9AC2219E}" dt="2024-05-16T07:26:06.118" v="2038" actId="14100"/>
        <pc:sldMkLst>
          <pc:docMk/>
          <pc:sldMk cId="3585876440" sldId="419"/>
        </pc:sldMkLst>
        <pc:spChg chg="mod">
          <ac:chgData name="Rusak, Piotr" userId="7788bdb2-d3a4-4b47-83b7-47178f8c268e" providerId="ADAL" clId="{99ED512F-C0DB-419C-B8A7-66DF9AC2219E}" dt="2024-05-16T07:26:06.118" v="2038" actId="14100"/>
          <ac:spMkLst>
            <pc:docMk/>
            <pc:sldMk cId="3585876440" sldId="419"/>
            <ac:spMk id="7" creationId="{DAC72DD8-5FAA-495F-4671-85CE4717196A}"/>
          </ac:spMkLst>
        </pc:spChg>
        <pc:picChg chg="add mod">
          <ac:chgData name="Rusak, Piotr" userId="7788bdb2-d3a4-4b47-83b7-47178f8c268e" providerId="ADAL" clId="{99ED512F-C0DB-419C-B8A7-66DF9AC2219E}" dt="2024-05-16T07:24:38.521" v="1984" actId="1076"/>
          <ac:picMkLst>
            <pc:docMk/>
            <pc:sldMk cId="3585876440" sldId="419"/>
            <ac:picMk id="9" creationId="{7667AB11-8DA5-EF54-0CBF-2B1BBF1A2518}"/>
          </ac:picMkLst>
        </pc:picChg>
      </pc:sldChg>
      <pc:sldChg chg="add">
        <pc:chgData name="Rusak, Piotr" userId="7788bdb2-d3a4-4b47-83b7-47178f8c268e" providerId="ADAL" clId="{99ED512F-C0DB-419C-B8A7-66DF9AC2219E}" dt="2024-05-16T07:52:53.812" v="2475"/>
        <pc:sldMkLst>
          <pc:docMk/>
          <pc:sldMk cId="251968731" sldId="420"/>
        </pc:sldMkLst>
      </pc:sldChg>
      <pc:sldChg chg="add del">
        <pc:chgData name="Rusak, Piotr" userId="7788bdb2-d3a4-4b47-83b7-47178f8c268e" providerId="ADAL" clId="{99ED512F-C0DB-419C-B8A7-66DF9AC2219E}" dt="2024-05-16T07:24:23.996" v="1981"/>
        <pc:sldMkLst>
          <pc:docMk/>
          <pc:sldMk cId="3232738970" sldId="420"/>
        </pc:sldMkLst>
      </pc:sldChg>
      <pc:sldChg chg="addSp delSp modSp add mod">
        <pc:chgData name="Rusak, Piotr" userId="7788bdb2-d3a4-4b47-83b7-47178f8c268e" providerId="ADAL" clId="{99ED512F-C0DB-419C-B8A7-66DF9AC2219E}" dt="2024-05-16T07:54:04.318" v="2483"/>
        <pc:sldMkLst>
          <pc:docMk/>
          <pc:sldMk cId="3828517357" sldId="421"/>
        </pc:sldMkLst>
        <pc:spChg chg="add mod">
          <ac:chgData name="Rusak, Piotr" userId="7788bdb2-d3a4-4b47-83b7-47178f8c268e" providerId="ADAL" clId="{99ED512F-C0DB-419C-B8A7-66DF9AC2219E}" dt="2024-05-16T07:54:04.318" v="2483"/>
          <ac:spMkLst>
            <pc:docMk/>
            <pc:sldMk cId="3828517357" sldId="421"/>
            <ac:spMk id="2" creationId="{4D9AC61C-9BCE-F7FD-504D-563E53B3886E}"/>
          </ac:spMkLst>
        </pc:spChg>
        <pc:spChg chg="add mod">
          <ac:chgData name="Rusak, Piotr" userId="7788bdb2-d3a4-4b47-83b7-47178f8c268e" providerId="ADAL" clId="{99ED512F-C0DB-419C-B8A7-66DF9AC2219E}" dt="2024-05-16T07:54:04.318" v="2483"/>
          <ac:spMkLst>
            <pc:docMk/>
            <pc:sldMk cId="3828517357" sldId="421"/>
            <ac:spMk id="3" creationId="{4643CB4D-2AD9-4832-F6A0-F0E719E2012B}"/>
          </ac:spMkLst>
        </pc:spChg>
        <pc:spChg chg="del">
          <ac:chgData name="Rusak, Piotr" userId="7788bdb2-d3a4-4b47-83b7-47178f8c268e" providerId="ADAL" clId="{99ED512F-C0DB-419C-B8A7-66DF9AC2219E}" dt="2024-05-16T07:54:02.197" v="2482" actId="478"/>
          <ac:spMkLst>
            <pc:docMk/>
            <pc:sldMk cId="3828517357" sldId="421"/>
            <ac:spMk id="4" creationId="{FAAC2D41-3814-7905-8839-070447AC2063}"/>
          </ac:spMkLst>
        </pc:spChg>
        <pc:spChg chg="add mod">
          <ac:chgData name="Rusak, Piotr" userId="7788bdb2-d3a4-4b47-83b7-47178f8c268e" providerId="ADAL" clId="{99ED512F-C0DB-419C-B8A7-66DF9AC2219E}" dt="2024-05-16T07:54:04.318" v="2483"/>
          <ac:spMkLst>
            <pc:docMk/>
            <pc:sldMk cId="3828517357" sldId="421"/>
            <ac:spMk id="5" creationId="{D54B1DCD-B1F4-0221-B3D8-E377F1403A37}"/>
          </ac:spMkLst>
        </pc:spChg>
        <pc:spChg chg="mod">
          <ac:chgData name="Rusak, Piotr" userId="7788bdb2-d3a4-4b47-83b7-47178f8c268e" providerId="ADAL" clId="{99ED512F-C0DB-419C-B8A7-66DF9AC2219E}" dt="2024-05-16T07:54:04.318" v="2483"/>
          <ac:spMkLst>
            <pc:docMk/>
            <pc:sldMk cId="3828517357" sldId="421"/>
            <ac:spMk id="8" creationId="{3E0368B4-CEAB-8969-1958-37B42E8082FF}"/>
          </ac:spMkLst>
        </pc:spChg>
        <pc:spChg chg="del">
          <ac:chgData name="Rusak, Piotr" userId="7788bdb2-d3a4-4b47-83b7-47178f8c268e" providerId="ADAL" clId="{99ED512F-C0DB-419C-B8A7-66DF9AC2219E}" dt="2024-05-16T07:54:02.197" v="2482" actId="478"/>
          <ac:spMkLst>
            <pc:docMk/>
            <pc:sldMk cId="3828517357" sldId="421"/>
            <ac:spMk id="9" creationId="{7DFAC933-05F0-1776-AA5D-05F63B852926}"/>
          </ac:spMkLst>
        </pc:spChg>
        <pc:spChg chg="mod">
          <ac:chgData name="Rusak, Piotr" userId="7788bdb2-d3a4-4b47-83b7-47178f8c268e" providerId="ADAL" clId="{99ED512F-C0DB-419C-B8A7-66DF9AC2219E}" dt="2024-05-16T07:54:04.318" v="2483"/>
          <ac:spMkLst>
            <pc:docMk/>
            <pc:sldMk cId="3828517357" sldId="421"/>
            <ac:spMk id="10" creationId="{92BAD8B9-4F4E-4736-81DC-3CB1EDDA97AF}"/>
          </ac:spMkLst>
        </pc:spChg>
        <pc:spChg chg="del">
          <ac:chgData name="Rusak, Piotr" userId="7788bdb2-d3a4-4b47-83b7-47178f8c268e" providerId="ADAL" clId="{99ED512F-C0DB-419C-B8A7-66DF9AC2219E}" dt="2024-05-16T07:54:02.197" v="2482" actId="478"/>
          <ac:spMkLst>
            <pc:docMk/>
            <pc:sldMk cId="3828517357" sldId="421"/>
            <ac:spMk id="12" creationId="{88611BE4-565C-EC7E-631C-AD24C1D1CBD8}"/>
          </ac:spMkLst>
        </pc:spChg>
        <pc:spChg chg="del">
          <ac:chgData name="Rusak, Piotr" userId="7788bdb2-d3a4-4b47-83b7-47178f8c268e" providerId="ADAL" clId="{99ED512F-C0DB-419C-B8A7-66DF9AC2219E}" dt="2024-05-16T07:54:02.197" v="2482" actId="478"/>
          <ac:spMkLst>
            <pc:docMk/>
            <pc:sldMk cId="3828517357" sldId="421"/>
            <ac:spMk id="13" creationId="{9B829B40-98D4-97AB-0EDA-C0DD6D55BE81}"/>
          </ac:spMkLst>
        </pc:spChg>
        <pc:spChg chg="mod">
          <ac:chgData name="Rusak, Piotr" userId="7788bdb2-d3a4-4b47-83b7-47178f8c268e" providerId="ADAL" clId="{99ED512F-C0DB-419C-B8A7-66DF9AC2219E}" dt="2024-05-16T07:54:04.318" v="2483"/>
          <ac:spMkLst>
            <pc:docMk/>
            <pc:sldMk cId="3828517357" sldId="421"/>
            <ac:spMk id="15" creationId="{8E9B4CBA-75F1-CC34-263F-53CADBF0777F}"/>
          </ac:spMkLst>
        </pc:spChg>
        <pc:spChg chg="mod">
          <ac:chgData name="Rusak, Piotr" userId="7788bdb2-d3a4-4b47-83b7-47178f8c268e" providerId="ADAL" clId="{99ED512F-C0DB-419C-B8A7-66DF9AC2219E}" dt="2024-05-16T07:54:04.318" v="2483"/>
          <ac:spMkLst>
            <pc:docMk/>
            <pc:sldMk cId="3828517357" sldId="421"/>
            <ac:spMk id="16" creationId="{886B8A7E-A31D-0D90-C082-51C3E32288ED}"/>
          </ac:spMkLst>
        </pc:spChg>
        <pc:spChg chg="add mod">
          <ac:chgData name="Rusak, Piotr" userId="7788bdb2-d3a4-4b47-83b7-47178f8c268e" providerId="ADAL" clId="{99ED512F-C0DB-419C-B8A7-66DF9AC2219E}" dt="2024-05-16T07:54:04.318" v="2483"/>
          <ac:spMkLst>
            <pc:docMk/>
            <pc:sldMk cId="3828517357" sldId="421"/>
            <ac:spMk id="19" creationId="{0D739526-3AEB-72BD-0A0F-5C6642017508}"/>
          </ac:spMkLst>
        </pc:spChg>
        <pc:spChg chg="mod">
          <ac:chgData name="Rusak, Piotr" userId="7788bdb2-d3a4-4b47-83b7-47178f8c268e" providerId="ADAL" clId="{99ED512F-C0DB-419C-B8A7-66DF9AC2219E}" dt="2024-05-16T07:54:04.318" v="2483"/>
          <ac:spMkLst>
            <pc:docMk/>
            <pc:sldMk cId="3828517357" sldId="421"/>
            <ac:spMk id="21" creationId="{EDB08012-4091-5029-3F76-0822D4ED21BB}"/>
          </ac:spMkLst>
        </pc:spChg>
        <pc:spChg chg="del">
          <ac:chgData name="Rusak, Piotr" userId="7788bdb2-d3a4-4b47-83b7-47178f8c268e" providerId="ADAL" clId="{99ED512F-C0DB-419C-B8A7-66DF9AC2219E}" dt="2024-05-16T07:54:02.197" v="2482" actId="478"/>
          <ac:spMkLst>
            <pc:docMk/>
            <pc:sldMk cId="3828517357" sldId="421"/>
            <ac:spMk id="26" creationId="{F16C7FC9-FD7A-24A3-3FEB-0534F90FD712}"/>
          </ac:spMkLst>
        </pc:spChg>
        <pc:spChg chg="mod">
          <ac:chgData name="Rusak, Piotr" userId="7788bdb2-d3a4-4b47-83b7-47178f8c268e" providerId="ADAL" clId="{99ED512F-C0DB-419C-B8A7-66DF9AC2219E}" dt="2024-05-16T07:54:04.318" v="2483"/>
          <ac:spMkLst>
            <pc:docMk/>
            <pc:sldMk cId="3828517357" sldId="421"/>
            <ac:spMk id="29" creationId="{44D0BC60-A144-EF1A-3CFE-02E2500B021C}"/>
          </ac:spMkLst>
        </pc:spChg>
        <pc:spChg chg="mod">
          <ac:chgData name="Rusak, Piotr" userId="7788bdb2-d3a4-4b47-83b7-47178f8c268e" providerId="ADAL" clId="{99ED512F-C0DB-419C-B8A7-66DF9AC2219E}" dt="2024-05-16T07:54:04.318" v="2483"/>
          <ac:spMkLst>
            <pc:docMk/>
            <pc:sldMk cId="3828517357" sldId="421"/>
            <ac:spMk id="30" creationId="{B5100CA2-32ED-3839-5CD9-25ADB4E65466}"/>
          </ac:spMkLst>
        </pc:spChg>
        <pc:grpChg chg="add mod">
          <ac:chgData name="Rusak, Piotr" userId="7788bdb2-d3a4-4b47-83b7-47178f8c268e" providerId="ADAL" clId="{99ED512F-C0DB-419C-B8A7-66DF9AC2219E}" dt="2024-05-16T07:54:04.318" v="2483"/>
          <ac:grpSpMkLst>
            <pc:docMk/>
            <pc:sldMk cId="3828517357" sldId="421"/>
            <ac:grpSpMk id="7" creationId="{0153C836-256C-DD28-61D4-C72A0B9DFDD7}"/>
          </ac:grpSpMkLst>
        </pc:grpChg>
        <pc:grpChg chg="add mod">
          <ac:chgData name="Rusak, Piotr" userId="7788bdb2-d3a4-4b47-83b7-47178f8c268e" providerId="ADAL" clId="{99ED512F-C0DB-419C-B8A7-66DF9AC2219E}" dt="2024-05-16T07:54:04.318" v="2483"/>
          <ac:grpSpMkLst>
            <pc:docMk/>
            <pc:sldMk cId="3828517357" sldId="421"/>
            <ac:grpSpMk id="11" creationId="{FCD08091-0571-E443-A25C-31242D19B191}"/>
          </ac:grpSpMkLst>
        </pc:grpChg>
        <pc:grpChg chg="del">
          <ac:chgData name="Rusak, Piotr" userId="7788bdb2-d3a4-4b47-83b7-47178f8c268e" providerId="ADAL" clId="{99ED512F-C0DB-419C-B8A7-66DF9AC2219E}" dt="2024-05-16T07:54:02.197" v="2482" actId="478"/>
          <ac:grpSpMkLst>
            <pc:docMk/>
            <pc:sldMk cId="3828517357" sldId="421"/>
            <ac:grpSpMk id="14" creationId="{C7F9292C-94E2-DB92-CFC2-70AEE9668361}"/>
          </ac:grpSpMkLst>
        </pc:grpChg>
        <pc:grpChg chg="add mod">
          <ac:chgData name="Rusak, Piotr" userId="7788bdb2-d3a4-4b47-83b7-47178f8c268e" providerId="ADAL" clId="{99ED512F-C0DB-419C-B8A7-66DF9AC2219E}" dt="2024-05-16T07:54:04.318" v="2483"/>
          <ac:grpSpMkLst>
            <pc:docMk/>
            <pc:sldMk cId="3828517357" sldId="421"/>
            <ac:grpSpMk id="20" creationId="{11274C83-BDEE-7693-C4B1-B3B287A787F7}"/>
          </ac:grpSpMkLst>
        </pc:grpChg>
        <pc:grpChg chg="add mod">
          <ac:chgData name="Rusak, Piotr" userId="7788bdb2-d3a4-4b47-83b7-47178f8c268e" providerId="ADAL" clId="{99ED512F-C0DB-419C-B8A7-66DF9AC2219E}" dt="2024-05-16T07:54:04.318" v="2483"/>
          <ac:grpSpMkLst>
            <pc:docMk/>
            <pc:sldMk cId="3828517357" sldId="421"/>
            <ac:grpSpMk id="22" creationId="{C72CDBD7-C874-F531-0811-968E75C27B49}"/>
          </ac:grpSpMkLst>
        </pc:grpChg>
        <pc:grpChg chg="del">
          <ac:chgData name="Rusak, Piotr" userId="7788bdb2-d3a4-4b47-83b7-47178f8c268e" providerId="ADAL" clId="{99ED512F-C0DB-419C-B8A7-66DF9AC2219E}" dt="2024-05-16T07:54:02.197" v="2482" actId="478"/>
          <ac:grpSpMkLst>
            <pc:docMk/>
            <pc:sldMk cId="3828517357" sldId="421"/>
            <ac:grpSpMk id="23" creationId="{605E1A77-9B36-FAA7-8E47-3431E6CBDCED}"/>
          </ac:grpSpMkLst>
        </pc:grpChg>
        <pc:picChg chg="add mod">
          <ac:chgData name="Rusak, Piotr" userId="7788bdb2-d3a4-4b47-83b7-47178f8c268e" providerId="ADAL" clId="{99ED512F-C0DB-419C-B8A7-66DF9AC2219E}" dt="2024-05-16T07:54:04.318" v="2483"/>
          <ac:picMkLst>
            <pc:docMk/>
            <pc:sldMk cId="3828517357" sldId="421"/>
            <ac:picMk id="6" creationId="{785E6E83-36A4-B145-E58B-87B003911965}"/>
          </ac:picMkLst>
        </pc:picChg>
        <pc:picChg chg="del">
          <ac:chgData name="Rusak, Piotr" userId="7788bdb2-d3a4-4b47-83b7-47178f8c268e" providerId="ADAL" clId="{99ED512F-C0DB-419C-B8A7-66DF9AC2219E}" dt="2024-05-16T07:54:02.197" v="2482" actId="478"/>
          <ac:picMkLst>
            <pc:docMk/>
            <pc:sldMk cId="3828517357" sldId="421"/>
            <ac:picMk id="27" creationId="{FFB589D8-A8D0-449C-D366-BE2931BBA410}"/>
          </ac:picMkLst>
        </pc:picChg>
        <pc:picChg chg="del">
          <ac:chgData name="Rusak, Piotr" userId="7788bdb2-d3a4-4b47-83b7-47178f8c268e" providerId="ADAL" clId="{99ED512F-C0DB-419C-B8A7-66DF9AC2219E}" dt="2024-05-16T07:54:02.197" v="2482" actId="478"/>
          <ac:picMkLst>
            <pc:docMk/>
            <pc:sldMk cId="3828517357" sldId="421"/>
            <ac:picMk id="28" creationId="{BC60E3ED-60C2-CE53-C2EA-F4C226381D3E}"/>
          </ac:picMkLst>
        </pc:picChg>
      </pc:sldChg>
    </pc:docChg>
  </pc:docChgLst>
  <pc:docChgLst>
    <pc:chgData name="Rusak, Piotr" userId="7788bdb2-d3a4-4b47-83b7-47178f8c268e" providerId="ADAL" clId="{1A3DC968-0432-4DCB-AE00-C145B30DF9A6}"/>
    <pc:docChg chg="undo redo custSel addSld delSld modSld sldOrd delSection modSection">
      <pc:chgData name="Rusak, Piotr" userId="7788bdb2-d3a4-4b47-83b7-47178f8c268e" providerId="ADAL" clId="{1A3DC968-0432-4DCB-AE00-C145B30DF9A6}" dt="2023-09-25T08:27:57.180" v="2998" actId="207"/>
      <pc:docMkLst>
        <pc:docMk/>
      </pc:docMkLst>
      <pc:sldChg chg="del">
        <pc:chgData name="Rusak, Piotr" userId="7788bdb2-d3a4-4b47-83b7-47178f8c268e" providerId="ADAL" clId="{1A3DC968-0432-4DCB-AE00-C145B30DF9A6}" dt="2023-09-24T16:51:46.140" v="1444" actId="47"/>
        <pc:sldMkLst>
          <pc:docMk/>
          <pc:sldMk cId="1642932615" sldId="315"/>
        </pc:sldMkLst>
      </pc:sldChg>
      <pc:sldChg chg="del">
        <pc:chgData name="Rusak, Piotr" userId="7788bdb2-d3a4-4b47-83b7-47178f8c268e" providerId="ADAL" clId="{1A3DC968-0432-4DCB-AE00-C145B30DF9A6}" dt="2023-09-24T16:51:48.395" v="1446" actId="47"/>
        <pc:sldMkLst>
          <pc:docMk/>
          <pc:sldMk cId="1377864754" sldId="316"/>
        </pc:sldMkLst>
      </pc:sldChg>
      <pc:sldChg chg="del">
        <pc:chgData name="Rusak, Piotr" userId="7788bdb2-d3a4-4b47-83b7-47178f8c268e" providerId="ADAL" clId="{1A3DC968-0432-4DCB-AE00-C145B30DF9A6}" dt="2023-09-24T16:51:47.493" v="1445" actId="47"/>
        <pc:sldMkLst>
          <pc:docMk/>
          <pc:sldMk cId="1657709561" sldId="317"/>
        </pc:sldMkLst>
      </pc:sldChg>
      <pc:sldChg chg="del">
        <pc:chgData name="Rusak, Piotr" userId="7788bdb2-d3a4-4b47-83b7-47178f8c268e" providerId="ADAL" clId="{1A3DC968-0432-4DCB-AE00-C145B30DF9A6}" dt="2023-09-24T16:51:49.288" v="1447" actId="47"/>
        <pc:sldMkLst>
          <pc:docMk/>
          <pc:sldMk cId="3449683997" sldId="324"/>
        </pc:sldMkLst>
      </pc:sldChg>
      <pc:sldChg chg="del">
        <pc:chgData name="Rusak, Piotr" userId="7788bdb2-d3a4-4b47-83b7-47178f8c268e" providerId="ADAL" clId="{1A3DC968-0432-4DCB-AE00-C145B30DF9A6}" dt="2023-09-24T16:51:53.584" v="1449" actId="47"/>
        <pc:sldMkLst>
          <pc:docMk/>
          <pc:sldMk cId="2136493923" sldId="329"/>
        </pc:sldMkLst>
      </pc:sldChg>
      <pc:sldChg chg="del">
        <pc:chgData name="Rusak, Piotr" userId="7788bdb2-d3a4-4b47-83b7-47178f8c268e" providerId="ADAL" clId="{1A3DC968-0432-4DCB-AE00-C145B30DF9A6}" dt="2023-09-24T16:51:52.334" v="1448" actId="47"/>
        <pc:sldMkLst>
          <pc:docMk/>
          <pc:sldMk cId="1400709662" sldId="331"/>
        </pc:sldMkLst>
      </pc:sldChg>
      <pc:sldChg chg="modTransition">
        <pc:chgData name="Rusak, Piotr" userId="7788bdb2-d3a4-4b47-83b7-47178f8c268e" providerId="ADAL" clId="{1A3DC968-0432-4DCB-AE00-C145B30DF9A6}" dt="2023-09-25T06:54:16.124" v="2215"/>
        <pc:sldMkLst>
          <pc:docMk/>
          <pc:sldMk cId="339452988" sldId="340"/>
        </pc:sldMkLst>
      </pc:sldChg>
      <pc:sldChg chg="del">
        <pc:chgData name="Rusak, Piotr" userId="7788bdb2-d3a4-4b47-83b7-47178f8c268e" providerId="ADAL" clId="{1A3DC968-0432-4DCB-AE00-C145B30DF9A6}" dt="2023-09-24T16:52:01.311" v="1451" actId="47"/>
        <pc:sldMkLst>
          <pc:docMk/>
          <pc:sldMk cId="3479454910" sldId="349"/>
        </pc:sldMkLst>
      </pc:sldChg>
      <pc:sldChg chg="del">
        <pc:chgData name="Rusak, Piotr" userId="7788bdb2-d3a4-4b47-83b7-47178f8c268e" providerId="ADAL" clId="{1A3DC968-0432-4DCB-AE00-C145B30DF9A6}" dt="2023-09-24T16:51:59.964" v="1450" actId="47"/>
        <pc:sldMkLst>
          <pc:docMk/>
          <pc:sldMk cId="1874464316" sldId="350"/>
        </pc:sldMkLst>
      </pc:sldChg>
      <pc:sldChg chg="del">
        <pc:chgData name="Rusak, Piotr" userId="7788bdb2-d3a4-4b47-83b7-47178f8c268e" providerId="ADAL" clId="{1A3DC968-0432-4DCB-AE00-C145B30DF9A6}" dt="2023-09-24T16:52:04.014" v="1453" actId="47"/>
        <pc:sldMkLst>
          <pc:docMk/>
          <pc:sldMk cId="1873386760" sldId="352"/>
        </pc:sldMkLst>
      </pc:sldChg>
      <pc:sldChg chg="del">
        <pc:chgData name="Rusak, Piotr" userId="7788bdb2-d3a4-4b47-83b7-47178f8c268e" providerId="ADAL" clId="{1A3DC968-0432-4DCB-AE00-C145B30DF9A6}" dt="2023-09-24T16:52:02.536" v="1452" actId="47"/>
        <pc:sldMkLst>
          <pc:docMk/>
          <pc:sldMk cId="585377218" sldId="354"/>
        </pc:sldMkLst>
      </pc:sldChg>
      <pc:sldChg chg="addSp delSp modSp mod modTransition">
        <pc:chgData name="Rusak, Piotr" userId="7788bdb2-d3a4-4b47-83b7-47178f8c268e" providerId="ADAL" clId="{1A3DC968-0432-4DCB-AE00-C145B30DF9A6}" dt="2023-09-25T06:54:21.155" v="2217"/>
        <pc:sldMkLst>
          <pc:docMk/>
          <pc:sldMk cId="1666691077" sldId="361"/>
        </pc:sldMkLst>
        <pc:spChg chg="mod">
          <ac:chgData name="Rusak, Piotr" userId="7788bdb2-d3a4-4b47-83b7-47178f8c268e" providerId="ADAL" clId="{1A3DC968-0432-4DCB-AE00-C145B30DF9A6}" dt="2023-09-23T13:58:38.944" v="111" actId="20577"/>
          <ac:spMkLst>
            <pc:docMk/>
            <pc:sldMk cId="1666691077" sldId="361"/>
            <ac:spMk id="38" creationId="{84249032-4562-D1B9-A909-037B878392FC}"/>
          </ac:spMkLst>
        </pc:spChg>
        <pc:spChg chg="mod">
          <ac:chgData name="Rusak, Piotr" userId="7788bdb2-d3a4-4b47-83b7-47178f8c268e" providerId="ADAL" clId="{1A3DC968-0432-4DCB-AE00-C145B30DF9A6}" dt="2023-09-23T13:41:31.003" v="4" actId="20577"/>
          <ac:spMkLst>
            <pc:docMk/>
            <pc:sldMk cId="1666691077" sldId="361"/>
            <ac:spMk id="45" creationId="{4969F864-39C4-D974-B1D1-84EE8291B4D9}"/>
          </ac:spMkLst>
        </pc:spChg>
        <pc:spChg chg="mod">
          <ac:chgData name="Rusak, Piotr" userId="7788bdb2-d3a4-4b47-83b7-47178f8c268e" providerId="ADAL" clId="{1A3DC968-0432-4DCB-AE00-C145B30DF9A6}" dt="2023-09-23T13:55:21.937" v="48" actId="1076"/>
          <ac:spMkLst>
            <pc:docMk/>
            <pc:sldMk cId="1666691077" sldId="361"/>
            <ac:spMk id="47" creationId="{EA6AD843-7890-B581-75C9-A98F7423E47B}"/>
          </ac:spMkLst>
        </pc:spChg>
        <pc:spChg chg="mod">
          <ac:chgData name="Rusak, Piotr" userId="7788bdb2-d3a4-4b47-83b7-47178f8c268e" providerId="ADAL" clId="{1A3DC968-0432-4DCB-AE00-C145B30DF9A6}" dt="2023-09-23T13:56:12.193" v="91" actId="20577"/>
          <ac:spMkLst>
            <pc:docMk/>
            <pc:sldMk cId="1666691077" sldId="361"/>
            <ac:spMk id="48" creationId="{78D0B032-B491-D974-83A4-4E607025A0E5}"/>
          </ac:spMkLst>
        </pc:spChg>
        <pc:spChg chg="mod">
          <ac:chgData name="Rusak, Piotr" userId="7788bdb2-d3a4-4b47-83b7-47178f8c268e" providerId="ADAL" clId="{1A3DC968-0432-4DCB-AE00-C145B30DF9A6}" dt="2023-09-23T13:54:37.748" v="5"/>
          <ac:spMkLst>
            <pc:docMk/>
            <pc:sldMk cId="1666691077" sldId="361"/>
            <ac:spMk id="50" creationId="{DE794558-1C6D-8030-0E75-8825CA021C18}"/>
          </ac:spMkLst>
        </pc:spChg>
        <pc:spChg chg="mod">
          <ac:chgData name="Rusak, Piotr" userId="7788bdb2-d3a4-4b47-83b7-47178f8c268e" providerId="ADAL" clId="{1A3DC968-0432-4DCB-AE00-C145B30DF9A6}" dt="2023-09-23T13:54:37.748" v="5"/>
          <ac:spMkLst>
            <pc:docMk/>
            <pc:sldMk cId="1666691077" sldId="361"/>
            <ac:spMk id="54" creationId="{EC7ADB06-EF7C-DBAD-9877-236F4E17CC49}"/>
          </ac:spMkLst>
        </pc:spChg>
        <pc:spChg chg="mod">
          <ac:chgData name="Rusak, Piotr" userId="7788bdb2-d3a4-4b47-83b7-47178f8c268e" providerId="ADAL" clId="{1A3DC968-0432-4DCB-AE00-C145B30DF9A6}" dt="2023-09-23T13:55:39.245" v="54"/>
          <ac:spMkLst>
            <pc:docMk/>
            <pc:sldMk cId="1666691077" sldId="361"/>
            <ac:spMk id="56" creationId="{8C23320F-8075-25FE-1885-4354300AA541}"/>
          </ac:spMkLst>
        </pc:spChg>
        <pc:spChg chg="mod">
          <ac:chgData name="Rusak, Piotr" userId="7788bdb2-d3a4-4b47-83b7-47178f8c268e" providerId="ADAL" clId="{1A3DC968-0432-4DCB-AE00-C145B30DF9A6}" dt="2023-09-23T13:56:01.776" v="72" actId="20577"/>
          <ac:spMkLst>
            <pc:docMk/>
            <pc:sldMk cId="1666691077" sldId="361"/>
            <ac:spMk id="57" creationId="{DFCE6E33-F3B0-A98D-DB74-2264D03B79BE}"/>
          </ac:spMkLst>
        </pc:spChg>
        <pc:grpChg chg="del mod">
          <ac:chgData name="Rusak, Piotr" userId="7788bdb2-d3a4-4b47-83b7-47178f8c268e" providerId="ADAL" clId="{1A3DC968-0432-4DCB-AE00-C145B30DF9A6}" dt="2023-09-23T13:54:40.514" v="6" actId="478"/>
          <ac:grpSpMkLst>
            <pc:docMk/>
            <pc:sldMk cId="1666691077" sldId="361"/>
            <ac:grpSpMk id="4" creationId="{A6748B81-3EE1-1AB1-B52C-3B53120EB883}"/>
          </ac:grpSpMkLst>
        </pc:grpChg>
        <pc:grpChg chg="mod">
          <ac:chgData name="Rusak, Piotr" userId="7788bdb2-d3a4-4b47-83b7-47178f8c268e" providerId="ADAL" clId="{1A3DC968-0432-4DCB-AE00-C145B30DF9A6}" dt="2023-09-23T13:55:29.657" v="49" actId="1076"/>
          <ac:grpSpMkLst>
            <pc:docMk/>
            <pc:sldMk cId="1666691077" sldId="361"/>
            <ac:grpSpMk id="46" creationId="{195F8DA1-D6D4-2FEA-2918-2E8650A9B331}"/>
          </ac:grpSpMkLst>
        </pc:grpChg>
        <pc:grpChg chg="add mod">
          <ac:chgData name="Rusak, Piotr" userId="7788bdb2-d3a4-4b47-83b7-47178f8c268e" providerId="ADAL" clId="{1A3DC968-0432-4DCB-AE00-C145B30DF9A6}" dt="2023-09-23T13:55:55.391" v="61" actId="1076"/>
          <ac:grpSpMkLst>
            <pc:docMk/>
            <pc:sldMk cId="1666691077" sldId="361"/>
            <ac:grpSpMk id="49" creationId="{9A449256-33B2-4B5D-1A06-205A1F6F0375}"/>
          </ac:grpSpMkLst>
        </pc:grpChg>
        <pc:grpChg chg="add mod">
          <ac:chgData name="Rusak, Piotr" userId="7788bdb2-d3a4-4b47-83b7-47178f8c268e" providerId="ADAL" clId="{1A3DC968-0432-4DCB-AE00-C145B30DF9A6}" dt="2023-09-23T13:55:53.035" v="60" actId="1076"/>
          <ac:grpSpMkLst>
            <pc:docMk/>
            <pc:sldMk cId="1666691077" sldId="361"/>
            <ac:grpSpMk id="53" creationId="{A986818A-AE97-94B9-A063-9A796D775F95}"/>
          </ac:grpSpMkLst>
        </pc:grpChg>
        <pc:grpChg chg="add mod">
          <ac:chgData name="Rusak, Piotr" userId="7788bdb2-d3a4-4b47-83b7-47178f8c268e" providerId="ADAL" clId="{1A3DC968-0432-4DCB-AE00-C145B30DF9A6}" dt="2023-09-23T13:55:44.245" v="55" actId="1076"/>
          <ac:grpSpMkLst>
            <pc:docMk/>
            <pc:sldMk cId="1666691077" sldId="361"/>
            <ac:grpSpMk id="55" creationId="{A5DC6EEA-ED13-A3B6-B5B0-3B2CAADE0E8C}"/>
          </ac:grpSpMkLst>
        </pc:grpChg>
        <pc:picChg chg="add del mod">
          <ac:chgData name="Rusak, Piotr" userId="7788bdb2-d3a4-4b47-83b7-47178f8c268e" providerId="ADAL" clId="{1A3DC968-0432-4DCB-AE00-C145B30DF9A6}" dt="2023-09-23T13:58:36.871" v="109"/>
          <ac:picMkLst>
            <pc:docMk/>
            <pc:sldMk cId="1666691077" sldId="361"/>
            <ac:picMk id="58" creationId="{41781E14-FBAC-7C5D-388E-930A8189365D}"/>
          </ac:picMkLst>
        </pc:picChg>
      </pc:sldChg>
      <pc:sldChg chg="add del">
        <pc:chgData name="Rusak, Piotr" userId="7788bdb2-d3a4-4b47-83b7-47178f8c268e" providerId="ADAL" clId="{1A3DC968-0432-4DCB-AE00-C145B30DF9A6}" dt="2023-09-23T13:58:48.394" v="112" actId="2696"/>
        <pc:sldMkLst>
          <pc:docMk/>
          <pc:sldMk cId="1580223809" sldId="362"/>
        </pc:sldMkLst>
      </pc:sldChg>
      <pc:sldChg chg="addSp delSp modSp mod">
        <pc:chgData name="Rusak, Piotr" userId="7788bdb2-d3a4-4b47-83b7-47178f8c268e" providerId="ADAL" clId="{1A3DC968-0432-4DCB-AE00-C145B30DF9A6}" dt="2023-09-25T08:26:47.570" v="2969" actId="20577"/>
        <pc:sldMkLst>
          <pc:docMk/>
          <pc:sldMk cId="1178475679" sldId="365"/>
        </pc:sldMkLst>
        <pc:spChg chg="add mod">
          <ac:chgData name="Rusak, Piotr" userId="7788bdb2-d3a4-4b47-83b7-47178f8c268e" providerId="ADAL" clId="{1A3DC968-0432-4DCB-AE00-C145B30DF9A6}" dt="2023-09-25T08:26:47.570" v="2969" actId="20577"/>
          <ac:spMkLst>
            <pc:docMk/>
            <pc:sldMk cId="1178475679" sldId="365"/>
            <ac:spMk id="38" creationId="{46E2F402-6D6F-D5E7-9A5D-786AE0FF69A6}"/>
          </ac:spMkLst>
        </pc:spChg>
        <pc:spChg chg="del">
          <ac:chgData name="Rusak, Piotr" userId="7788bdb2-d3a4-4b47-83b7-47178f8c268e" providerId="ADAL" clId="{1A3DC968-0432-4DCB-AE00-C145B30DF9A6}" dt="2023-09-24T16:52:15.005" v="1458" actId="478"/>
          <ac:spMkLst>
            <pc:docMk/>
            <pc:sldMk cId="1178475679" sldId="365"/>
            <ac:spMk id="39" creationId="{A087393C-5D94-1BFE-236E-C0C5149B3F39}"/>
          </ac:spMkLst>
        </pc:spChg>
        <pc:spChg chg="mod">
          <ac:chgData name="Rusak, Piotr" userId="7788bdb2-d3a4-4b47-83b7-47178f8c268e" providerId="ADAL" clId="{1A3DC968-0432-4DCB-AE00-C145B30DF9A6}" dt="2023-09-25T06:48:16.700" v="2069" actId="1076"/>
          <ac:spMkLst>
            <pc:docMk/>
            <pc:sldMk cId="1178475679" sldId="365"/>
            <ac:spMk id="43" creationId="{D284AE14-F6DF-2F57-1355-EC62E97E0B55}"/>
          </ac:spMkLst>
        </pc:spChg>
        <pc:spChg chg="del">
          <ac:chgData name="Rusak, Piotr" userId="7788bdb2-d3a4-4b47-83b7-47178f8c268e" providerId="ADAL" clId="{1A3DC968-0432-4DCB-AE00-C145B30DF9A6}" dt="2023-09-24T16:52:13.198" v="1457" actId="478"/>
          <ac:spMkLst>
            <pc:docMk/>
            <pc:sldMk cId="1178475679" sldId="365"/>
            <ac:spMk id="44" creationId="{347BBF85-8456-E948-98A0-DAA311B93315}"/>
          </ac:spMkLst>
        </pc:spChg>
        <pc:spChg chg="mod">
          <ac:chgData name="Rusak, Piotr" userId="7788bdb2-d3a4-4b47-83b7-47178f8c268e" providerId="ADAL" clId="{1A3DC968-0432-4DCB-AE00-C145B30DF9A6}" dt="2023-09-24T16:52:25.823" v="1468" actId="20577"/>
          <ac:spMkLst>
            <pc:docMk/>
            <pc:sldMk cId="1178475679" sldId="365"/>
            <ac:spMk id="51" creationId="{E5D73A10-8325-BB93-B3D8-5ECCDF7F831B}"/>
          </ac:spMkLst>
        </pc:spChg>
        <pc:grpChg chg="add del">
          <ac:chgData name="Rusak, Piotr" userId="7788bdb2-d3a4-4b47-83b7-47178f8c268e" providerId="ADAL" clId="{1A3DC968-0432-4DCB-AE00-C145B30DF9A6}" dt="2023-09-24T16:52:21.557" v="1464" actId="478"/>
          <ac:grpSpMkLst>
            <pc:docMk/>
            <pc:sldMk cId="1178475679" sldId="365"/>
            <ac:grpSpMk id="49" creationId="{E05EA963-1FEA-6504-CA7F-5F08E174D670}"/>
          </ac:grpSpMkLst>
        </pc:grpChg>
        <pc:grpChg chg="del mod">
          <ac:chgData name="Rusak, Piotr" userId="7788bdb2-d3a4-4b47-83b7-47178f8c268e" providerId="ADAL" clId="{1A3DC968-0432-4DCB-AE00-C145B30DF9A6}" dt="2023-09-24T16:52:11.422" v="1456" actId="478"/>
          <ac:grpSpMkLst>
            <pc:docMk/>
            <pc:sldMk cId="1178475679" sldId="365"/>
            <ac:grpSpMk id="52" creationId="{0306CDA3-6FED-6964-4FE6-FFB57FCEA6FE}"/>
          </ac:grpSpMkLst>
        </pc:grpChg>
        <pc:grpChg chg="del">
          <ac:chgData name="Rusak, Piotr" userId="7788bdb2-d3a4-4b47-83b7-47178f8c268e" providerId="ADAL" clId="{1A3DC968-0432-4DCB-AE00-C145B30DF9A6}" dt="2023-09-24T16:52:15.894" v="1459" actId="478"/>
          <ac:grpSpMkLst>
            <pc:docMk/>
            <pc:sldMk cId="1178475679" sldId="365"/>
            <ac:grpSpMk id="55" creationId="{6D0E3E12-5C4C-AB74-77FC-A36454D10375}"/>
          </ac:grpSpMkLst>
        </pc:grpChg>
        <pc:picChg chg="del">
          <ac:chgData name="Rusak, Piotr" userId="7788bdb2-d3a4-4b47-83b7-47178f8c268e" providerId="ADAL" clId="{1A3DC968-0432-4DCB-AE00-C145B30DF9A6}" dt="2023-09-24T16:53:25.814" v="1470" actId="478"/>
          <ac:picMkLst>
            <pc:docMk/>
            <pc:sldMk cId="1178475679" sldId="365"/>
            <ac:picMk id="4" creationId="{6DED7027-0F67-8378-5751-FD2E0345CACA}"/>
          </ac:picMkLst>
        </pc:picChg>
        <pc:picChg chg="add del">
          <ac:chgData name="Rusak, Piotr" userId="7788bdb2-d3a4-4b47-83b7-47178f8c268e" providerId="ADAL" clId="{1A3DC968-0432-4DCB-AE00-C145B30DF9A6}" dt="2023-09-24T16:52:20.749" v="1463" actId="478"/>
          <ac:picMkLst>
            <pc:docMk/>
            <pc:sldMk cId="1178475679" sldId="365"/>
            <ac:picMk id="42" creationId="{78513353-173A-1C43-E9CC-693B0E01DC43}"/>
          </ac:picMkLst>
        </pc:picChg>
      </pc:sldChg>
      <pc:sldChg chg="addSp delSp modSp mod modTransition">
        <pc:chgData name="Rusak, Piotr" userId="7788bdb2-d3a4-4b47-83b7-47178f8c268e" providerId="ADAL" clId="{1A3DC968-0432-4DCB-AE00-C145B30DF9A6}" dt="2023-09-25T06:54:22.611" v="2218"/>
        <pc:sldMkLst>
          <pc:docMk/>
          <pc:sldMk cId="1720780825" sldId="366"/>
        </pc:sldMkLst>
        <pc:spChg chg="mod">
          <ac:chgData name="Rusak, Piotr" userId="7788bdb2-d3a4-4b47-83b7-47178f8c268e" providerId="ADAL" clId="{1A3DC968-0432-4DCB-AE00-C145B30DF9A6}" dt="2023-09-23T13:59:00.032" v="126" actId="20577"/>
          <ac:spMkLst>
            <pc:docMk/>
            <pc:sldMk cId="1720780825" sldId="366"/>
            <ac:spMk id="7" creationId="{DAC72DD8-5FAA-495F-4671-85CE4717196A}"/>
          </ac:spMkLst>
        </pc:spChg>
        <pc:spChg chg="del">
          <ac:chgData name="Rusak, Piotr" userId="7788bdb2-d3a4-4b47-83b7-47178f8c268e" providerId="ADAL" clId="{1A3DC968-0432-4DCB-AE00-C145B30DF9A6}" dt="2023-09-23T13:59:04.343" v="127" actId="478"/>
          <ac:spMkLst>
            <pc:docMk/>
            <pc:sldMk cId="1720780825" sldId="366"/>
            <ac:spMk id="9" creationId="{B0B14F4F-B0D5-26FF-8ABE-ABCE06502EAA}"/>
          </ac:spMkLst>
        </pc:spChg>
        <pc:spChg chg="add mod">
          <ac:chgData name="Rusak, Piotr" userId="7788bdb2-d3a4-4b47-83b7-47178f8c268e" providerId="ADAL" clId="{1A3DC968-0432-4DCB-AE00-C145B30DF9A6}" dt="2023-09-23T14:06:13.318" v="188" actId="20577"/>
          <ac:spMkLst>
            <pc:docMk/>
            <pc:sldMk cId="1720780825" sldId="366"/>
            <ac:spMk id="12" creationId="{8533B3FB-ACB6-5079-2873-CDEDA5FD48A4}"/>
          </ac:spMkLst>
        </pc:spChg>
        <pc:picChg chg="add mod">
          <ac:chgData name="Rusak, Piotr" userId="7788bdb2-d3a4-4b47-83b7-47178f8c268e" providerId="ADAL" clId="{1A3DC968-0432-4DCB-AE00-C145B30DF9A6}" dt="2023-09-23T14:00:07.958" v="143" actId="14100"/>
          <ac:picMkLst>
            <pc:docMk/>
            <pc:sldMk cId="1720780825" sldId="366"/>
            <ac:picMk id="4" creationId="{5479E378-26EA-BD65-C7B8-9DCE85323561}"/>
          </ac:picMkLst>
        </pc:picChg>
        <pc:picChg chg="add mod">
          <ac:chgData name="Rusak, Piotr" userId="7788bdb2-d3a4-4b47-83b7-47178f8c268e" providerId="ADAL" clId="{1A3DC968-0432-4DCB-AE00-C145B30DF9A6}" dt="2023-09-23T14:09:42.428" v="191" actId="1076"/>
          <ac:picMkLst>
            <pc:docMk/>
            <pc:sldMk cId="1720780825" sldId="366"/>
            <ac:picMk id="14" creationId="{1F9B04AA-2519-AD51-F495-6ED467886FB7}"/>
          </ac:picMkLst>
        </pc:picChg>
        <pc:picChg chg="add del mod">
          <ac:chgData name="Rusak, Piotr" userId="7788bdb2-d3a4-4b47-83b7-47178f8c268e" providerId="ADAL" clId="{1A3DC968-0432-4DCB-AE00-C145B30DF9A6}" dt="2023-09-23T14:10:18.443" v="199" actId="21"/>
          <ac:picMkLst>
            <pc:docMk/>
            <pc:sldMk cId="1720780825" sldId="366"/>
            <ac:picMk id="17" creationId="{52A31931-A766-880C-56D7-5B5589B37958}"/>
          </ac:picMkLst>
        </pc:picChg>
      </pc:sldChg>
      <pc:sldChg chg="addSp delSp modSp mod modTransition">
        <pc:chgData name="Rusak, Piotr" userId="7788bdb2-d3a4-4b47-83b7-47178f8c268e" providerId="ADAL" clId="{1A3DC968-0432-4DCB-AE00-C145B30DF9A6}" dt="2023-09-25T06:53:56.946" v="2214"/>
        <pc:sldMkLst>
          <pc:docMk/>
          <pc:sldMk cId="1220396233" sldId="367"/>
        </pc:sldMkLst>
        <pc:spChg chg="del mod">
          <ac:chgData name="Rusak, Piotr" userId="7788bdb2-d3a4-4b47-83b7-47178f8c268e" providerId="ADAL" clId="{1A3DC968-0432-4DCB-AE00-C145B30DF9A6}" dt="2023-09-23T14:14:47.831" v="239"/>
          <ac:spMkLst>
            <pc:docMk/>
            <pc:sldMk cId="1220396233" sldId="367"/>
            <ac:spMk id="7" creationId="{DAC72DD8-5FAA-495F-4671-85CE4717196A}"/>
          </ac:spMkLst>
        </pc:spChg>
        <pc:spChg chg="del">
          <ac:chgData name="Rusak, Piotr" userId="7788bdb2-d3a4-4b47-83b7-47178f8c268e" providerId="ADAL" clId="{1A3DC968-0432-4DCB-AE00-C145B30DF9A6}" dt="2023-09-23T14:12:55.034" v="217" actId="478"/>
          <ac:spMkLst>
            <pc:docMk/>
            <pc:sldMk cId="1220396233" sldId="367"/>
            <ac:spMk id="9" creationId="{B0B14F4F-B0D5-26FF-8ABE-ABCE06502EAA}"/>
          </ac:spMkLst>
        </pc:spChg>
        <pc:spChg chg="add mod">
          <ac:chgData name="Rusak, Piotr" userId="7788bdb2-d3a4-4b47-83b7-47178f8c268e" providerId="ADAL" clId="{1A3DC968-0432-4DCB-AE00-C145B30DF9A6}" dt="2023-09-25T06:52:54.350" v="2208" actId="207"/>
          <ac:spMkLst>
            <pc:docMk/>
            <pc:sldMk cId="1220396233" sldId="367"/>
            <ac:spMk id="12" creationId="{8F20753A-28C9-CF9E-1D8B-C46AF14322CC}"/>
          </ac:spMkLst>
        </pc:spChg>
      </pc:sldChg>
      <pc:sldChg chg="del">
        <pc:chgData name="Rusak, Piotr" userId="7788bdb2-d3a4-4b47-83b7-47178f8c268e" providerId="ADAL" clId="{1A3DC968-0432-4DCB-AE00-C145B30DF9A6}" dt="2023-09-24T16:52:06.211" v="1454" actId="47"/>
        <pc:sldMkLst>
          <pc:docMk/>
          <pc:sldMk cId="2370479416" sldId="368"/>
        </pc:sldMkLst>
      </pc:sldChg>
      <pc:sldChg chg="modTransition">
        <pc:chgData name="Rusak, Piotr" userId="7788bdb2-d3a4-4b47-83b7-47178f8c268e" providerId="ADAL" clId="{1A3DC968-0432-4DCB-AE00-C145B30DF9A6}" dt="2023-09-25T06:54:18.470" v="2216"/>
        <pc:sldMkLst>
          <pc:docMk/>
          <pc:sldMk cId="1925709203" sldId="369"/>
        </pc:sldMkLst>
      </pc:sldChg>
      <pc:sldChg chg="add del setBg">
        <pc:chgData name="Rusak, Piotr" userId="7788bdb2-d3a4-4b47-83b7-47178f8c268e" providerId="ADAL" clId="{1A3DC968-0432-4DCB-AE00-C145B30DF9A6}" dt="2023-09-23T13:59:14.587" v="129"/>
        <pc:sldMkLst>
          <pc:docMk/>
          <pc:sldMk cId="590256743" sldId="370"/>
        </pc:sldMkLst>
      </pc:sldChg>
      <pc:sldChg chg="addSp delSp modSp add mod modTransition">
        <pc:chgData name="Rusak, Piotr" userId="7788bdb2-d3a4-4b47-83b7-47178f8c268e" providerId="ADAL" clId="{1A3DC968-0432-4DCB-AE00-C145B30DF9A6}" dt="2023-09-25T06:54:24.293" v="2219"/>
        <pc:sldMkLst>
          <pc:docMk/>
          <pc:sldMk cId="1124253815" sldId="370"/>
        </pc:sldMkLst>
        <pc:spChg chg="mod">
          <ac:chgData name="Rusak, Piotr" userId="7788bdb2-d3a4-4b47-83b7-47178f8c268e" providerId="ADAL" clId="{1A3DC968-0432-4DCB-AE00-C145B30DF9A6}" dt="2023-09-23T13:59:23.062" v="137" actId="20577"/>
          <ac:spMkLst>
            <pc:docMk/>
            <pc:sldMk cId="1124253815" sldId="370"/>
            <ac:spMk id="7" creationId="{DAC72DD8-5FAA-495F-4671-85CE4717196A}"/>
          </ac:spMkLst>
        </pc:spChg>
        <pc:spChg chg="add mod">
          <ac:chgData name="Rusak, Piotr" userId="7788bdb2-d3a4-4b47-83b7-47178f8c268e" providerId="ADAL" clId="{1A3DC968-0432-4DCB-AE00-C145B30DF9A6}" dt="2023-09-23T14:10:59.460" v="210" actId="20577"/>
          <ac:spMkLst>
            <pc:docMk/>
            <pc:sldMk cId="1124253815" sldId="370"/>
            <ac:spMk id="9" creationId="{9C7F015A-B75F-D748-AF4F-CCBDF56AEB69}"/>
          </ac:spMkLst>
        </pc:spChg>
        <pc:picChg chg="add del mod">
          <ac:chgData name="Rusak, Piotr" userId="7788bdb2-d3a4-4b47-83b7-47178f8c268e" providerId="ADAL" clId="{1A3DC968-0432-4DCB-AE00-C145B30DF9A6}" dt="2023-09-23T14:10:22.516" v="202" actId="478"/>
          <ac:picMkLst>
            <pc:docMk/>
            <pc:sldMk cId="1124253815" sldId="370"/>
            <ac:picMk id="4" creationId="{69666C0D-E513-BD72-E763-C949D576BB4D}"/>
          </ac:picMkLst>
        </pc:picChg>
        <pc:picChg chg="add mod">
          <ac:chgData name="Rusak, Piotr" userId="7788bdb2-d3a4-4b47-83b7-47178f8c268e" providerId="ADAL" clId="{1A3DC968-0432-4DCB-AE00-C145B30DF9A6}" dt="2023-09-23T14:10:31.766" v="204" actId="1076"/>
          <ac:picMkLst>
            <pc:docMk/>
            <pc:sldMk cId="1124253815" sldId="370"/>
            <ac:picMk id="12" creationId="{FE19D34B-2C22-2603-E0A1-B76BE509990D}"/>
          </ac:picMkLst>
        </pc:picChg>
        <pc:picChg chg="add mod">
          <ac:chgData name="Rusak, Piotr" userId="7788bdb2-d3a4-4b47-83b7-47178f8c268e" providerId="ADAL" clId="{1A3DC968-0432-4DCB-AE00-C145B30DF9A6}" dt="2023-09-23T14:12:22.344" v="214" actId="1076"/>
          <ac:picMkLst>
            <pc:docMk/>
            <pc:sldMk cId="1124253815" sldId="370"/>
            <ac:picMk id="14" creationId="{4C4D2059-5184-3715-2158-CC1D526957CE}"/>
          </ac:picMkLst>
        </pc:picChg>
      </pc:sldChg>
      <pc:sldChg chg="add del setBg">
        <pc:chgData name="Rusak, Piotr" userId="7788bdb2-d3a4-4b47-83b7-47178f8c268e" providerId="ADAL" clId="{1A3DC968-0432-4DCB-AE00-C145B30DF9A6}" dt="2023-09-23T13:59:17.120" v="131"/>
        <pc:sldMkLst>
          <pc:docMk/>
          <pc:sldMk cId="2041778915" sldId="370"/>
        </pc:sldMkLst>
      </pc:sldChg>
      <pc:sldChg chg="addSp delSp modSp add mod ord modTransition modAnim">
        <pc:chgData name="Rusak, Piotr" userId="7788bdb2-d3a4-4b47-83b7-47178f8c268e" providerId="ADAL" clId="{1A3DC968-0432-4DCB-AE00-C145B30DF9A6}" dt="2023-09-25T07:29:23.639" v="2413" actId="164"/>
        <pc:sldMkLst>
          <pc:docMk/>
          <pc:sldMk cId="3632057387" sldId="371"/>
        </pc:sldMkLst>
        <pc:spChg chg="add del mod">
          <ac:chgData name="Rusak, Piotr" userId="7788bdb2-d3a4-4b47-83b7-47178f8c268e" providerId="ADAL" clId="{1A3DC968-0432-4DCB-AE00-C145B30DF9A6}" dt="2023-09-23T14:20:55.705" v="402" actId="478"/>
          <ac:spMkLst>
            <pc:docMk/>
            <pc:sldMk cId="3632057387" sldId="371"/>
            <ac:spMk id="4" creationId="{A08DE447-006D-2786-A5E0-3ABBD2CEE88B}"/>
          </ac:spMkLst>
        </pc:spChg>
        <pc:spChg chg="mod">
          <ac:chgData name="Rusak, Piotr" userId="7788bdb2-d3a4-4b47-83b7-47178f8c268e" providerId="ADAL" clId="{1A3DC968-0432-4DCB-AE00-C145B30DF9A6}" dt="2023-09-23T15:02:54.859" v="894" actId="20577"/>
          <ac:spMkLst>
            <pc:docMk/>
            <pc:sldMk cId="3632057387" sldId="371"/>
            <ac:spMk id="7" creationId="{DAC72DD8-5FAA-495F-4671-85CE4717196A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9" creationId="{7BC9644C-FB94-9C3B-D60F-C3129BA9D992}"/>
          </ac:spMkLst>
        </pc:spChg>
        <pc:spChg chg="del">
          <ac:chgData name="Rusak, Piotr" userId="7788bdb2-d3a4-4b47-83b7-47178f8c268e" providerId="ADAL" clId="{1A3DC968-0432-4DCB-AE00-C145B30DF9A6}" dt="2023-09-23T14:20:37.714" v="397" actId="478"/>
          <ac:spMkLst>
            <pc:docMk/>
            <pc:sldMk cId="3632057387" sldId="371"/>
            <ac:spMk id="12" creationId="{8F20753A-28C9-CF9E-1D8B-C46AF14322CC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13" creationId="{C5259431-3462-B1F2-148D-4C105BE8F4A2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14" creationId="{357588FC-BA06-6B0D-3DE5-50620BA61B88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17" creationId="{195BA05A-93B4-3622-D57A-05B0BB7176CC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18" creationId="{B48D8FD3-B00C-4EBD-0D2D-70EA5E942AC1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19" creationId="{2DD43198-7FFA-B3E9-B0EA-80EE4237AEA6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20" creationId="{1EFE9D56-4778-B5B6-FF33-BCF3E8B3F39B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21" creationId="{2E5E8546-BE50-E85C-3CC3-16E1697F1A7B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22" creationId="{10129A93-867B-82AE-7515-439BDDA73C35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23" creationId="{CFAD438E-8042-C810-7F63-562525BE1783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24" creationId="{C0292D10-FE98-CF32-C494-232695B25581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25" creationId="{9E06817E-45AB-C17D-AC6F-8E2D1564C1E8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30" creationId="{1244486A-FDC6-53B8-30C8-29572778650D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32" creationId="{4367018B-B789-116C-D0E7-9203026F7297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33" creationId="{3893651A-D06D-1339-D337-79960858E3F0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34" creationId="{0CA1C237-63B8-2274-7986-A51E98B350BC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35" creationId="{46863D8E-285F-557E-59B6-85E86C9E2AE7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36" creationId="{5124870E-DE3F-249A-F825-A2DED243408A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37" creationId="{5169DD59-C809-39AC-E19E-B78BB8C4D670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38" creationId="{478054B0-9AE5-AD1D-A03E-36191DBEA756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45" creationId="{EF0D76A5-AA70-A4FF-22B4-049B6BF3B2CD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46" creationId="{F526E6C5-6A85-E198-144C-ECDD6B1506BB}"/>
          </ac:spMkLst>
        </pc:spChg>
        <pc:spChg chg="add mod">
          <ac:chgData name="Rusak, Piotr" userId="7788bdb2-d3a4-4b47-83b7-47178f8c268e" providerId="ADAL" clId="{1A3DC968-0432-4DCB-AE00-C145B30DF9A6}" dt="2023-09-25T07:29:23.639" v="2413" actId="164"/>
          <ac:spMkLst>
            <pc:docMk/>
            <pc:sldMk cId="3632057387" sldId="371"/>
            <ac:spMk id="57" creationId="{23D75025-FC22-F59F-48DB-588BEE56E6DA}"/>
          </ac:spMkLst>
        </pc:spChg>
        <pc:grpChg chg="add mod">
          <ac:chgData name="Rusak, Piotr" userId="7788bdb2-d3a4-4b47-83b7-47178f8c268e" providerId="ADAL" clId="{1A3DC968-0432-4DCB-AE00-C145B30DF9A6}" dt="2023-09-25T07:29:23.639" v="2413" actId="164"/>
          <ac:grpSpMkLst>
            <pc:docMk/>
            <pc:sldMk cId="3632057387" sldId="371"/>
            <ac:grpSpMk id="4" creationId="{F610923E-60EE-7F0C-3668-57A39BDFB74B}"/>
          </ac:grpSpMkLst>
        </pc:grpChg>
        <pc:picChg chg="add mod">
          <ac:chgData name="Rusak, Piotr" userId="7788bdb2-d3a4-4b47-83b7-47178f8c268e" providerId="ADAL" clId="{1A3DC968-0432-4DCB-AE00-C145B30DF9A6}" dt="2023-09-25T07:29:23.639" v="2413" actId="164"/>
          <ac:picMkLst>
            <pc:docMk/>
            <pc:sldMk cId="3632057387" sldId="371"/>
            <ac:picMk id="26" creationId="{6B256ABF-ADF3-017F-7E97-1AE8A57386E6}"/>
          </ac:picMkLst>
        </pc:picChg>
        <pc:picChg chg="add mod">
          <ac:chgData name="Rusak, Piotr" userId="7788bdb2-d3a4-4b47-83b7-47178f8c268e" providerId="ADAL" clId="{1A3DC968-0432-4DCB-AE00-C145B30DF9A6}" dt="2023-09-25T07:29:23.639" v="2413" actId="164"/>
          <ac:picMkLst>
            <pc:docMk/>
            <pc:sldMk cId="3632057387" sldId="371"/>
            <ac:picMk id="27" creationId="{C9A14F6D-A142-AAF2-0066-D89391811C31}"/>
          </ac:picMkLst>
        </pc:picChg>
        <pc:picChg chg="add mod">
          <ac:chgData name="Rusak, Piotr" userId="7788bdb2-d3a4-4b47-83b7-47178f8c268e" providerId="ADAL" clId="{1A3DC968-0432-4DCB-AE00-C145B30DF9A6}" dt="2023-09-25T07:29:23.639" v="2413" actId="164"/>
          <ac:picMkLst>
            <pc:docMk/>
            <pc:sldMk cId="3632057387" sldId="371"/>
            <ac:picMk id="28" creationId="{F31C644C-FB6A-30C3-5EE9-15815F43A382}"/>
          </ac:picMkLst>
        </pc:picChg>
        <pc:picChg chg="add mod">
          <ac:chgData name="Rusak, Piotr" userId="7788bdb2-d3a4-4b47-83b7-47178f8c268e" providerId="ADAL" clId="{1A3DC968-0432-4DCB-AE00-C145B30DF9A6}" dt="2023-09-25T07:29:23.639" v="2413" actId="164"/>
          <ac:picMkLst>
            <pc:docMk/>
            <pc:sldMk cId="3632057387" sldId="371"/>
            <ac:picMk id="29" creationId="{56A08C12-6B21-0115-65F1-8CAB650EDB0A}"/>
          </ac:picMkLst>
        </pc:picChg>
        <pc:picChg chg="add del mod">
          <ac:chgData name="Rusak, Piotr" userId="7788bdb2-d3a4-4b47-83b7-47178f8c268e" providerId="ADAL" clId="{1A3DC968-0432-4DCB-AE00-C145B30DF9A6}" dt="2023-09-23T14:25:06.375" v="481" actId="478"/>
          <ac:picMkLst>
            <pc:docMk/>
            <pc:sldMk cId="3632057387" sldId="371"/>
            <ac:picMk id="44" creationId="{2A8E5EE1-D8EF-B656-EBFE-82BBBDB951D4}"/>
          </ac:picMkLst>
        </pc:picChg>
        <pc:picChg chg="add mod">
          <ac:chgData name="Rusak, Piotr" userId="7788bdb2-d3a4-4b47-83b7-47178f8c268e" providerId="ADAL" clId="{1A3DC968-0432-4DCB-AE00-C145B30DF9A6}" dt="2023-09-25T07:29:23.639" v="2413" actId="164"/>
          <ac:picMkLst>
            <pc:docMk/>
            <pc:sldMk cId="3632057387" sldId="371"/>
            <ac:picMk id="47" creationId="{6FEB1F35-6A5D-A2E0-6FF0-A4F5C8AFA3FE}"/>
          </ac:picMkLst>
        </pc:picChg>
        <pc:picChg chg="add mod">
          <ac:chgData name="Rusak, Piotr" userId="7788bdb2-d3a4-4b47-83b7-47178f8c268e" providerId="ADAL" clId="{1A3DC968-0432-4DCB-AE00-C145B30DF9A6}" dt="2023-09-25T07:29:23.639" v="2413" actId="164"/>
          <ac:picMkLst>
            <pc:docMk/>
            <pc:sldMk cId="3632057387" sldId="371"/>
            <ac:picMk id="48" creationId="{1A980487-A758-F922-82FA-04DB922C7532}"/>
          </ac:picMkLst>
        </pc:picChg>
        <pc:picChg chg="add mod">
          <ac:chgData name="Rusak, Piotr" userId="7788bdb2-d3a4-4b47-83b7-47178f8c268e" providerId="ADAL" clId="{1A3DC968-0432-4DCB-AE00-C145B30DF9A6}" dt="2023-09-25T07:29:23.639" v="2413" actId="164"/>
          <ac:picMkLst>
            <pc:docMk/>
            <pc:sldMk cId="3632057387" sldId="371"/>
            <ac:picMk id="49" creationId="{609EB559-76F0-E8BF-6CF7-8F361F3CADA7}"/>
          </ac:picMkLst>
        </pc:picChg>
        <pc:picChg chg="add mod">
          <ac:chgData name="Rusak, Piotr" userId="7788bdb2-d3a4-4b47-83b7-47178f8c268e" providerId="ADAL" clId="{1A3DC968-0432-4DCB-AE00-C145B30DF9A6}" dt="2023-09-25T07:29:23.639" v="2413" actId="164"/>
          <ac:picMkLst>
            <pc:docMk/>
            <pc:sldMk cId="3632057387" sldId="371"/>
            <ac:picMk id="50" creationId="{69BB266C-A902-24F0-B5A5-DFC937C09692}"/>
          </ac:picMkLst>
        </pc:picChg>
        <pc:picChg chg="add mod">
          <ac:chgData name="Rusak, Piotr" userId="7788bdb2-d3a4-4b47-83b7-47178f8c268e" providerId="ADAL" clId="{1A3DC968-0432-4DCB-AE00-C145B30DF9A6}" dt="2023-09-25T07:29:23.639" v="2413" actId="164"/>
          <ac:picMkLst>
            <pc:docMk/>
            <pc:sldMk cId="3632057387" sldId="371"/>
            <ac:picMk id="51" creationId="{0C621C08-5A0D-661F-BEC8-15EE4C718D4B}"/>
          </ac:picMkLst>
        </pc:picChg>
        <pc:picChg chg="add mod">
          <ac:chgData name="Rusak, Piotr" userId="7788bdb2-d3a4-4b47-83b7-47178f8c268e" providerId="ADAL" clId="{1A3DC968-0432-4DCB-AE00-C145B30DF9A6}" dt="2023-09-25T07:29:23.639" v="2413" actId="164"/>
          <ac:picMkLst>
            <pc:docMk/>
            <pc:sldMk cId="3632057387" sldId="371"/>
            <ac:picMk id="52" creationId="{5DA78016-65F2-3563-B498-2568E8E2213D}"/>
          </ac:picMkLst>
        </pc:picChg>
        <pc:picChg chg="add mod">
          <ac:chgData name="Rusak, Piotr" userId="7788bdb2-d3a4-4b47-83b7-47178f8c268e" providerId="ADAL" clId="{1A3DC968-0432-4DCB-AE00-C145B30DF9A6}" dt="2023-09-25T07:29:23.639" v="2413" actId="164"/>
          <ac:picMkLst>
            <pc:docMk/>
            <pc:sldMk cId="3632057387" sldId="371"/>
            <ac:picMk id="56" creationId="{BCD479A1-975A-C57D-C21A-C303C1A491B2}"/>
          </ac:picMkLst>
        </pc:picChg>
        <pc:cxnChg chg="add mod">
          <ac:chgData name="Rusak, Piotr" userId="7788bdb2-d3a4-4b47-83b7-47178f8c268e" providerId="ADAL" clId="{1A3DC968-0432-4DCB-AE00-C145B30DF9A6}" dt="2023-09-25T07:29:23.639" v="2413" actId="164"/>
          <ac:cxnSpMkLst>
            <pc:docMk/>
            <pc:sldMk cId="3632057387" sldId="371"/>
            <ac:cxnSpMk id="31" creationId="{FD9E50B1-C2B1-699A-EAD5-CFBCE15AE303}"/>
          </ac:cxnSpMkLst>
        </pc:cxnChg>
        <pc:cxnChg chg="add mod">
          <ac:chgData name="Rusak, Piotr" userId="7788bdb2-d3a4-4b47-83b7-47178f8c268e" providerId="ADAL" clId="{1A3DC968-0432-4DCB-AE00-C145B30DF9A6}" dt="2023-09-25T07:29:23.639" v="2413" actId="164"/>
          <ac:cxnSpMkLst>
            <pc:docMk/>
            <pc:sldMk cId="3632057387" sldId="371"/>
            <ac:cxnSpMk id="39" creationId="{937DB03D-DF22-EFBE-DEE5-5B7982BCE427}"/>
          </ac:cxnSpMkLst>
        </pc:cxnChg>
        <pc:cxnChg chg="add mod">
          <ac:chgData name="Rusak, Piotr" userId="7788bdb2-d3a4-4b47-83b7-47178f8c268e" providerId="ADAL" clId="{1A3DC968-0432-4DCB-AE00-C145B30DF9A6}" dt="2023-09-25T07:29:23.639" v="2413" actId="164"/>
          <ac:cxnSpMkLst>
            <pc:docMk/>
            <pc:sldMk cId="3632057387" sldId="371"/>
            <ac:cxnSpMk id="40" creationId="{1E3FC0B8-C1E2-7C1B-C4D1-CCB56786488D}"/>
          </ac:cxnSpMkLst>
        </pc:cxnChg>
        <pc:cxnChg chg="add mod">
          <ac:chgData name="Rusak, Piotr" userId="7788bdb2-d3a4-4b47-83b7-47178f8c268e" providerId="ADAL" clId="{1A3DC968-0432-4DCB-AE00-C145B30DF9A6}" dt="2023-09-25T07:29:23.639" v="2413" actId="164"/>
          <ac:cxnSpMkLst>
            <pc:docMk/>
            <pc:sldMk cId="3632057387" sldId="371"/>
            <ac:cxnSpMk id="41" creationId="{257DE4BE-2D65-9883-5CCC-BAC839818EF8}"/>
          </ac:cxnSpMkLst>
        </pc:cxnChg>
        <pc:cxnChg chg="add mod">
          <ac:chgData name="Rusak, Piotr" userId="7788bdb2-d3a4-4b47-83b7-47178f8c268e" providerId="ADAL" clId="{1A3DC968-0432-4DCB-AE00-C145B30DF9A6}" dt="2023-09-25T07:29:23.639" v="2413" actId="164"/>
          <ac:cxnSpMkLst>
            <pc:docMk/>
            <pc:sldMk cId="3632057387" sldId="371"/>
            <ac:cxnSpMk id="42" creationId="{A088C204-0FCF-453E-8F0D-1295FF71B15F}"/>
          </ac:cxnSpMkLst>
        </pc:cxnChg>
        <pc:cxnChg chg="add mod">
          <ac:chgData name="Rusak, Piotr" userId="7788bdb2-d3a4-4b47-83b7-47178f8c268e" providerId="ADAL" clId="{1A3DC968-0432-4DCB-AE00-C145B30DF9A6}" dt="2023-09-25T07:29:23.639" v="2413" actId="164"/>
          <ac:cxnSpMkLst>
            <pc:docMk/>
            <pc:sldMk cId="3632057387" sldId="371"/>
            <ac:cxnSpMk id="43" creationId="{5B3013CE-9B80-C669-0D75-AEFA1E696498}"/>
          </ac:cxnSpMkLst>
        </pc:cxnChg>
        <pc:cxnChg chg="add mod">
          <ac:chgData name="Rusak, Piotr" userId="7788bdb2-d3a4-4b47-83b7-47178f8c268e" providerId="ADAL" clId="{1A3DC968-0432-4DCB-AE00-C145B30DF9A6}" dt="2023-09-25T07:29:23.639" v="2413" actId="164"/>
          <ac:cxnSpMkLst>
            <pc:docMk/>
            <pc:sldMk cId="3632057387" sldId="371"/>
            <ac:cxnSpMk id="53" creationId="{617CC7AF-DC1C-25ED-F19F-33B317244DFA}"/>
          </ac:cxnSpMkLst>
        </pc:cxnChg>
        <pc:cxnChg chg="add mod">
          <ac:chgData name="Rusak, Piotr" userId="7788bdb2-d3a4-4b47-83b7-47178f8c268e" providerId="ADAL" clId="{1A3DC968-0432-4DCB-AE00-C145B30DF9A6}" dt="2023-09-25T07:29:23.639" v="2413" actId="164"/>
          <ac:cxnSpMkLst>
            <pc:docMk/>
            <pc:sldMk cId="3632057387" sldId="371"/>
            <ac:cxnSpMk id="54" creationId="{E0BA89C0-4839-9079-0F28-80EF14B02FB2}"/>
          </ac:cxnSpMkLst>
        </pc:cxnChg>
        <pc:cxnChg chg="add mod">
          <ac:chgData name="Rusak, Piotr" userId="7788bdb2-d3a4-4b47-83b7-47178f8c268e" providerId="ADAL" clId="{1A3DC968-0432-4DCB-AE00-C145B30DF9A6}" dt="2023-09-25T07:29:23.639" v="2413" actId="164"/>
          <ac:cxnSpMkLst>
            <pc:docMk/>
            <pc:sldMk cId="3632057387" sldId="371"/>
            <ac:cxnSpMk id="55" creationId="{4534EBC4-9409-AC54-1413-857271EC43DC}"/>
          </ac:cxnSpMkLst>
        </pc:cxnChg>
      </pc:sldChg>
      <pc:sldChg chg="addSp delSp modSp add mod ord modTransition">
        <pc:chgData name="Rusak, Piotr" userId="7788bdb2-d3a4-4b47-83b7-47178f8c268e" providerId="ADAL" clId="{1A3DC968-0432-4DCB-AE00-C145B30DF9A6}" dt="2023-09-25T06:54:25.987" v="2220"/>
        <pc:sldMkLst>
          <pc:docMk/>
          <pc:sldMk cId="872460287" sldId="372"/>
        </pc:sldMkLst>
        <pc:spChg chg="mod">
          <ac:chgData name="Rusak, Piotr" userId="7788bdb2-d3a4-4b47-83b7-47178f8c268e" providerId="ADAL" clId="{1A3DC968-0432-4DCB-AE00-C145B30DF9A6}" dt="2023-09-23T14:52:48.760" v="692" actId="20577"/>
          <ac:spMkLst>
            <pc:docMk/>
            <pc:sldMk cId="872460287" sldId="372"/>
            <ac:spMk id="7" creationId="{DAC72DD8-5FAA-495F-4671-85CE4717196A}"/>
          </ac:spMkLst>
        </pc:spChg>
        <pc:spChg chg="del mod">
          <ac:chgData name="Rusak, Piotr" userId="7788bdb2-d3a4-4b47-83b7-47178f8c268e" providerId="ADAL" clId="{1A3DC968-0432-4DCB-AE00-C145B30DF9A6}" dt="2023-09-23T14:13:43.075" v="225" actId="478"/>
          <ac:spMkLst>
            <pc:docMk/>
            <pc:sldMk cId="872460287" sldId="372"/>
            <ac:spMk id="9" creationId="{9C7F015A-B75F-D748-AF4F-CCBDF56AEB69}"/>
          </ac:spMkLst>
        </pc:spChg>
        <pc:spChg chg="add mod">
          <ac:chgData name="Rusak, Piotr" userId="7788bdb2-d3a4-4b47-83b7-47178f8c268e" providerId="ADAL" clId="{1A3DC968-0432-4DCB-AE00-C145B30DF9A6}" dt="2023-09-24T18:08:44.146" v="1898" actId="207"/>
          <ac:spMkLst>
            <pc:docMk/>
            <pc:sldMk cId="872460287" sldId="372"/>
            <ac:spMk id="18" creationId="{03BAB801-859C-3270-8C2C-5FD939B14ECE}"/>
          </ac:spMkLst>
        </pc:spChg>
        <pc:spChg chg="add mod">
          <ac:chgData name="Rusak, Piotr" userId="7788bdb2-d3a4-4b47-83b7-47178f8c268e" providerId="ADAL" clId="{1A3DC968-0432-4DCB-AE00-C145B30DF9A6}" dt="2023-09-23T15:10:31.949" v="946" actId="6549"/>
          <ac:spMkLst>
            <pc:docMk/>
            <pc:sldMk cId="872460287" sldId="372"/>
            <ac:spMk id="20" creationId="{ED390D0E-6845-80E6-B7CB-38A30E0E9F08}"/>
          </ac:spMkLst>
        </pc:spChg>
        <pc:picChg chg="del">
          <ac:chgData name="Rusak, Piotr" userId="7788bdb2-d3a4-4b47-83b7-47178f8c268e" providerId="ADAL" clId="{1A3DC968-0432-4DCB-AE00-C145B30DF9A6}" dt="2023-09-23T14:13:44.402" v="227" actId="478"/>
          <ac:picMkLst>
            <pc:docMk/>
            <pc:sldMk cId="872460287" sldId="372"/>
            <ac:picMk id="12" creationId="{FE19D34B-2C22-2603-E0A1-B76BE509990D}"/>
          </ac:picMkLst>
        </pc:picChg>
        <pc:picChg chg="add mod">
          <ac:chgData name="Rusak, Piotr" userId="7788bdb2-d3a4-4b47-83b7-47178f8c268e" providerId="ADAL" clId="{1A3DC968-0432-4DCB-AE00-C145B30DF9A6}" dt="2023-09-23T14:58:03.330" v="820" actId="1076"/>
          <ac:picMkLst>
            <pc:docMk/>
            <pc:sldMk cId="872460287" sldId="372"/>
            <ac:picMk id="13" creationId="{54B5805B-079F-F389-CAAD-E067C940A875}"/>
          </ac:picMkLst>
        </pc:picChg>
        <pc:picChg chg="del">
          <ac:chgData name="Rusak, Piotr" userId="7788bdb2-d3a4-4b47-83b7-47178f8c268e" providerId="ADAL" clId="{1A3DC968-0432-4DCB-AE00-C145B30DF9A6}" dt="2023-09-23T14:13:43.843" v="226" actId="478"/>
          <ac:picMkLst>
            <pc:docMk/>
            <pc:sldMk cId="872460287" sldId="372"/>
            <ac:picMk id="14" creationId="{4C4D2059-5184-3715-2158-CC1D526957CE}"/>
          </ac:picMkLst>
        </pc:picChg>
      </pc:sldChg>
      <pc:sldChg chg="addSp delSp modSp add mod ord modTransition modAnim">
        <pc:chgData name="Rusak, Piotr" userId="7788bdb2-d3a4-4b47-83b7-47178f8c268e" providerId="ADAL" clId="{1A3DC968-0432-4DCB-AE00-C145B30DF9A6}" dt="2023-09-25T06:54:45.427" v="2223"/>
        <pc:sldMkLst>
          <pc:docMk/>
          <pc:sldMk cId="539842350" sldId="373"/>
        </pc:sldMkLst>
        <pc:spChg chg="add mod">
          <ac:chgData name="Rusak, Piotr" userId="7788bdb2-d3a4-4b47-83b7-47178f8c268e" providerId="ADAL" clId="{1A3DC968-0432-4DCB-AE00-C145B30DF9A6}" dt="2023-09-24T16:11:12.993" v="961" actId="207"/>
          <ac:spMkLst>
            <pc:docMk/>
            <pc:sldMk cId="539842350" sldId="373"/>
            <ac:spMk id="4" creationId="{F5E81139-0D6F-A595-9798-428720DD71E2}"/>
          </ac:spMkLst>
        </pc:spChg>
        <pc:spChg chg="mod">
          <ac:chgData name="Rusak, Piotr" userId="7788bdb2-d3a4-4b47-83b7-47178f8c268e" providerId="ADAL" clId="{1A3DC968-0432-4DCB-AE00-C145B30DF9A6}" dt="2023-09-24T16:17:41.655" v="996" actId="20577"/>
          <ac:spMkLst>
            <pc:docMk/>
            <pc:sldMk cId="539842350" sldId="373"/>
            <ac:spMk id="7" creationId="{DAC72DD8-5FAA-495F-4671-85CE4717196A}"/>
          </ac:spMkLst>
        </pc:spChg>
        <pc:spChg chg="add mod">
          <ac:chgData name="Rusak, Piotr" userId="7788bdb2-d3a4-4b47-83b7-47178f8c268e" providerId="ADAL" clId="{1A3DC968-0432-4DCB-AE00-C145B30DF9A6}" dt="2023-09-24T16:11:23.594" v="963" actId="207"/>
          <ac:spMkLst>
            <pc:docMk/>
            <pc:sldMk cId="539842350" sldId="373"/>
            <ac:spMk id="9" creationId="{1DBBBFA0-CBEC-2525-3971-69982F198C61}"/>
          </ac:spMkLst>
        </pc:spChg>
        <pc:spChg chg="del">
          <ac:chgData name="Rusak, Piotr" userId="7788bdb2-d3a4-4b47-83b7-47178f8c268e" providerId="ADAL" clId="{1A3DC968-0432-4DCB-AE00-C145B30DF9A6}" dt="2023-09-23T14:59:44.998" v="825" actId="478"/>
          <ac:spMkLst>
            <pc:docMk/>
            <pc:sldMk cId="539842350" sldId="373"/>
            <ac:spMk id="12" creationId="{8F20753A-28C9-CF9E-1D8B-C46AF14322CC}"/>
          </ac:spMkLst>
        </pc:spChg>
        <pc:spChg chg="add mod">
          <ac:chgData name="Rusak, Piotr" userId="7788bdb2-d3a4-4b47-83b7-47178f8c268e" providerId="ADAL" clId="{1A3DC968-0432-4DCB-AE00-C145B30DF9A6}" dt="2023-09-24T16:11:51.723" v="966" actId="207"/>
          <ac:spMkLst>
            <pc:docMk/>
            <pc:sldMk cId="539842350" sldId="373"/>
            <ac:spMk id="14" creationId="{7DE837D1-D05E-B791-1079-FE59AC09766A}"/>
          </ac:spMkLst>
        </pc:spChg>
        <pc:spChg chg="add mod">
          <ac:chgData name="Rusak, Piotr" userId="7788bdb2-d3a4-4b47-83b7-47178f8c268e" providerId="ADAL" clId="{1A3DC968-0432-4DCB-AE00-C145B30DF9A6}" dt="2023-09-24T16:11:55.816" v="967" actId="207"/>
          <ac:spMkLst>
            <pc:docMk/>
            <pc:sldMk cId="539842350" sldId="373"/>
            <ac:spMk id="17" creationId="{AEC78F3B-EB26-9EFC-DDDC-3E65A7C67436}"/>
          </ac:spMkLst>
        </pc:spChg>
        <pc:spChg chg="add mod">
          <ac:chgData name="Rusak, Piotr" userId="7788bdb2-d3a4-4b47-83b7-47178f8c268e" providerId="ADAL" clId="{1A3DC968-0432-4DCB-AE00-C145B30DF9A6}" dt="2023-09-24T16:02:02.213" v="950" actId="1076"/>
          <ac:spMkLst>
            <pc:docMk/>
            <pc:sldMk cId="539842350" sldId="373"/>
            <ac:spMk id="18" creationId="{D34E52A7-E200-871E-1625-048229B4129B}"/>
          </ac:spMkLst>
        </pc:spChg>
        <pc:spChg chg="add mod">
          <ac:chgData name="Rusak, Piotr" userId="7788bdb2-d3a4-4b47-83b7-47178f8c268e" providerId="ADAL" clId="{1A3DC968-0432-4DCB-AE00-C145B30DF9A6}" dt="2023-09-24T16:02:02.213" v="950" actId="1076"/>
          <ac:spMkLst>
            <pc:docMk/>
            <pc:sldMk cId="539842350" sldId="373"/>
            <ac:spMk id="19" creationId="{62DA311D-D536-EC36-933F-41A805404B90}"/>
          </ac:spMkLst>
        </pc:spChg>
        <pc:spChg chg="add mod">
          <ac:chgData name="Rusak, Piotr" userId="7788bdb2-d3a4-4b47-83b7-47178f8c268e" providerId="ADAL" clId="{1A3DC968-0432-4DCB-AE00-C145B30DF9A6}" dt="2023-09-24T16:02:02.213" v="950" actId="1076"/>
          <ac:spMkLst>
            <pc:docMk/>
            <pc:sldMk cId="539842350" sldId="373"/>
            <ac:spMk id="20" creationId="{AAA4C912-8268-99CC-150A-8575D20D91BF}"/>
          </ac:spMkLst>
        </pc:spChg>
        <pc:spChg chg="add mod">
          <ac:chgData name="Rusak, Piotr" userId="7788bdb2-d3a4-4b47-83b7-47178f8c268e" providerId="ADAL" clId="{1A3DC968-0432-4DCB-AE00-C145B30DF9A6}" dt="2023-09-24T16:02:02.213" v="950" actId="1076"/>
          <ac:spMkLst>
            <pc:docMk/>
            <pc:sldMk cId="539842350" sldId="373"/>
            <ac:spMk id="21" creationId="{F067E4DC-9799-C110-5906-83EC7B001D76}"/>
          </ac:spMkLst>
        </pc:spChg>
        <pc:picChg chg="add mod">
          <ac:chgData name="Rusak, Piotr" userId="7788bdb2-d3a4-4b47-83b7-47178f8c268e" providerId="ADAL" clId="{1A3DC968-0432-4DCB-AE00-C145B30DF9A6}" dt="2023-09-24T16:11:39.611" v="965" actId="207"/>
          <ac:picMkLst>
            <pc:docMk/>
            <pc:sldMk cId="539842350" sldId="373"/>
            <ac:picMk id="12" creationId="{897F8C9D-6A94-6541-9306-CBF8694D7BA9}"/>
          </ac:picMkLst>
        </pc:picChg>
        <pc:picChg chg="add mod">
          <ac:chgData name="Rusak, Piotr" userId="7788bdb2-d3a4-4b47-83b7-47178f8c268e" providerId="ADAL" clId="{1A3DC968-0432-4DCB-AE00-C145B30DF9A6}" dt="2023-09-24T16:11:35.605" v="964" actId="207"/>
          <ac:picMkLst>
            <pc:docMk/>
            <pc:sldMk cId="539842350" sldId="373"/>
            <ac:picMk id="13" creationId="{E55926D8-A589-B99C-2B89-95AEF6B55462}"/>
          </ac:picMkLst>
        </pc:picChg>
      </pc:sldChg>
      <pc:sldChg chg="add del setBg">
        <pc:chgData name="Rusak, Piotr" userId="7788bdb2-d3a4-4b47-83b7-47178f8c268e" providerId="ADAL" clId="{1A3DC968-0432-4DCB-AE00-C145B30DF9A6}" dt="2023-09-23T14:20:09.476" v="371" actId="47"/>
        <pc:sldMkLst>
          <pc:docMk/>
          <pc:sldMk cId="1964474559" sldId="373"/>
        </pc:sldMkLst>
      </pc:sldChg>
      <pc:sldChg chg="add del ord setBg">
        <pc:chgData name="Rusak, Piotr" userId="7788bdb2-d3a4-4b47-83b7-47178f8c268e" providerId="ADAL" clId="{1A3DC968-0432-4DCB-AE00-C145B30DF9A6}" dt="2023-09-25T08:26:41.803" v="2967" actId="2696"/>
        <pc:sldMkLst>
          <pc:docMk/>
          <pc:sldMk cId="2152838553" sldId="374"/>
        </pc:sldMkLst>
      </pc:sldChg>
      <pc:sldChg chg="addSp delSp modSp add mod ord modTransition modAnim">
        <pc:chgData name="Rusak, Piotr" userId="7788bdb2-d3a4-4b47-83b7-47178f8c268e" providerId="ADAL" clId="{1A3DC968-0432-4DCB-AE00-C145B30DF9A6}" dt="2023-09-25T06:54:42.098" v="2222"/>
        <pc:sldMkLst>
          <pc:docMk/>
          <pc:sldMk cId="4139475356" sldId="375"/>
        </pc:sldMkLst>
        <pc:spChg chg="mod">
          <ac:chgData name="Rusak, Piotr" userId="7788bdb2-d3a4-4b47-83b7-47178f8c268e" providerId="ADAL" clId="{1A3DC968-0432-4DCB-AE00-C145B30DF9A6}" dt="2023-09-23T15:02:50.174" v="892" actId="20577"/>
          <ac:spMkLst>
            <pc:docMk/>
            <pc:sldMk cId="4139475356" sldId="375"/>
            <ac:spMk id="7" creationId="{DAC72DD8-5FAA-495F-4671-85CE4717196A}"/>
          </ac:spMkLst>
        </pc:spChg>
        <pc:spChg chg="add mod">
          <ac:chgData name="Rusak, Piotr" userId="7788bdb2-d3a4-4b47-83b7-47178f8c268e" providerId="ADAL" clId="{1A3DC968-0432-4DCB-AE00-C145B30DF9A6}" dt="2023-09-23T15:01:31.451" v="866" actId="108"/>
          <ac:spMkLst>
            <pc:docMk/>
            <pc:sldMk cId="4139475356" sldId="375"/>
            <ac:spMk id="9" creationId="{77B288CD-C5AF-6CF5-C4CD-5482E1D5DA08}"/>
          </ac:spMkLst>
        </pc:spChg>
        <pc:spChg chg="del">
          <ac:chgData name="Rusak, Piotr" userId="7788bdb2-d3a4-4b47-83b7-47178f8c268e" providerId="ADAL" clId="{1A3DC968-0432-4DCB-AE00-C145B30DF9A6}" dt="2023-09-23T14:59:42.702" v="824" actId="478"/>
          <ac:spMkLst>
            <pc:docMk/>
            <pc:sldMk cId="4139475356" sldId="375"/>
            <ac:spMk id="12" creationId="{8F20753A-28C9-CF9E-1D8B-C46AF14322CC}"/>
          </ac:spMkLst>
        </pc:spChg>
        <pc:spChg chg="add mod">
          <ac:chgData name="Rusak, Piotr" userId="7788bdb2-d3a4-4b47-83b7-47178f8c268e" providerId="ADAL" clId="{1A3DC968-0432-4DCB-AE00-C145B30DF9A6}" dt="2023-09-23T15:03:53.460" v="899" actId="207"/>
          <ac:spMkLst>
            <pc:docMk/>
            <pc:sldMk cId="4139475356" sldId="375"/>
            <ac:spMk id="17" creationId="{08D17F06-D45D-4DED-F442-5AC622D69361}"/>
          </ac:spMkLst>
        </pc:spChg>
        <pc:spChg chg="add mod">
          <ac:chgData name="Rusak, Piotr" userId="7788bdb2-d3a4-4b47-83b7-47178f8c268e" providerId="ADAL" clId="{1A3DC968-0432-4DCB-AE00-C145B30DF9A6}" dt="2023-09-23T15:06:17.828" v="914" actId="207"/>
          <ac:spMkLst>
            <pc:docMk/>
            <pc:sldMk cId="4139475356" sldId="375"/>
            <ac:spMk id="18" creationId="{82985610-277E-BC8F-C030-0666F8963F3F}"/>
          </ac:spMkLst>
        </pc:spChg>
        <pc:spChg chg="add mod">
          <ac:chgData name="Rusak, Piotr" userId="7788bdb2-d3a4-4b47-83b7-47178f8c268e" providerId="ADAL" clId="{1A3DC968-0432-4DCB-AE00-C145B30DF9A6}" dt="2023-09-23T15:04:06.768" v="901" actId="207"/>
          <ac:spMkLst>
            <pc:docMk/>
            <pc:sldMk cId="4139475356" sldId="375"/>
            <ac:spMk id="19" creationId="{EC3E87EE-9495-252F-2910-589C21E23263}"/>
          </ac:spMkLst>
        </pc:spChg>
        <pc:spChg chg="add mod">
          <ac:chgData name="Rusak, Piotr" userId="7788bdb2-d3a4-4b47-83b7-47178f8c268e" providerId="ADAL" clId="{1A3DC968-0432-4DCB-AE00-C145B30DF9A6}" dt="2023-09-23T15:06:56.205" v="920" actId="207"/>
          <ac:spMkLst>
            <pc:docMk/>
            <pc:sldMk cId="4139475356" sldId="375"/>
            <ac:spMk id="20" creationId="{D96D9640-68A5-9EB1-AAA4-A6CEAC1F8A80}"/>
          </ac:spMkLst>
        </pc:spChg>
        <pc:spChg chg="add mod">
          <ac:chgData name="Rusak, Piotr" userId="7788bdb2-d3a4-4b47-83b7-47178f8c268e" providerId="ADAL" clId="{1A3DC968-0432-4DCB-AE00-C145B30DF9A6}" dt="2023-09-23T15:04:43.578" v="905" actId="207"/>
          <ac:spMkLst>
            <pc:docMk/>
            <pc:sldMk cId="4139475356" sldId="375"/>
            <ac:spMk id="21" creationId="{E03002D3-C828-9C02-B9AD-35CD73022DF1}"/>
          </ac:spMkLst>
        </pc:spChg>
        <pc:spChg chg="add mod">
          <ac:chgData name="Rusak, Piotr" userId="7788bdb2-d3a4-4b47-83b7-47178f8c268e" providerId="ADAL" clId="{1A3DC968-0432-4DCB-AE00-C145B30DF9A6}" dt="2023-09-23T15:04:40.180" v="904" actId="207"/>
          <ac:spMkLst>
            <pc:docMk/>
            <pc:sldMk cId="4139475356" sldId="375"/>
            <ac:spMk id="22" creationId="{D99A0970-EE67-37C5-9AAB-3906DA143730}"/>
          </ac:spMkLst>
        </pc:spChg>
        <pc:spChg chg="add mod">
          <ac:chgData name="Rusak, Piotr" userId="7788bdb2-d3a4-4b47-83b7-47178f8c268e" providerId="ADAL" clId="{1A3DC968-0432-4DCB-AE00-C145B30DF9A6}" dt="2023-09-23T15:07:10.089" v="922" actId="207"/>
          <ac:spMkLst>
            <pc:docMk/>
            <pc:sldMk cId="4139475356" sldId="375"/>
            <ac:spMk id="23" creationId="{1AA85DCB-D24E-B6E1-E630-F2FBD22C064F}"/>
          </ac:spMkLst>
        </pc:spChg>
        <pc:spChg chg="add mod">
          <ac:chgData name="Rusak, Piotr" userId="7788bdb2-d3a4-4b47-83b7-47178f8c268e" providerId="ADAL" clId="{1A3DC968-0432-4DCB-AE00-C145B30DF9A6}" dt="2023-09-23T15:08:28.055" v="932" actId="207"/>
          <ac:spMkLst>
            <pc:docMk/>
            <pc:sldMk cId="4139475356" sldId="375"/>
            <ac:spMk id="24" creationId="{209C7B30-E08F-DD3C-648C-84357CCD490D}"/>
          </ac:spMkLst>
        </pc:spChg>
        <pc:spChg chg="add mod">
          <ac:chgData name="Rusak, Piotr" userId="7788bdb2-d3a4-4b47-83b7-47178f8c268e" providerId="ADAL" clId="{1A3DC968-0432-4DCB-AE00-C145B30DF9A6}" dt="2023-09-23T15:08:11.906" v="930" actId="207"/>
          <ac:spMkLst>
            <pc:docMk/>
            <pc:sldMk cId="4139475356" sldId="375"/>
            <ac:spMk id="25" creationId="{20C7AAFC-58B3-2E0A-BEDF-905887470CF2}"/>
          </ac:spMkLst>
        </pc:spChg>
        <pc:spChg chg="add mod">
          <ac:chgData name="Rusak, Piotr" userId="7788bdb2-d3a4-4b47-83b7-47178f8c268e" providerId="ADAL" clId="{1A3DC968-0432-4DCB-AE00-C145B30DF9A6}" dt="2023-09-23T15:07:07.584" v="921" actId="207"/>
          <ac:spMkLst>
            <pc:docMk/>
            <pc:sldMk cId="4139475356" sldId="375"/>
            <ac:spMk id="26" creationId="{32629D4F-6564-B4CF-DA9F-10F19AD2C1AF}"/>
          </ac:spMkLst>
        </pc:spChg>
        <pc:spChg chg="add mod">
          <ac:chgData name="Rusak, Piotr" userId="7788bdb2-d3a4-4b47-83b7-47178f8c268e" providerId="ADAL" clId="{1A3DC968-0432-4DCB-AE00-C145B30DF9A6}" dt="2023-09-23T15:08:35.195" v="933" actId="207"/>
          <ac:spMkLst>
            <pc:docMk/>
            <pc:sldMk cId="4139475356" sldId="375"/>
            <ac:spMk id="27" creationId="{D295CCD0-934E-2436-3040-A66F97D45C9E}"/>
          </ac:spMkLst>
        </pc:spChg>
        <pc:spChg chg="add mod">
          <ac:chgData name="Rusak, Piotr" userId="7788bdb2-d3a4-4b47-83b7-47178f8c268e" providerId="ADAL" clId="{1A3DC968-0432-4DCB-AE00-C145B30DF9A6}" dt="2023-09-23T15:07:15.842" v="924" actId="207"/>
          <ac:spMkLst>
            <pc:docMk/>
            <pc:sldMk cId="4139475356" sldId="375"/>
            <ac:spMk id="28" creationId="{A630FB19-72B1-8E69-644F-3DE020EA4B91}"/>
          </ac:spMkLst>
        </pc:spChg>
        <pc:spChg chg="add mod">
          <ac:chgData name="Rusak, Piotr" userId="7788bdb2-d3a4-4b47-83b7-47178f8c268e" providerId="ADAL" clId="{1A3DC968-0432-4DCB-AE00-C145B30DF9A6}" dt="2023-09-23T15:08:56.563" v="935" actId="207"/>
          <ac:spMkLst>
            <pc:docMk/>
            <pc:sldMk cId="4139475356" sldId="375"/>
            <ac:spMk id="29" creationId="{E92EFDD9-ED80-06BF-6F7E-28951AC510FD}"/>
          </ac:spMkLst>
        </pc:spChg>
        <pc:spChg chg="add mod">
          <ac:chgData name="Rusak, Piotr" userId="7788bdb2-d3a4-4b47-83b7-47178f8c268e" providerId="ADAL" clId="{1A3DC968-0432-4DCB-AE00-C145B30DF9A6}" dt="2023-09-23T15:07:13.119" v="923" actId="207"/>
          <ac:spMkLst>
            <pc:docMk/>
            <pc:sldMk cId="4139475356" sldId="375"/>
            <ac:spMk id="36" creationId="{650FE27C-BFF6-986F-21A8-D6A84880F3DA}"/>
          </ac:spMkLst>
        </pc:spChg>
        <pc:spChg chg="add mod">
          <ac:chgData name="Rusak, Piotr" userId="7788bdb2-d3a4-4b47-83b7-47178f8c268e" providerId="ADAL" clId="{1A3DC968-0432-4DCB-AE00-C145B30DF9A6}" dt="2023-09-23T15:08:49.386" v="934" actId="207"/>
          <ac:spMkLst>
            <pc:docMk/>
            <pc:sldMk cId="4139475356" sldId="375"/>
            <ac:spMk id="37" creationId="{678E6998-FAD0-FDDB-B8A1-593E729D89EB}"/>
          </ac:spMkLst>
        </pc:spChg>
        <pc:spChg chg="add mod">
          <ac:chgData name="Rusak, Piotr" userId="7788bdb2-d3a4-4b47-83b7-47178f8c268e" providerId="ADAL" clId="{1A3DC968-0432-4DCB-AE00-C145B30DF9A6}" dt="2023-09-23T15:06:28.432" v="915" actId="207"/>
          <ac:spMkLst>
            <pc:docMk/>
            <pc:sldMk cId="4139475356" sldId="375"/>
            <ac:spMk id="44" creationId="{24E4B010-2116-5D9C-6515-349D75DEC56F}"/>
          </ac:spMkLst>
        </pc:spChg>
        <pc:spChg chg="add mod">
          <ac:chgData name="Rusak, Piotr" userId="7788bdb2-d3a4-4b47-83b7-47178f8c268e" providerId="ADAL" clId="{1A3DC968-0432-4DCB-AE00-C145B30DF9A6}" dt="2023-09-23T15:06:00.076" v="913" actId="207"/>
          <ac:spMkLst>
            <pc:docMk/>
            <pc:sldMk cId="4139475356" sldId="375"/>
            <ac:spMk id="53" creationId="{BEF9F2D6-4D6C-170F-34F3-6FC7026C3130}"/>
          </ac:spMkLst>
        </pc:spChg>
        <pc:spChg chg="add mod">
          <ac:chgData name="Rusak, Piotr" userId="7788bdb2-d3a4-4b47-83b7-47178f8c268e" providerId="ADAL" clId="{1A3DC968-0432-4DCB-AE00-C145B30DF9A6}" dt="2023-09-23T15:06:37.101" v="917" actId="207"/>
          <ac:spMkLst>
            <pc:docMk/>
            <pc:sldMk cId="4139475356" sldId="375"/>
            <ac:spMk id="56" creationId="{97AA84FA-35B4-98FD-D9B9-97C392501452}"/>
          </ac:spMkLst>
        </pc:spChg>
        <pc:spChg chg="add mod">
          <ac:chgData name="Rusak, Piotr" userId="7788bdb2-d3a4-4b47-83b7-47178f8c268e" providerId="ADAL" clId="{1A3DC968-0432-4DCB-AE00-C145B30DF9A6}" dt="2023-09-23T15:06:39.960" v="918" actId="207"/>
          <ac:spMkLst>
            <pc:docMk/>
            <pc:sldMk cId="4139475356" sldId="375"/>
            <ac:spMk id="57" creationId="{85F5A5A3-E3DD-DC85-C02F-B483DE1105B7}"/>
          </ac:spMkLst>
        </pc:spChg>
        <pc:spChg chg="add mod">
          <ac:chgData name="Rusak, Piotr" userId="7788bdb2-d3a4-4b47-83b7-47178f8c268e" providerId="ADAL" clId="{1A3DC968-0432-4DCB-AE00-C145B30DF9A6}" dt="2023-09-23T15:05:27.065" v="911" actId="207"/>
          <ac:spMkLst>
            <pc:docMk/>
            <pc:sldMk cId="4139475356" sldId="375"/>
            <ac:spMk id="60" creationId="{523B795C-4C9B-D14F-9D44-AFDA67283C0B}"/>
          </ac:spMkLst>
        </pc:spChg>
        <pc:spChg chg="add mod">
          <ac:chgData name="Rusak, Piotr" userId="7788bdb2-d3a4-4b47-83b7-47178f8c268e" providerId="ADAL" clId="{1A3DC968-0432-4DCB-AE00-C145B30DF9A6}" dt="2023-09-23T15:06:32.386" v="916" actId="207"/>
          <ac:spMkLst>
            <pc:docMk/>
            <pc:sldMk cId="4139475356" sldId="375"/>
            <ac:spMk id="61" creationId="{19E20189-AFA3-35DE-D617-8BAFEEDB5707}"/>
          </ac:spMkLst>
        </pc:spChg>
        <pc:spChg chg="add mod">
          <ac:chgData name="Rusak, Piotr" userId="7788bdb2-d3a4-4b47-83b7-47178f8c268e" providerId="ADAL" clId="{1A3DC968-0432-4DCB-AE00-C145B30DF9A6}" dt="2023-09-23T15:05:17.240" v="907" actId="207"/>
          <ac:spMkLst>
            <pc:docMk/>
            <pc:sldMk cId="4139475356" sldId="375"/>
            <ac:spMk id="70" creationId="{A47E722F-FF5B-5A1D-9FA7-96BC541D3475}"/>
          </ac:spMkLst>
        </pc:spChg>
        <pc:spChg chg="add mod">
          <ac:chgData name="Rusak, Piotr" userId="7788bdb2-d3a4-4b47-83b7-47178f8c268e" providerId="ADAL" clId="{1A3DC968-0432-4DCB-AE00-C145B30DF9A6}" dt="2023-09-23T15:05:14.037" v="906" actId="207"/>
          <ac:spMkLst>
            <pc:docMk/>
            <pc:sldMk cId="4139475356" sldId="375"/>
            <ac:spMk id="71" creationId="{0C66E59B-B5DD-CFA0-40E9-DB76D0CE1EDE}"/>
          </ac:spMkLst>
        </pc:spChg>
        <pc:picChg chg="add del mod">
          <ac:chgData name="Rusak, Piotr" userId="7788bdb2-d3a4-4b47-83b7-47178f8c268e" providerId="ADAL" clId="{1A3DC968-0432-4DCB-AE00-C145B30DF9A6}" dt="2023-09-23T15:00:26.654" v="832" actId="478"/>
          <ac:picMkLst>
            <pc:docMk/>
            <pc:sldMk cId="4139475356" sldId="375"/>
            <ac:picMk id="14" creationId="{DE7E5F27-73C6-C087-D237-D46861D72BB8}"/>
          </ac:picMkLst>
        </pc:picChg>
        <pc:picChg chg="add mod">
          <ac:chgData name="Rusak, Piotr" userId="7788bdb2-d3a4-4b47-83b7-47178f8c268e" providerId="ADAL" clId="{1A3DC968-0432-4DCB-AE00-C145B30DF9A6}" dt="2023-09-23T15:04:27.148" v="903" actId="207"/>
          <ac:picMkLst>
            <pc:docMk/>
            <pc:sldMk cId="4139475356" sldId="375"/>
            <ac:picMk id="38" creationId="{0C871F7F-1495-5CC0-E56E-45D7C468C66F}"/>
          </ac:picMkLst>
        </pc:picChg>
        <pc:picChg chg="add mod">
          <ac:chgData name="Rusak, Piotr" userId="7788bdb2-d3a4-4b47-83b7-47178f8c268e" providerId="ADAL" clId="{1A3DC968-0432-4DCB-AE00-C145B30DF9A6}" dt="2023-09-23T15:03:21.188" v="896" actId="1076"/>
          <ac:picMkLst>
            <pc:docMk/>
            <pc:sldMk cId="4139475356" sldId="375"/>
            <ac:picMk id="39" creationId="{FEEE3147-793E-05A7-D4B4-ED1FA7A76720}"/>
          </ac:picMkLst>
        </pc:picChg>
        <pc:picChg chg="add mod">
          <ac:chgData name="Rusak, Piotr" userId="7788bdb2-d3a4-4b47-83b7-47178f8c268e" providerId="ADAL" clId="{1A3DC968-0432-4DCB-AE00-C145B30DF9A6}" dt="2023-09-23T15:03:21.188" v="896" actId="1076"/>
          <ac:picMkLst>
            <pc:docMk/>
            <pc:sldMk cId="4139475356" sldId="375"/>
            <ac:picMk id="40" creationId="{ABCB948A-B1A3-05CE-264B-7AC7E40558CA}"/>
          </ac:picMkLst>
        </pc:picChg>
        <pc:picChg chg="add mod">
          <ac:chgData name="Rusak, Piotr" userId="7788bdb2-d3a4-4b47-83b7-47178f8c268e" providerId="ADAL" clId="{1A3DC968-0432-4DCB-AE00-C145B30DF9A6}" dt="2023-09-23T15:03:21.188" v="896" actId="1076"/>
          <ac:picMkLst>
            <pc:docMk/>
            <pc:sldMk cId="4139475356" sldId="375"/>
            <ac:picMk id="41" creationId="{2B55D706-4861-0378-1DB9-F0D6BCE1F3F0}"/>
          </ac:picMkLst>
        </pc:picChg>
        <pc:picChg chg="add mod">
          <ac:chgData name="Rusak, Piotr" userId="7788bdb2-d3a4-4b47-83b7-47178f8c268e" providerId="ADAL" clId="{1A3DC968-0432-4DCB-AE00-C145B30DF9A6}" dt="2023-09-23T15:03:21.188" v="896" actId="1076"/>
          <ac:picMkLst>
            <pc:docMk/>
            <pc:sldMk cId="4139475356" sldId="375"/>
            <ac:picMk id="43" creationId="{B782A9BB-739F-8442-F9F9-12B5E86E2937}"/>
          </ac:picMkLst>
        </pc:picChg>
        <pc:picChg chg="add mod">
          <ac:chgData name="Rusak, Piotr" userId="7788bdb2-d3a4-4b47-83b7-47178f8c268e" providerId="ADAL" clId="{1A3DC968-0432-4DCB-AE00-C145B30DF9A6}" dt="2023-09-23T15:03:21.188" v="896" actId="1076"/>
          <ac:picMkLst>
            <pc:docMk/>
            <pc:sldMk cId="4139475356" sldId="375"/>
            <ac:picMk id="46" creationId="{FA044BD3-0210-3E8A-F673-16F3B2BC0D41}"/>
          </ac:picMkLst>
        </pc:picChg>
        <pc:picChg chg="add mod">
          <ac:chgData name="Rusak, Piotr" userId="7788bdb2-d3a4-4b47-83b7-47178f8c268e" providerId="ADAL" clId="{1A3DC968-0432-4DCB-AE00-C145B30DF9A6}" dt="2023-09-23T15:03:21.188" v="896" actId="1076"/>
          <ac:picMkLst>
            <pc:docMk/>
            <pc:sldMk cId="4139475356" sldId="375"/>
            <ac:picMk id="47" creationId="{0DAA6EE7-3A49-A2C4-9EBD-C85FC36D54C0}"/>
          </ac:picMkLst>
        </pc:picChg>
        <pc:picChg chg="add mod">
          <ac:chgData name="Rusak, Piotr" userId="7788bdb2-d3a4-4b47-83b7-47178f8c268e" providerId="ADAL" clId="{1A3DC968-0432-4DCB-AE00-C145B30DF9A6}" dt="2023-09-23T15:03:21.188" v="896" actId="1076"/>
          <ac:picMkLst>
            <pc:docMk/>
            <pc:sldMk cId="4139475356" sldId="375"/>
            <ac:picMk id="48" creationId="{CDF5427C-BE62-04AD-E486-6D00DBAF4046}"/>
          </ac:picMkLst>
        </pc:picChg>
        <pc:picChg chg="add mod">
          <ac:chgData name="Rusak, Piotr" userId="7788bdb2-d3a4-4b47-83b7-47178f8c268e" providerId="ADAL" clId="{1A3DC968-0432-4DCB-AE00-C145B30DF9A6}" dt="2023-09-23T15:03:21.188" v="896" actId="1076"/>
          <ac:picMkLst>
            <pc:docMk/>
            <pc:sldMk cId="4139475356" sldId="375"/>
            <ac:picMk id="49" creationId="{34D3FEBA-2B25-FF92-80B2-CF4CA72EE788}"/>
          </ac:picMkLst>
        </pc:picChg>
        <pc:picChg chg="add mod">
          <ac:chgData name="Rusak, Piotr" userId="7788bdb2-d3a4-4b47-83b7-47178f8c268e" providerId="ADAL" clId="{1A3DC968-0432-4DCB-AE00-C145B30DF9A6}" dt="2023-09-23T15:03:21.188" v="896" actId="1076"/>
          <ac:picMkLst>
            <pc:docMk/>
            <pc:sldMk cId="4139475356" sldId="375"/>
            <ac:picMk id="50" creationId="{B60B4116-C9F9-A781-51A5-0DAF96D9AF61}"/>
          </ac:picMkLst>
        </pc:picChg>
        <pc:picChg chg="add mod">
          <ac:chgData name="Rusak, Piotr" userId="7788bdb2-d3a4-4b47-83b7-47178f8c268e" providerId="ADAL" clId="{1A3DC968-0432-4DCB-AE00-C145B30DF9A6}" dt="2023-09-23T15:03:21.188" v="896" actId="1076"/>
          <ac:picMkLst>
            <pc:docMk/>
            <pc:sldMk cId="4139475356" sldId="375"/>
            <ac:picMk id="51" creationId="{481EC595-BEFB-794B-214D-79AC267D5F42}"/>
          </ac:picMkLst>
        </pc:picChg>
        <pc:picChg chg="add mod">
          <ac:chgData name="Rusak, Piotr" userId="7788bdb2-d3a4-4b47-83b7-47178f8c268e" providerId="ADAL" clId="{1A3DC968-0432-4DCB-AE00-C145B30DF9A6}" dt="2023-09-23T15:03:21.188" v="896" actId="1076"/>
          <ac:picMkLst>
            <pc:docMk/>
            <pc:sldMk cId="4139475356" sldId="375"/>
            <ac:picMk id="52" creationId="{3909589F-5773-F6CC-2D12-DFA94E533388}"/>
          </ac:picMkLst>
        </pc:picChg>
        <pc:picChg chg="add mod">
          <ac:chgData name="Rusak, Piotr" userId="7788bdb2-d3a4-4b47-83b7-47178f8c268e" providerId="ADAL" clId="{1A3DC968-0432-4DCB-AE00-C145B30DF9A6}" dt="2023-09-23T15:03:21.188" v="896" actId="1076"/>
          <ac:picMkLst>
            <pc:docMk/>
            <pc:sldMk cId="4139475356" sldId="375"/>
            <ac:picMk id="55" creationId="{FF3588B0-2AB5-0140-62AF-58F8809273BF}"/>
          </ac:picMkLst>
        </pc:picChg>
        <pc:picChg chg="add mod">
          <ac:chgData name="Rusak, Piotr" userId="7788bdb2-d3a4-4b47-83b7-47178f8c268e" providerId="ADAL" clId="{1A3DC968-0432-4DCB-AE00-C145B30DF9A6}" dt="2023-09-23T15:04:18.052" v="902" actId="207"/>
          <ac:picMkLst>
            <pc:docMk/>
            <pc:sldMk cId="4139475356" sldId="375"/>
            <ac:picMk id="62" creationId="{070EA0AF-DEC4-2A4E-32BD-C3E46E48DFD7}"/>
          </ac:picMkLst>
        </pc:picChg>
        <pc:picChg chg="add mod">
          <ac:chgData name="Rusak, Piotr" userId="7788bdb2-d3a4-4b47-83b7-47178f8c268e" providerId="ADAL" clId="{1A3DC968-0432-4DCB-AE00-C145B30DF9A6}" dt="2023-09-23T15:03:21.188" v="896" actId="1076"/>
          <ac:picMkLst>
            <pc:docMk/>
            <pc:sldMk cId="4139475356" sldId="375"/>
            <ac:picMk id="63" creationId="{EA1D9E5E-3130-F840-6534-D1E1C5CC6C3C}"/>
          </ac:picMkLst>
        </pc:picChg>
        <pc:picChg chg="add mod">
          <ac:chgData name="Rusak, Piotr" userId="7788bdb2-d3a4-4b47-83b7-47178f8c268e" providerId="ADAL" clId="{1A3DC968-0432-4DCB-AE00-C145B30DF9A6}" dt="2023-09-23T15:03:21.188" v="896" actId="1076"/>
          <ac:picMkLst>
            <pc:docMk/>
            <pc:sldMk cId="4139475356" sldId="375"/>
            <ac:picMk id="64" creationId="{D3DD073E-E076-DFB7-C6D1-73155F5F222F}"/>
          </ac:picMkLst>
        </pc:picChg>
        <pc:picChg chg="add mod">
          <ac:chgData name="Rusak, Piotr" userId="7788bdb2-d3a4-4b47-83b7-47178f8c268e" providerId="ADAL" clId="{1A3DC968-0432-4DCB-AE00-C145B30DF9A6}" dt="2023-09-23T15:03:21.188" v="896" actId="1076"/>
          <ac:picMkLst>
            <pc:docMk/>
            <pc:sldMk cId="4139475356" sldId="375"/>
            <ac:picMk id="65" creationId="{3A59087D-7AD2-3451-1A26-1039ED403E4B}"/>
          </ac:picMkLst>
        </pc:picChg>
        <pc:picChg chg="add mod">
          <ac:chgData name="Rusak, Piotr" userId="7788bdb2-d3a4-4b47-83b7-47178f8c268e" providerId="ADAL" clId="{1A3DC968-0432-4DCB-AE00-C145B30DF9A6}" dt="2023-09-23T15:03:21.188" v="896" actId="1076"/>
          <ac:picMkLst>
            <pc:docMk/>
            <pc:sldMk cId="4139475356" sldId="375"/>
            <ac:picMk id="68" creationId="{47BB702A-D9EE-C81E-4B09-EB15E0A33CD7}"/>
          </ac:picMkLst>
        </pc:picChg>
        <pc:picChg chg="add mod">
          <ac:chgData name="Rusak, Piotr" userId="7788bdb2-d3a4-4b47-83b7-47178f8c268e" providerId="ADAL" clId="{1A3DC968-0432-4DCB-AE00-C145B30DF9A6}" dt="2023-09-23T15:03:21.188" v="896" actId="1076"/>
          <ac:picMkLst>
            <pc:docMk/>
            <pc:sldMk cId="4139475356" sldId="375"/>
            <ac:picMk id="69" creationId="{06FFE73D-7D1C-B118-3C94-2490EC318BDB}"/>
          </ac:picMkLst>
        </pc:picChg>
        <pc:picChg chg="add del mod">
          <ac:chgData name="Rusak, Piotr" userId="7788bdb2-d3a4-4b47-83b7-47178f8c268e" providerId="ADAL" clId="{1A3DC968-0432-4DCB-AE00-C145B30DF9A6}" dt="2023-09-23T15:03:23.149" v="897" actId="478"/>
          <ac:picMkLst>
            <pc:docMk/>
            <pc:sldMk cId="4139475356" sldId="375"/>
            <ac:picMk id="72" creationId="{5F5C582D-AF52-94B5-1E2E-DEC8E1B6843C}"/>
          </ac:picMkLst>
        </pc:picChg>
        <pc:cxnChg chg="add mod">
          <ac:chgData name="Rusak, Piotr" userId="7788bdb2-d3a4-4b47-83b7-47178f8c268e" providerId="ADAL" clId="{1A3DC968-0432-4DCB-AE00-C145B30DF9A6}" dt="2023-09-23T15:03:21.188" v="896" actId="1076"/>
          <ac:cxnSpMkLst>
            <pc:docMk/>
            <pc:sldMk cId="4139475356" sldId="375"/>
            <ac:cxnSpMk id="30" creationId="{88272DC9-F537-54D2-4F5F-6C53B9851FDE}"/>
          </ac:cxnSpMkLst>
        </pc:cxnChg>
        <pc:cxnChg chg="add mod">
          <ac:chgData name="Rusak, Piotr" userId="7788bdb2-d3a4-4b47-83b7-47178f8c268e" providerId="ADAL" clId="{1A3DC968-0432-4DCB-AE00-C145B30DF9A6}" dt="2023-09-23T15:03:21.188" v="896" actId="1076"/>
          <ac:cxnSpMkLst>
            <pc:docMk/>
            <pc:sldMk cId="4139475356" sldId="375"/>
            <ac:cxnSpMk id="31" creationId="{8733C56B-468F-F9A4-643F-D6F2E653E293}"/>
          </ac:cxnSpMkLst>
        </pc:cxnChg>
        <pc:cxnChg chg="add mod">
          <ac:chgData name="Rusak, Piotr" userId="7788bdb2-d3a4-4b47-83b7-47178f8c268e" providerId="ADAL" clId="{1A3DC968-0432-4DCB-AE00-C145B30DF9A6}" dt="2023-09-23T15:03:21.188" v="896" actId="1076"/>
          <ac:cxnSpMkLst>
            <pc:docMk/>
            <pc:sldMk cId="4139475356" sldId="375"/>
            <ac:cxnSpMk id="32" creationId="{16CE62C3-3DF6-A18A-72BF-21E141B97C7C}"/>
          </ac:cxnSpMkLst>
        </pc:cxnChg>
        <pc:cxnChg chg="add mod">
          <ac:chgData name="Rusak, Piotr" userId="7788bdb2-d3a4-4b47-83b7-47178f8c268e" providerId="ADAL" clId="{1A3DC968-0432-4DCB-AE00-C145B30DF9A6}" dt="2023-09-23T15:03:21.188" v="896" actId="1076"/>
          <ac:cxnSpMkLst>
            <pc:docMk/>
            <pc:sldMk cId="4139475356" sldId="375"/>
            <ac:cxnSpMk id="33" creationId="{373550D0-F483-7558-FD26-E6922FBA5526}"/>
          </ac:cxnSpMkLst>
        </pc:cxnChg>
        <pc:cxnChg chg="add mod">
          <ac:chgData name="Rusak, Piotr" userId="7788bdb2-d3a4-4b47-83b7-47178f8c268e" providerId="ADAL" clId="{1A3DC968-0432-4DCB-AE00-C145B30DF9A6}" dt="2023-09-23T15:03:21.188" v="896" actId="1076"/>
          <ac:cxnSpMkLst>
            <pc:docMk/>
            <pc:sldMk cId="4139475356" sldId="375"/>
            <ac:cxnSpMk id="34" creationId="{2013173C-57A1-78A6-C8A1-388F351E2F2C}"/>
          </ac:cxnSpMkLst>
        </pc:cxnChg>
        <pc:cxnChg chg="add mod">
          <ac:chgData name="Rusak, Piotr" userId="7788bdb2-d3a4-4b47-83b7-47178f8c268e" providerId="ADAL" clId="{1A3DC968-0432-4DCB-AE00-C145B30DF9A6}" dt="2023-09-23T15:03:21.188" v="896" actId="1076"/>
          <ac:cxnSpMkLst>
            <pc:docMk/>
            <pc:sldMk cId="4139475356" sldId="375"/>
            <ac:cxnSpMk id="35" creationId="{B492CB1F-9EF1-9F42-8E4E-0414C00E0504}"/>
          </ac:cxnSpMkLst>
        </pc:cxnChg>
        <pc:cxnChg chg="add mod">
          <ac:chgData name="Rusak, Piotr" userId="7788bdb2-d3a4-4b47-83b7-47178f8c268e" providerId="ADAL" clId="{1A3DC968-0432-4DCB-AE00-C145B30DF9A6}" dt="2023-09-23T15:03:21.188" v="896" actId="1076"/>
          <ac:cxnSpMkLst>
            <pc:docMk/>
            <pc:sldMk cId="4139475356" sldId="375"/>
            <ac:cxnSpMk id="42" creationId="{E690F586-3287-100E-1684-1333B880E342}"/>
          </ac:cxnSpMkLst>
        </pc:cxnChg>
        <pc:cxnChg chg="add mod">
          <ac:chgData name="Rusak, Piotr" userId="7788bdb2-d3a4-4b47-83b7-47178f8c268e" providerId="ADAL" clId="{1A3DC968-0432-4DCB-AE00-C145B30DF9A6}" dt="2023-09-23T15:03:21.188" v="896" actId="1076"/>
          <ac:cxnSpMkLst>
            <pc:docMk/>
            <pc:sldMk cId="4139475356" sldId="375"/>
            <ac:cxnSpMk id="45" creationId="{061387A9-D421-C319-949D-94225CC1CA69}"/>
          </ac:cxnSpMkLst>
        </pc:cxnChg>
        <pc:cxnChg chg="add mod">
          <ac:chgData name="Rusak, Piotr" userId="7788bdb2-d3a4-4b47-83b7-47178f8c268e" providerId="ADAL" clId="{1A3DC968-0432-4DCB-AE00-C145B30DF9A6}" dt="2023-09-23T15:03:21.188" v="896" actId="1076"/>
          <ac:cxnSpMkLst>
            <pc:docMk/>
            <pc:sldMk cId="4139475356" sldId="375"/>
            <ac:cxnSpMk id="54" creationId="{31CAEB42-3144-530D-8BFF-9DBCA74D7866}"/>
          </ac:cxnSpMkLst>
        </pc:cxnChg>
        <pc:cxnChg chg="add mod">
          <ac:chgData name="Rusak, Piotr" userId="7788bdb2-d3a4-4b47-83b7-47178f8c268e" providerId="ADAL" clId="{1A3DC968-0432-4DCB-AE00-C145B30DF9A6}" dt="2023-09-23T15:03:21.188" v="896" actId="1076"/>
          <ac:cxnSpMkLst>
            <pc:docMk/>
            <pc:sldMk cId="4139475356" sldId="375"/>
            <ac:cxnSpMk id="58" creationId="{37239FA0-779A-6863-7679-DAD524BA0DCC}"/>
          </ac:cxnSpMkLst>
        </pc:cxnChg>
        <pc:cxnChg chg="add mod">
          <ac:chgData name="Rusak, Piotr" userId="7788bdb2-d3a4-4b47-83b7-47178f8c268e" providerId="ADAL" clId="{1A3DC968-0432-4DCB-AE00-C145B30DF9A6}" dt="2023-09-23T15:03:21.188" v="896" actId="1076"/>
          <ac:cxnSpMkLst>
            <pc:docMk/>
            <pc:sldMk cId="4139475356" sldId="375"/>
            <ac:cxnSpMk id="59" creationId="{DCFF3FAE-4B4D-6D7C-30C0-8B8CFFF65431}"/>
          </ac:cxnSpMkLst>
        </pc:cxnChg>
        <pc:cxnChg chg="add mod">
          <ac:chgData name="Rusak, Piotr" userId="7788bdb2-d3a4-4b47-83b7-47178f8c268e" providerId="ADAL" clId="{1A3DC968-0432-4DCB-AE00-C145B30DF9A6}" dt="2023-09-23T15:03:21.188" v="896" actId="1076"/>
          <ac:cxnSpMkLst>
            <pc:docMk/>
            <pc:sldMk cId="4139475356" sldId="375"/>
            <ac:cxnSpMk id="66" creationId="{32753D3D-AD61-BAF2-3C89-0C239F9C148A}"/>
          </ac:cxnSpMkLst>
        </pc:cxnChg>
        <pc:cxnChg chg="add mod">
          <ac:chgData name="Rusak, Piotr" userId="7788bdb2-d3a4-4b47-83b7-47178f8c268e" providerId="ADAL" clId="{1A3DC968-0432-4DCB-AE00-C145B30DF9A6}" dt="2023-09-23T15:03:21.188" v="896" actId="1076"/>
          <ac:cxnSpMkLst>
            <pc:docMk/>
            <pc:sldMk cId="4139475356" sldId="375"/>
            <ac:cxnSpMk id="67" creationId="{AB78519B-502E-5BB4-5115-3FF8FFBF6926}"/>
          </ac:cxnSpMkLst>
        </pc:cxnChg>
      </pc:sldChg>
      <pc:sldChg chg="add del">
        <pc:chgData name="Rusak, Piotr" userId="7788bdb2-d3a4-4b47-83b7-47178f8c268e" providerId="ADAL" clId="{1A3DC968-0432-4DCB-AE00-C145B30DF9A6}" dt="2023-09-25T08:26:38.655" v="2966" actId="2696"/>
        <pc:sldMkLst>
          <pc:docMk/>
          <pc:sldMk cId="1469833420" sldId="376"/>
        </pc:sldMkLst>
      </pc:sldChg>
      <pc:sldChg chg="modSp add mod ord modTransition">
        <pc:chgData name="Rusak, Piotr" userId="7788bdb2-d3a4-4b47-83b7-47178f8c268e" providerId="ADAL" clId="{1A3DC968-0432-4DCB-AE00-C145B30DF9A6}" dt="2023-09-25T06:53:54.665" v="2213"/>
        <pc:sldMkLst>
          <pc:docMk/>
          <pc:sldMk cId="1706748490" sldId="377"/>
        </pc:sldMkLst>
        <pc:spChg chg="mod">
          <ac:chgData name="Rusak, Piotr" userId="7788bdb2-d3a4-4b47-83b7-47178f8c268e" providerId="ADAL" clId="{1A3DC968-0432-4DCB-AE00-C145B30DF9A6}" dt="2023-09-25T06:52:32.572" v="2203" actId="207"/>
          <ac:spMkLst>
            <pc:docMk/>
            <pc:sldMk cId="1706748490" sldId="377"/>
            <ac:spMk id="12" creationId="{8F20753A-28C9-CF9E-1D8B-C46AF14322CC}"/>
          </ac:spMkLst>
        </pc:spChg>
      </pc:sldChg>
      <pc:sldChg chg="modSp add mod ord modTransition">
        <pc:chgData name="Rusak, Piotr" userId="7788bdb2-d3a4-4b47-83b7-47178f8c268e" providerId="ADAL" clId="{1A3DC968-0432-4DCB-AE00-C145B30DF9A6}" dt="2023-09-25T06:53:52.664" v="2212"/>
        <pc:sldMkLst>
          <pc:docMk/>
          <pc:sldMk cId="1862982597" sldId="378"/>
        </pc:sldMkLst>
        <pc:spChg chg="mod">
          <ac:chgData name="Rusak, Piotr" userId="7788bdb2-d3a4-4b47-83b7-47178f8c268e" providerId="ADAL" clId="{1A3DC968-0432-4DCB-AE00-C145B30DF9A6}" dt="2023-09-25T06:52:15.617" v="2198" actId="207"/>
          <ac:spMkLst>
            <pc:docMk/>
            <pc:sldMk cId="1862982597" sldId="378"/>
            <ac:spMk id="12" creationId="{8F20753A-28C9-CF9E-1D8B-C46AF14322CC}"/>
          </ac:spMkLst>
        </pc:spChg>
      </pc:sldChg>
      <pc:sldChg chg="addSp delSp modSp add mod ord modTransition delAnim modAnim">
        <pc:chgData name="Rusak, Piotr" userId="7788bdb2-d3a4-4b47-83b7-47178f8c268e" providerId="ADAL" clId="{1A3DC968-0432-4DCB-AE00-C145B30DF9A6}" dt="2023-09-25T06:54:52.823" v="2224"/>
        <pc:sldMkLst>
          <pc:docMk/>
          <pc:sldMk cId="661627692" sldId="379"/>
        </pc:sldMkLst>
        <pc:spChg chg="del">
          <ac:chgData name="Rusak, Piotr" userId="7788bdb2-d3a4-4b47-83b7-47178f8c268e" providerId="ADAL" clId="{1A3DC968-0432-4DCB-AE00-C145B30DF9A6}" dt="2023-09-24T16:21:16.596" v="1032" actId="478"/>
          <ac:spMkLst>
            <pc:docMk/>
            <pc:sldMk cId="661627692" sldId="379"/>
            <ac:spMk id="4" creationId="{F5E81139-0D6F-A595-9798-428720DD71E2}"/>
          </ac:spMkLst>
        </pc:spChg>
        <pc:spChg chg="mod">
          <ac:chgData name="Rusak, Piotr" userId="7788bdb2-d3a4-4b47-83b7-47178f8c268e" providerId="ADAL" clId="{1A3DC968-0432-4DCB-AE00-C145B30DF9A6}" dt="2023-09-24T16:38:41.754" v="1233" actId="20577"/>
          <ac:spMkLst>
            <pc:docMk/>
            <pc:sldMk cId="661627692" sldId="379"/>
            <ac:spMk id="7" creationId="{DAC72DD8-5FAA-495F-4671-85CE4717196A}"/>
          </ac:spMkLst>
        </pc:spChg>
        <pc:spChg chg="del">
          <ac:chgData name="Rusak, Piotr" userId="7788bdb2-d3a4-4b47-83b7-47178f8c268e" providerId="ADAL" clId="{1A3DC968-0432-4DCB-AE00-C145B30DF9A6}" dt="2023-09-24T16:21:16.596" v="1032" actId="478"/>
          <ac:spMkLst>
            <pc:docMk/>
            <pc:sldMk cId="661627692" sldId="379"/>
            <ac:spMk id="9" creationId="{1DBBBFA0-CBEC-2525-3971-69982F198C61}"/>
          </ac:spMkLst>
        </pc:spChg>
        <pc:spChg chg="del">
          <ac:chgData name="Rusak, Piotr" userId="7788bdb2-d3a4-4b47-83b7-47178f8c268e" providerId="ADAL" clId="{1A3DC968-0432-4DCB-AE00-C145B30DF9A6}" dt="2023-09-24T16:21:16.596" v="1032" actId="478"/>
          <ac:spMkLst>
            <pc:docMk/>
            <pc:sldMk cId="661627692" sldId="379"/>
            <ac:spMk id="14" creationId="{7DE837D1-D05E-B791-1079-FE59AC09766A}"/>
          </ac:spMkLst>
        </pc:spChg>
        <pc:spChg chg="del">
          <ac:chgData name="Rusak, Piotr" userId="7788bdb2-d3a4-4b47-83b7-47178f8c268e" providerId="ADAL" clId="{1A3DC968-0432-4DCB-AE00-C145B30DF9A6}" dt="2023-09-24T16:21:16.596" v="1032" actId="478"/>
          <ac:spMkLst>
            <pc:docMk/>
            <pc:sldMk cId="661627692" sldId="379"/>
            <ac:spMk id="17" creationId="{AEC78F3B-EB26-9EFC-DDDC-3E65A7C67436}"/>
          </ac:spMkLst>
        </pc:spChg>
        <pc:spChg chg="del">
          <ac:chgData name="Rusak, Piotr" userId="7788bdb2-d3a4-4b47-83b7-47178f8c268e" providerId="ADAL" clId="{1A3DC968-0432-4DCB-AE00-C145B30DF9A6}" dt="2023-09-24T16:21:16.596" v="1032" actId="478"/>
          <ac:spMkLst>
            <pc:docMk/>
            <pc:sldMk cId="661627692" sldId="379"/>
            <ac:spMk id="18" creationId="{D34E52A7-E200-871E-1625-048229B4129B}"/>
          </ac:spMkLst>
        </pc:spChg>
        <pc:spChg chg="del">
          <ac:chgData name="Rusak, Piotr" userId="7788bdb2-d3a4-4b47-83b7-47178f8c268e" providerId="ADAL" clId="{1A3DC968-0432-4DCB-AE00-C145B30DF9A6}" dt="2023-09-24T16:21:16.596" v="1032" actId="478"/>
          <ac:spMkLst>
            <pc:docMk/>
            <pc:sldMk cId="661627692" sldId="379"/>
            <ac:spMk id="19" creationId="{62DA311D-D536-EC36-933F-41A805404B90}"/>
          </ac:spMkLst>
        </pc:spChg>
        <pc:spChg chg="del">
          <ac:chgData name="Rusak, Piotr" userId="7788bdb2-d3a4-4b47-83b7-47178f8c268e" providerId="ADAL" clId="{1A3DC968-0432-4DCB-AE00-C145B30DF9A6}" dt="2023-09-24T16:21:16.596" v="1032" actId="478"/>
          <ac:spMkLst>
            <pc:docMk/>
            <pc:sldMk cId="661627692" sldId="379"/>
            <ac:spMk id="20" creationId="{AAA4C912-8268-99CC-150A-8575D20D91BF}"/>
          </ac:spMkLst>
        </pc:spChg>
        <pc:spChg chg="del">
          <ac:chgData name="Rusak, Piotr" userId="7788bdb2-d3a4-4b47-83b7-47178f8c268e" providerId="ADAL" clId="{1A3DC968-0432-4DCB-AE00-C145B30DF9A6}" dt="2023-09-24T16:21:16.596" v="1032" actId="478"/>
          <ac:spMkLst>
            <pc:docMk/>
            <pc:sldMk cId="661627692" sldId="379"/>
            <ac:spMk id="21" creationId="{F067E4DC-9799-C110-5906-83EC7B001D76}"/>
          </ac:spMkLst>
        </pc:spChg>
        <pc:spChg chg="add mod">
          <ac:chgData name="Rusak, Piotr" userId="7788bdb2-d3a4-4b47-83b7-47178f8c268e" providerId="ADAL" clId="{1A3DC968-0432-4DCB-AE00-C145B30DF9A6}" dt="2023-09-24T16:21:41.104" v="1036" actId="207"/>
          <ac:spMkLst>
            <pc:docMk/>
            <pc:sldMk cId="661627692" sldId="379"/>
            <ac:spMk id="22" creationId="{2CB1EDD3-B3A0-7C8C-1831-1FD998732DA2}"/>
          </ac:spMkLst>
        </pc:spChg>
        <pc:spChg chg="add mod">
          <ac:chgData name="Rusak, Piotr" userId="7788bdb2-d3a4-4b47-83b7-47178f8c268e" providerId="ADAL" clId="{1A3DC968-0432-4DCB-AE00-C145B30DF9A6}" dt="2023-09-24T16:21:48.932" v="1038" actId="207"/>
          <ac:spMkLst>
            <pc:docMk/>
            <pc:sldMk cId="661627692" sldId="379"/>
            <ac:spMk id="23" creationId="{7BA90E21-91D7-F6F9-2302-A01EDFF645AD}"/>
          </ac:spMkLst>
        </pc:spChg>
        <pc:spChg chg="add mod">
          <ac:chgData name="Rusak, Piotr" userId="7788bdb2-d3a4-4b47-83b7-47178f8c268e" providerId="ADAL" clId="{1A3DC968-0432-4DCB-AE00-C145B30DF9A6}" dt="2023-09-24T16:21:27" v="1034" actId="1076"/>
          <ac:spMkLst>
            <pc:docMk/>
            <pc:sldMk cId="661627692" sldId="379"/>
            <ac:spMk id="24" creationId="{5F7112B2-0001-3AA4-8217-565C4E6DBF0D}"/>
          </ac:spMkLst>
        </pc:spChg>
        <pc:spChg chg="add mod">
          <ac:chgData name="Rusak, Piotr" userId="7788bdb2-d3a4-4b47-83b7-47178f8c268e" providerId="ADAL" clId="{1A3DC968-0432-4DCB-AE00-C145B30DF9A6}" dt="2023-09-24T16:21:27" v="1034" actId="1076"/>
          <ac:spMkLst>
            <pc:docMk/>
            <pc:sldMk cId="661627692" sldId="379"/>
            <ac:spMk id="25" creationId="{4E731A0B-7338-90B7-380E-FD2129321B14}"/>
          </ac:spMkLst>
        </pc:spChg>
        <pc:spChg chg="add mod">
          <ac:chgData name="Rusak, Piotr" userId="7788bdb2-d3a4-4b47-83b7-47178f8c268e" providerId="ADAL" clId="{1A3DC968-0432-4DCB-AE00-C145B30DF9A6}" dt="2023-09-24T16:21:27" v="1034" actId="1076"/>
          <ac:spMkLst>
            <pc:docMk/>
            <pc:sldMk cId="661627692" sldId="379"/>
            <ac:spMk id="26" creationId="{83AE87AE-171F-C86F-CE1C-02D90F2132E4}"/>
          </ac:spMkLst>
        </pc:spChg>
        <pc:spChg chg="add mod">
          <ac:chgData name="Rusak, Piotr" userId="7788bdb2-d3a4-4b47-83b7-47178f8c268e" providerId="ADAL" clId="{1A3DC968-0432-4DCB-AE00-C145B30DF9A6}" dt="2023-09-24T16:21:27" v="1034" actId="1076"/>
          <ac:spMkLst>
            <pc:docMk/>
            <pc:sldMk cId="661627692" sldId="379"/>
            <ac:spMk id="27" creationId="{E9853B6C-B75C-8229-EC8C-B2A47B973EFB}"/>
          </ac:spMkLst>
        </pc:spChg>
        <pc:spChg chg="add mod">
          <ac:chgData name="Rusak, Piotr" userId="7788bdb2-d3a4-4b47-83b7-47178f8c268e" providerId="ADAL" clId="{1A3DC968-0432-4DCB-AE00-C145B30DF9A6}" dt="2023-09-24T16:21:27" v="1034" actId="1076"/>
          <ac:spMkLst>
            <pc:docMk/>
            <pc:sldMk cId="661627692" sldId="379"/>
            <ac:spMk id="28" creationId="{56EF358B-D4D9-FDCC-578B-6C03D8481565}"/>
          </ac:spMkLst>
        </pc:spChg>
        <pc:spChg chg="add mod">
          <ac:chgData name="Rusak, Piotr" userId="7788bdb2-d3a4-4b47-83b7-47178f8c268e" providerId="ADAL" clId="{1A3DC968-0432-4DCB-AE00-C145B30DF9A6}" dt="2023-09-24T16:21:27" v="1034" actId="1076"/>
          <ac:spMkLst>
            <pc:docMk/>
            <pc:sldMk cId="661627692" sldId="379"/>
            <ac:spMk id="29" creationId="{BF040493-CF0E-D21D-851E-31B506E1D1ED}"/>
          </ac:spMkLst>
        </pc:spChg>
        <pc:picChg chg="del">
          <ac:chgData name="Rusak, Piotr" userId="7788bdb2-d3a4-4b47-83b7-47178f8c268e" providerId="ADAL" clId="{1A3DC968-0432-4DCB-AE00-C145B30DF9A6}" dt="2023-09-24T16:21:16.596" v="1032" actId="478"/>
          <ac:picMkLst>
            <pc:docMk/>
            <pc:sldMk cId="661627692" sldId="379"/>
            <ac:picMk id="12" creationId="{897F8C9D-6A94-6541-9306-CBF8694D7BA9}"/>
          </ac:picMkLst>
        </pc:picChg>
        <pc:picChg chg="del">
          <ac:chgData name="Rusak, Piotr" userId="7788bdb2-d3a4-4b47-83b7-47178f8c268e" providerId="ADAL" clId="{1A3DC968-0432-4DCB-AE00-C145B30DF9A6}" dt="2023-09-24T16:21:16.596" v="1032" actId="478"/>
          <ac:picMkLst>
            <pc:docMk/>
            <pc:sldMk cId="661627692" sldId="379"/>
            <ac:picMk id="13" creationId="{E55926D8-A589-B99C-2B89-95AEF6B55462}"/>
          </ac:picMkLst>
        </pc:picChg>
        <pc:picChg chg="add mod">
          <ac:chgData name="Rusak, Piotr" userId="7788bdb2-d3a4-4b47-83b7-47178f8c268e" providerId="ADAL" clId="{1A3DC968-0432-4DCB-AE00-C145B30DF9A6}" dt="2023-09-24T16:21:27" v="1034" actId="1076"/>
          <ac:picMkLst>
            <pc:docMk/>
            <pc:sldMk cId="661627692" sldId="379"/>
            <ac:picMk id="30" creationId="{36ED6865-3141-C7BF-4B62-8395914AA4F8}"/>
          </ac:picMkLst>
        </pc:picChg>
        <pc:picChg chg="add mod">
          <ac:chgData name="Rusak, Piotr" userId="7788bdb2-d3a4-4b47-83b7-47178f8c268e" providerId="ADAL" clId="{1A3DC968-0432-4DCB-AE00-C145B30DF9A6}" dt="2023-09-24T16:21:27" v="1034" actId="1076"/>
          <ac:picMkLst>
            <pc:docMk/>
            <pc:sldMk cId="661627692" sldId="379"/>
            <ac:picMk id="31" creationId="{42D20EA2-EC86-A3B5-4B06-E90CA77E8FAE}"/>
          </ac:picMkLst>
        </pc:picChg>
      </pc:sldChg>
      <pc:sldChg chg="add del">
        <pc:chgData name="Rusak, Piotr" userId="7788bdb2-d3a4-4b47-83b7-47178f8c268e" providerId="ADAL" clId="{1A3DC968-0432-4DCB-AE00-C145B30DF9A6}" dt="2023-09-24T16:19:59.577" v="1028" actId="47"/>
        <pc:sldMkLst>
          <pc:docMk/>
          <pc:sldMk cId="3605910702" sldId="379"/>
        </pc:sldMkLst>
      </pc:sldChg>
      <pc:sldChg chg="addSp delSp modSp add mod modTransition delAnim modAnim">
        <pc:chgData name="Rusak, Piotr" userId="7788bdb2-d3a4-4b47-83b7-47178f8c268e" providerId="ADAL" clId="{1A3DC968-0432-4DCB-AE00-C145B30DF9A6}" dt="2023-09-25T06:54:56.220" v="2225"/>
        <pc:sldMkLst>
          <pc:docMk/>
          <pc:sldMk cId="1528294043" sldId="380"/>
        </pc:sldMkLst>
        <pc:spChg chg="add mod">
          <ac:chgData name="Rusak, Piotr" userId="7788bdb2-d3a4-4b47-83b7-47178f8c268e" providerId="ADAL" clId="{1A3DC968-0432-4DCB-AE00-C145B30DF9A6}" dt="2023-09-24T16:23:50.646" v="1095" actId="20577"/>
          <ac:spMkLst>
            <pc:docMk/>
            <pc:sldMk cId="1528294043" sldId="380"/>
            <ac:spMk id="4" creationId="{0FADA86D-80C2-0F04-3B0B-4CEAABDA7F8A}"/>
          </ac:spMkLst>
        </pc:spChg>
        <pc:spChg chg="mod">
          <ac:chgData name="Rusak, Piotr" userId="7788bdb2-d3a4-4b47-83b7-47178f8c268e" providerId="ADAL" clId="{1A3DC968-0432-4DCB-AE00-C145B30DF9A6}" dt="2023-09-24T16:23:09.647" v="1065" actId="20577"/>
          <ac:spMkLst>
            <pc:docMk/>
            <pc:sldMk cId="1528294043" sldId="380"/>
            <ac:spMk id="7" creationId="{DAC72DD8-5FAA-495F-4671-85CE4717196A}"/>
          </ac:spMkLst>
        </pc:spChg>
        <pc:spChg chg="add mod">
          <ac:chgData name="Rusak, Piotr" userId="7788bdb2-d3a4-4b47-83b7-47178f8c268e" providerId="ADAL" clId="{1A3DC968-0432-4DCB-AE00-C145B30DF9A6}" dt="2023-09-24T16:25:03.987" v="1109" actId="207"/>
          <ac:spMkLst>
            <pc:docMk/>
            <pc:sldMk cId="1528294043" sldId="380"/>
            <ac:spMk id="9" creationId="{9E25DB75-DB6C-79F8-0DC7-AEC0EC699881}"/>
          </ac:spMkLst>
        </pc:spChg>
        <pc:spChg chg="add mod">
          <ac:chgData name="Rusak, Piotr" userId="7788bdb2-d3a4-4b47-83b7-47178f8c268e" providerId="ADAL" clId="{1A3DC968-0432-4DCB-AE00-C145B30DF9A6}" dt="2023-09-24T16:24:14.435" v="1098" actId="1076"/>
          <ac:spMkLst>
            <pc:docMk/>
            <pc:sldMk cId="1528294043" sldId="380"/>
            <ac:spMk id="12" creationId="{524074F0-7E75-DD18-B66A-13EF99771F0B}"/>
          </ac:spMkLst>
        </pc:spChg>
        <pc:spChg chg="add mod">
          <ac:chgData name="Rusak, Piotr" userId="7788bdb2-d3a4-4b47-83b7-47178f8c268e" providerId="ADAL" clId="{1A3DC968-0432-4DCB-AE00-C145B30DF9A6}" dt="2023-09-24T16:24:14.435" v="1098" actId="1076"/>
          <ac:spMkLst>
            <pc:docMk/>
            <pc:sldMk cId="1528294043" sldId="380"/>
            <ac:spMk id="13" creationId="{D5411425-76AC-2674-4E27-2FC38FA99985}"/>
          </ac:spMkLst>
        </pc:spChg>
        <pc:spChg chg="add mod">
          <ac:chgData name="Rusak, Piotr" userId="7788bdb2-d3a4-4b47-83b7-47178f8c268e" providerId="ADAL" clId="{1A3DC968-0432-4DCB-AE00-C145B30DF9A6}" dt="2023-09-24T16:24:14.435" v="1098" actId="1076"/>
          <ac:spMkLst>
            <pc:docMk/>
            <pc:sldMk cId="1528294043" sldId="380"/>
            <ac:spMk id="14" creationId="{2E425598-78B6-DDE2-B2EA-27932B27DFAC}"/>
          </ac:spMkLst>
        </pc:spChg>
        <pc:spChg chg="add mod">
          <ac:chgData name="Rusak, Piotr" userId="7788bdb2-d3a4-4b47-83b7-47178f8c268e" providerId="ADAL" clId="{1A3DC968-0432-4DCB-AE00-C145B30DF9A6}" dt="2023-09-24T16:24:14.435" v="1098" actId="1076"/>
          <ac:spMkLst>
            <pc:docMk/>
            <pc:sldMk cId="1528294043" sldId="380"/>
            <ac:spMk id="18" creationId="{71C54785-177F-EA15-E8D5-F291703AAEB4}"/>
          </ac:spMkLst>
        </pc:spChg>
        <pc:spChg chg="add mod">
          <ac:chgData name="Rusak, Piotr" userId="7788bdb2-d3a4-4b47-83b7-47178f8c268e" providerId="ADAL" clId="{1A3DC968-0432-4DCB-AE00-C145B30DF9A6}" dt="2023-09-24T16:24:14.435" v="1098" actId="1076"/>
          <ac:spMkLst>
            <pc:docMk/>
            <pc:sldMk cId="1528294043" sldId="380"/>
            <ac:spMk id="19" creationId="{F123E298-E04E-3FF9-BDF8-D0656AA9662D}"/>
          </ac:spMkLst>
        </pc:spChg>
        <pc:spChg chg="add mod">
          <ac:chgData name="Rusak, Piotr" userId="7788bdb2-d3a4-4b47-83b7-47178f8c268e" providerId="ADAL" clId="{1A3DC968-0432-4DCB-AE00-C145B30DF9A6}" dt="2023-09-24T16:24:14.435" v="1098" actId="1076"/>
          <ac:spMkLst>
            <pc:docMk/>
            <pc:sldMk cId="1528294043" sldId="380"/>
            <ac:spMk id="20" creationId="{4BC2BE85-6048-0B88-A846-36FEFC5AE9A7}"/>
          </ac:spMkLst>
        </pc:spChg>
        <pc:spChg chg="add mod">
          <ac:chgData name="Rusak, Piotr" userId="7788bdb2-d3a4-4b47-83b7-47178f8c268e" providerId="ADAL" clId="{1A3DC968-0432-4DCB-AE00-C145B30DF9A6}" dt="2023-09-24T16:24:14.435" v="1098" actId="1076"/>
          <ac:spMkLst>
            <pc:docMk/>
            <pc:sldMk cId="1528294043" sldId="380"/>
            <ac:spMk id="21" creationId="{C29497D4-C901-ED6C-09D6-CD580241763E}"/>
          </ac:spMkLst>
        </pc:spChg>
        <pc:spChg chg="del">
          <ac:chgData name="Rusak, Piotr" userId="7788bdb2-d3a4-4b47-83b7-47178f8c268e" providerId="ADAL" clId="{1A3DC968-0432-4DCB-AE00-C145B30DF9A6}" dt="2023-09-24T16:23:56.929" v="1096" actId="478"/>
          <ac:spMkLst>
            <pc:docMk/>
            <pc:sldMk cId="1528294043" sldId="380"/>
            <ac:spMk id="22" creationId="{2CB1EDD3-B3A0-7C8C-1831-1FD998732DA2}"/>
          </ac:spMkLst>
        </pc:spChg>
        <pc:spChg chg="del">
          <ac:chgData name="Rusak, Piotr" userId="7788bdb2-d3a4-4b47-83b7-47178f8c268e" providerId="ADAL" clId="{1A3DC968-0432-4DCB-AE00-C145B30DF9A6}" dt="2023-09-24T16:23:56.929" v="1096" actId="478"/>
          <ac:spMkLst>
            <pc:docMk/>
            <pc:sldMk cId="1528294043" sldId="380"/>
            <ac:spMk id="23" creationId="{7BA90E21-91D7-F6F9-2302-A01EDFF645AD}"/>
          </ac:spMkLst>
        </pc:spChg>
        <pc:spChg chg="del">
          <ac:chgData name="Rusak, Piotr" userId="7788bdb2-d3a4-4b47-83b7-47178f8c268e" providerId="ADAL" clId="{1A3DC968-0432-4DCB-AE00-C145B30DF9A6}" dt="2023-09-24T16:23:56.929" v="1096" actId="478"/>
          <ac:spMkLst>
            <pc:docMk/>
            <pc:sldMk cId="1528294043" sldId="380"/>
            <ac:spMk id="24" creationId="{5F7112B2-0001-3AA4-8217-565C4E6DBF0D}"/>
          </ac:spMkLst>
        </pc:spChg>
        <pc:spChg chg="del">
          <ac:chgData name="Rusak, Piotr" userId="7788bdb2-d3a4-4b47-83b7-47178f8c268e" providerId="ADAL" clId="{1A3DC968-0432-4DCB-AE00-C145B30DF9A6}" dt="2023-09-24T16:23:56.929" v="1096" actId="478"/>
          <ac:spMkLst>
            <pc:docMk/>
            <pc:sldMk cId="1528294043" sldId="380"/>
            <ac:spMk id="25" creationId="{4E731A0B-7338-90B7-380E-FD2129321B14}"/>
          </ac:spMkLst>
        </pc:spChg>
        <pc:spChg chg="del">
          <ac:chgData name="Rusak, Piotr" userId="7788bdb2-d3a4-4b47-83b7-47178f8c268e" providerId="ADAL" clId="{1A3DC968-0432-4DCB-AE00-C145B30DF9A6}" dt="2023-09-24T16:23:56.929" v="1096" actId="478"/>
          <ac:spMkLst>
            <pc:docMk/>
            <pc:sldMk cId="1528294043" sldId="380"/>
            <ac:spMk id="26" creationId="{83AE87AE-171F-C86F-CE1C-02D90F2132E4}"/>
          </ac:spMkLst>
        </pc:spChg>
        <pc:spChg chg="del">
          <ac:chgData name="Rusak, Piotr" userId="7788bdb2-d3a4-4b47-83b7-47178f8c268e" providerId="ADAL" clId="{1A3DC968-0432-4DCB-AE00-C145B30DF9A6}" dt="2023-09-24T16:23:56.929" v="1096" actId="478"/>
          <ac:spMkLst>
            <pc:docMk/>
            <pc:sldMk cId="1528294043" sldId="380"/>
            <ac:spMk id="27" creationId="{E9853B6C-B75C-8229-EC8C-B2A47B973EFB}"/>
          </ac:spMkLst>
        </pc:spChg>
        <pc:spChg chg="del">
          <ac:chgData name="Rusak, Piotr" userId="7788bdb2-d3a4-4b47-83b7-47178f8c268e" providerId="ADAL" clId="{1A3DC968-0432-4DCB-AE00-C145B30DF9A6}" dt="2023-09-24T16:23:56.929" v="1096" actId="478"/>
          <ac:spMkLst>
            <pc:docMk/>
            <pc:sldMk cId="1528294043" sldId="380"/>
            <ac:spMk id="28" creationId="{56EF358B-D4D9-FDCC-578B-6C03D8481565}"/>
          </ac:spMkLst>
        </pc:spChg>
        <pc:spChg chg="del">
          <ac:chgData name="Rusak, Piotr" userId="7788bdb2-d3a4-4b47-83b7-47178f8c268e" providerId="ADAL" clId="{1A3DC968-0432-4DCB-AE00-C145B30DF9A6}" dt="2023-09-24T16:23:56.929" v="1096" actId="478"/>
          <ac:spMkLst>
            <pc:docMk/>
            <pc:sldMk cId="1528294043" sldId="380"/>
            <ac:spMk id="29" creationId="{BF040493-CF0E-D21D-851E-31B506E1D1ED}"/>
          </ac:spMkLst>
        </pc:spChg>
        <pc:spChg chg="add mod">
          <ac:chgData name="Rusak, Piotr" userId="7788bdb2-d3a4-4b47-83b7-47178f8c268e" providerId="ADAL" clId="{1A3DC968-0432-4DCB-AE00-C145B30DF9A6}" dt="2023-09-24T16:24:14.435" v="1098" actId="1076"/>
          <ac:spMkLst>
            <pc:docMk/>
            <pc:sldMk cId="1528294043" sldId="380"/>
            <ac:spMk id="32" creationId="{2ADF8393-2785-7EE0-4A0F-480E80CA2BCD}"/>
          </ac:spMkLst>
        </pc:spChg>
        <pc:spChg chg="add mod">
          <ac:chgData name="Rusak, Piotr" userId="7788bdb2-d3a4-4b47-83b7-47178f8c268e" providerId="ADAL" clId="{1A3DC968-0432-4DCB-AE00-C145B30DF9A6}" dt="2023-09-24T16:24:36.198" v="1100" actId="207"/>
          <ac:spMkLst>
            <pc:docMk/>
            <pc:sldMk cId="1528294043" sldId="380"/>
            <ac:spMk id="33" creationId="{9B2E9269-1F2A-859C-4CE7-FEABD70A1123}"/>
          </ac:spMkLst>
        </pc:spChg>
        <pc:spChg chg="add mod">
          <ac:chgData name="Rusak, Piotr" userId="7788bdb2-d3a4-4b47-83b7-47178f8c268e" providerId="ADAL" clId="{1A3DC968-0432-4DCB-AE00-C145B30DF9A6}" dt="2023-09-24T16:24:14.435" v="1098" actId="1076"/>
          <ac:spMkLst>
            <pc:docMk/>
            <pc:sldMk cId="1528294043" sldId="380"/>
            <ac:spMk id="34" creationId="{378FE2C7-9D77-D233-E6AF-823CA4F5C152}"/>
          </ac:spMkLst>
        </pc:spChg>
        <pc:spChg chg="add mod">
          <ac:chgData name="Rusak, Piotr" userId="7788bdb2-d3a4-4b47-83b7-47178f8c268e" providerId="ADAL" clId="{1A3DC968-0432-4DCB-AE00-C145B30DF9A6}" dt="2023-09-24T16:24:43.781" v="1102" actId="207"/>
          <ac:spMkLst>
            <pc:docMk/>
            <pc:sldMk cId="1528294043" sldId="380"/>
            <ac:spMk id="35" creationId="{E8D989F8-9049-C8E4-3015-F2BAF7036238}"/>
          </ac:spMkLst>
        </pc:spChg>
        <pc:spChg chg="add mod">
          <ac:chgData name="Rusak, Piotr" userId="7788bdb2-d3a4-4b47-83b7-47178f8c268e" providerId="ADAL" clId="{1A3DC968-0432-4DCB-AE00-C145B30DF9A6}" dt="2023-09-24T16:24:57.018" v="1107" actId="207"/>
          <ac:spMkLst>
            <pc:docMk/>
            <pc:sldMk cId="1528294043" sldId="380"/>
            <ac:spMk id="36" creationId="{DDDC8269-6FEA-A101-4FC0-BD6F7567F3C6}"/>
          </ac:spMkLst>
        </pc:spChg>
        <pc:picChg chg="add mod">
          <ac:chgData name="Rusak, Piotr" userId="7788bdb2-d3a4-4b47-83b7-47178f8c268e" providerId="ADAL" clId="{1A3DC968-0432-4DCB-AE00-C145B30DF9A6}" dt="2023-09-24T16:24:14.435" v="1098" actId="1076"/>
          <ac:picMkLst>
            <pc:docMk/>
            <pc:sldMk cId="1528294043" sldId="380"/>
            <ac:picMk id="17" creationId="{D08D87A3-7287-C4E5-23A0-7664FCC0D656}"/>
          </ac:picMkLst>
        </pc:picChg>
        <pc:picChg chg="del">
          <ac:chgData name="Rusak, Piotr" userId="7788bdb2-d3a4-4b47-83b7-47178f8c268e" providerId="ADAL" clId="{1A3DC968-0432-4DCB-AE00-C145B30DF9A6}" dt="2023-09-24T16:23:56.929" v="1096" actId="478"/>
          <ac:picMkLst>
            <pc:docMk/>
            <pc:sldMk cId="1528294043" sldId="380"/>
            <ac:picMk id="30" creationId="{36ED6865-3141-C7BF-4B62-8395914AA4F8}"/>
          </ac:picMkLst>
        </pc:picChg>
        <pc:picChg chg="del">
          <ac:chgData name="Rusak, Piotr" userId="7788bdb2-d3a4-4b47-83b7-47178f8c268e" providerId="ADAL" clId="{1A3DC968-0432-4DCB-AE00-C145B30DF9A6}" dt="2023-09-24T16:23:56.929" v="1096" actId="478"/>
          <ac:picMkLst>
            <pc:docMk/>
            <pc:sldMk cId="1528294043" sldId="380"/>
            <ac:picMk id="31" creationId="{42D20EA2-EC86-A3B5-4B06-E90CA77E8FAE}"/>
          </ac:picMkLst>
        </pc:picChg>
        <pc:picChg chg="add mod">
          <ac:chgData name="Rusak, Piotr" userId="7788bdb2-d3a4-4b47-83b7-47178f8c268e" providerId="ADAL" clId="{1A3DC968-0432-4DCB-AE00-C145B30DF9A6}" dt="2023-09-24T16:24:14.435" v="1098" actId="1076"/>
          <ac:picMkLst>
            <pc:docMk/>
            <pc:sldMk cId="1528294043" sldId="380"/>
            <ac:picMk id="37" creationId="{F187D823-0D8A-72B3-FC75-CC11EE04656F}"/>
          </ac:picMkLst>
        </pc:picChg>
      </pc:sldChg>
      <pc:sldChg chg="addSp delSp modSp add mod modTransition delAnim modAnim">
        <pc:chgData name="Rusak, Piotr" userId="7788bdb2-d3a4-4b47-83b7-47178f8c268e" providerId="ADAL" clId="{1A3DC968-0432-4DCB-AE00-C145B30DF9A6}" dt="2023-09-25T06:54:58.904" v="2226"/>
        <pc:sldMkLst>
          <pc:docMk/>
          <pc:sldMk cId="3076858754" sldId="381"/>
        </pc:sldMkLst>
        <pc:spChg chg="mod">
          <ac:chgData name="Rusak, Piotr" userId="7788bdb2-d3a4-4b47-83b7-47178f8c268e" providerId="ADAL" clId="{1A3DC968-0432-4DCB-AE00-C145B30DF9A6}" dt="2023-09-24T16:25:33.231" v="1111" actId="6549"/>
          <ac:spMkLst>
            <pc:docMk/>
            <pc:sldMk cId="3076858754" sldId="381"/>
            <ac:spMk id="4" creationId="{0FADA86D-80C2-0F04-3B0B-4CEAABDA7F8A}"/>
          </ac:spMkLst>
        </pc:spChg>
        <pc:spChg chg="del">
          <ac:chgData name="Rusak, Piotr" userId="7788bdb2-d3a4-4b47-83b7-47178f8c268e" providerId="ADAL" clId="{1A3DC968-0432-4DCB-AE00-C145B30DF9A6}" dt="2023-09-24T16:25:45.480" v="1112" actId="478"/>
          <ac:spMkLst>
            <pc:docMk/>
            <pc:sldMk cId="3076858754" sldId="381"/>
            <ac:spMk id="9" creationId="{9E25DB75-DB6C-79F8-0DC7-AEC0EC699881}"/>
          </ac:spMkLst>
        </pc:spChg>
        <pc:spChg chg="del">
          <ac:chgData name="Rusak, Piotr" userId="7788bdb2-d3a4-4b47-83b7-47178f8c268e" providerId="ADAL" clId="{1A3DC968-0432-4DCB-AE00-C145B30DF9A6}" dt="2023-09-24T16:25:45.480" v="1112" actId="478"/>
          <ac:spMkLst>
            <pc:docMk/>
            <pc:sldMk cId="3076858754" sldId="381"/>
            <ac:spMk id="12" creationId="{524074F0-7E75-DD18-B66A-13EF99771F0B}"/>
          </ac:spMkLst>
        </pc:spChg>
        <pc:spChg chg="del">
          <ac:chgData name="Rusak, Piotr" userId="7788bdb2-d3a4-4b47-83b7-47178f8c268e" providerId="ADAL" clId="{1A3DC968-0432-4DCB-AE00-C145B30DF9A6}" dt="2023-09-24T16:25:45.480" v="1112" actId="478"/>
          <ac:spMkLst>
            <pc:docMk/>
            <pc:sldMk cId="3076858754" sldId="381"/>
            <ac:spMk id="13" creationId="{D5411425-76AC-2674-4E27-2FC38FA99985}"/>
          </ac:spMkLst>
        </pc:spChg>
        <pc:spChg chg="del">
          <ac:chgData name="Rusak, Piotr" userId="7788bdb2-d3a4-4b47-83b7-47178f8c268e" providerId="ADAL" clId="{1A3DC968-0432-4DCB-AE00-C145B30DF9A6}" dt="2023-09-24T16:25:45.480" v="1112" actId="478"/>
          <ac:spMkLst>
            <pc:docMk/>
            <pc:sldMk cId="3076858754" sldId="381"/>
            <ac:spMk id="14" creationId="{2E425598-78B6-DDE2-B2EA-27932B27DFAC}"/>
          </ac:spMkLst>
        </pc:spChg>
        <pc:spChg chg="del">
          <ac:chgData name="Rusak, Piotr" userId="7788bdb2-d3a4-4b47-83b7-47178f8c268e" providerId="ADAL" clId="{1A3DC968-0432-4DCB-AE00-C145B30DF9A6}" dt="2023-09-24T16:25:45.480" v="1112" actId="478"/>
          <ac:spMkLst>
            <pc:docMk/>
            <pc:sldMk cId="3076858754" sldId="381"/>
            <ac:spMk id="18" creationId="{71C54785-177F-EA15-E8D5-F291703AAEB4}"/>
          </ac:spMkLst>
        </pc:spChg>
        <pc:spChg chg="del">
          <ac:chgData name="Rusak, Piotr" userId="7788bdb2-d3a4-4b47-83b7-47178f8c268e" providerId="ADAL" clId="{1A3DC968-0432-4DCB-AE00-C145B30DF9A6}" dt="2023-09-24T16:25:45.480" v="1112" actId="478"/>
          <ac:spMkLst>
            <pc:docMk/>
            <pc:sldMk cId="3076858754" sldId="381"/>
            <ac:spMk id="19" creationId="{F123E298-E04E-3FF9-BDF8-D0656AA9662D}"/>
          </ac:spMkLst>
        </pc:spChg>
        <pc:spChg chg="del">
          <ac:chgData name="Rusak, Piotr" userId="7788bdb2-d3a4-4b47-83b7-47178f8c268e" providerId="ADAL" clId="{1A3DC968-0432-4DCB-AE00-C145B30DF9A6}" dt="2023-09-24T16:25:45.480" v="1112" actId="478"/>
          <ac:spMkLst>
            <pc:docMk/>
            <pc:sldMk cId="3076858754" sldId="381"/>
            <ac:spMk id="20" creationId="{4BC2BE85-6048-0B88-A846-36FEFC5AE9A7}"/>
          </ac:spMkLst>
        </pc:spChg>
        <pc:spChg chg="del">
          <ac:chgData name="Rusak, Piotr" userId="7788bdb2-d3a4-4b47-83b7-47178f8c268e" providerId="ADAL" clId="{1A3DC968-0432-4DCB-AE00-C145B30DF9A6}" dt="2023-09-24T16:25:45.480" v="1112" actId="478"/>
          <ac:spMkLst>
            <pc:docMk/>
            <pc:sldMk cId="3076858754" sldId="381"/>
            <ac:spMk id="21" creationId="{C29497D4-C901-ED6C-09D6-CD580241763E}"/>
          </ac:spMkLst>
        </pc:spChg>
        <pc:spChg chg="add mod">
          <ac:chgData name="Rusak, Piotr" userId="7788bdb2-d3a4-4b47-83b7-47178f8c268e" providerId="ADAL" clId="{1A3DC968-0432-4DCB-AE00-C145B30DF9A6}" dt="2023-09-24T16:26:25.858" v="1118" actId="207"/>
          <ac:spMkLst>
            <pc:docMk/>
            <pc:sldMk cId="3076858754" sldId="381"/>
            <ac:spMk id="22" creationId="{EE912C0A-3B8D-CCD8-73F2-3790F464E2EE}"/>
          </ac:spMkLst>
        </pc:spChg>
        <pc:spChg chg="add mod">
          <ac:chgData name="Rusak, Piotr" userId="7788bdb2-d3a4-4b47-83b7-47178f8c268e" providerId="ADAL" clId="{1A3DC968-0432-4DCB-AE00-C145B30DF9A6}" dt="2023-09-24T16:25:52.931" v="1114" actId="1076"/>
          <ac:spMkLst>
            <pc:docMk/>
            <pc:sldMk cId="3076858754" sldId="381"/>
            <ac:spMk id="23" creationId="{E4AC0841-23E9-B700-86EB-E8429DE1BD56}"/>
          </ac:spMkLst>
        </pc:spChg>
        <pc:spChg chg="add mod">
          <ac:chgData name="Rusak, Piotr" userId="7788bdb2-d3a4-4b47-83b7-47178f8c268e" providerId="ADAL" clId="{1A3DC968-0432-4DCB-AE00-C145B30DF9A6}" dt="2023-09-24T16:25:52.931" v="1114" actId="1076"/>
          <ac:spMkLst>
            <pc:docMk/>
            <pc:sldMk cId="3076858754" sldId="381"/>
            <ac:spMk id="24" creationId="{560F0AA1-E55B-961C-EBCD-DD4043AFE445}"/>
          </ac:spMkLst>
        </pc:spChg>
        <pc:spChg chg="add mod">
          <ac:chgData name="Rusak, Piotr" userId="7788bdb2-d3a4-4b47-83b7-47178f8c268e" providerId="ADAL" clId="{1A3DC968-0432-4DCB-AE00-C145B30DF9A6}" dt="2023-09-24T16:25:52.931" v="1114" actId="1076"/>
          <ac:spMkLst>
            <pc:docMk/>
            <pc:sldMk cId="3076858754" sldId="381"/>
            <ac:spMk id="26" creationId="{7E6D7C22-9930-2586-F992-9F9D66695F92}"/>
          </ac:spMkLst>
        </pc:spChg>
        <pc:spChg chg="add mod">
          <ac:chgData name="Rusak, Piotr" userId="7788bdb2-d3a4-4b47-83b7-47178f8c268e" providerId="ADAL" clId="{1A3DC968-0432-4DCB-AE00-C145B30DF9A6}" dt="2023-09-24T16:26:55.544" v="1122" actId="207"/>
          <ac:spMkLst>
            <pc:docMk/>
            <pc:sldMk cId="3076858754" sldId="381"/>
            <ac:spMk id="27" creationId="{41A26C2A-DA3D-1E42-B99D-7CDE47877AAC}"/>
          </ac:spMkLst>
        </pc:spChg>
        <pc:spChg chg="add mod">
          <ac:chgData name="Rusak, Piotr" userId="7788bdb2-d3a4-4b47-83b7-47178f8c268e" providerId="ADAL" clId="{1A3DC968-0432-4DCB-AE00-C145B30DF9A6}" dt="2023-09-24T16:27:03.666" v="1123" actId="207"/>
          <ac:spMkLst>
            <pc:docMk/>
            <pc:sldMk cId="3076858754" sldId="381"/>
            <ac:spMk id="28" creationId="{346AF2B1-9E03-D70D-B642-6ACCB80258CB}"/>
          </ac:spMkLst>
        </pc:spChg>
        <pc:spChg chg="add mod">
          <ac:chgData name="Rusak, Piotr" userId="7788bdb2-d3a4-4b47-83b7-47178f8c268e" providerId="ADAL" clId="{1A3DC968-0432-4DCB-AE00-C145B30DF9A6}" dt="2023-09-24T16:26:51.777" v="1121" actId="207"/>
          <ac:spMkLst>
            <pc:docMk/>
            <pc:sldMk cId="3076858754" sldId="381"/>
            <ac:spMk id="29" creationId="{F57751AD-2985-7E47-CCD3-AEF84694B6A5}"/>
          </ac:spMkLst>
        </pc:spChg>
        <pc:spChg chg="add mod">
          <ac:chgData name="Rusak, Piotr" userId="7788bdb2-d3a4-4b47-83b7-47178f8c268e" providerId="ADAL" clId="{1A3DC968-0432-4DCB-AE00-C145B30DF9A6}" dt="2023-09-24T16:26:42.257" v="1120" actId="207"/>
          <ac:spMkLst>
            <pc:docMk/>
            <pc:sldMk cId="3076858754" sldId="381"/>
            <ac:spMk id="30" creationId="{89D51E6F-BF84-12D4-5CD5-8F637226FA54}"/>
          </ac:spMkLst>
        </pc:spChg>
        <pc:spChg chg="add mod">
          <ac:chgData name="Rusak, Piotr" userId="7788bdb2-d3a4-4b47-83b7-47178f8c268e" providerId="ADAL" clId="{1A3DC968-0432-4DCB-AE00-C145B30DF9A6}" dt="2023-09-24T16:28:03.223" v="1128" actId="207"/>
          <ac:spMkLst>
            <pc:docMk/>
            <pc:sldMk cId="3076858754" sldId="381"/>
            <ac:spMk id="31" creationId="{8BEF70B1-C756-02DA-733E-768597C7C9D7}"/>
          </ac:spMkLst>
        </pc:spChg>
        <pc:spChg chg="del">
          <ac:chgData name="Rusak, Piotr" userId="7788bdb2-d3a4-4b47-83b7-47178f8c268e" providerId="ADAL" clId="{1A3DC968-0432-4DCB-AE00-C145B30DF9A6}" dt="2023-09-24T16:25:45.480" v="1112" actId="478"/>
          <ac:spMkLst>
            <pc:docMk/>
            <pc:sldMk cId="3076858754" sldId="381"/>
            <ac:spMk id="32" creationId="{2ADF8393-2785-7EE0-4A0F-480E80CA2BCD}"/>
          </ac:spMkLst>
        </pc:spChg>
        <pc:spChg chg="del">
          <ac:chgData name="Rusak, Piotr" userId="7788bdb2-d3a4-4b47-83b7-47178f8c268e" providerId="ADAL" clId="{1A3DC968-0432-4DCB-AE00-C145B30DF9A6}" dt="2023-09-24T16:25:45.480" v="1112" actId="478"/>
          <ac:spMkLst>
            <pc:docMk/>
            <pc:sldMk cId="3076858754" sldId="381"/>
            <ac:spMk id="33" creationId="{9B2E9269-1F2A-859C-4CE7-FEABD70A1123}"/>
          </ac:spMkLst>
        </pc:spChg>
        <pc:spChg chg="del">
          <ac:chgData name="Rusak, Piotr" userId="7788bdb2-d3a4-4b47-83b7-47178f8c268e" providerId="ADAL" clId="{1A3DC968-0432-4DCB-AE00-C145B30DF9A6}" dt="2023-09-24T16:25:45.480" v="1112" actId="478"/>
          <ac:spMkLst>
            <pc:docMk/>
            <pc:sldMk cId="3076858754" sldId="381"/>
            <ac:spMk id="34" creationId="{378FE2C7-9D77-D233-E6AF-823CA4F5C152}"/>
          </ac:spMkLst>
        </pc:spChg>
        <pc:spChg chg="del">
          <ac:chgData name="Rusak, Piotr" userId="7788bdb2-d3a4-4b47-83b7-47178f8c268e" providerId="ADAL" clId="{1A3DC968-0432-4DCB-AE00-C145B30DF9A6}" dt="2023-09-24T16:25:45.480" v="1112" actId="478"/>
          <ac:spMkLst>
            <pc:docMk/>
            <pc:sldMk cId="3076858754" sldId="381"/>
            <ac:spMk id="35" creationId="{E8D989F8-9049-C8E4-3015-F2BAF7036238}"/>
          </ac:spMkLst>
        </pc:spChg>
        <pc:spChg chg="del">
          <ac:chgData name="Rusak, Piotr" userId="7788bdb2-d3a4-4b47-83b7-47178f8c268e" providerId="ADAL" clId="{1A3DC968-0432-4DCB-AE00-C145B30DF9A6}" dt="2023-09-24T16:25:45.480" v="1112" actId="478"/>
          <ac:spMkLst>
            <pc:docMk/>
            <pc:sldMk cId="3076858754" sldId="381"/>
            <ac:spMk id="36" creationId="{DDDC8269-6FEA-A101-4FC0-BD6F7567F3C6}"/>
          </ac:spMkLst>
        </pc:spChg>
        <pc:spChg chg="add mod">
          <ac:chgData name="Rusak, Piotr" userId="7788bdb2-d3a4-4b47-83b7-47178f8c268e" providerId="ADAL" clId="{1A3DC968-0432-4DCB-AE00-C145B30DF9A6}" dt="2023-09-24T16:32:23.066" v="1187" actId="207"/>
          <ac:spMkLst>
            <pc:docMk/>
            <pc:sldMk cId="3076858754" sldId="381"/>
            <ac:spMk id="38" creationId="{8442CF32-883F-EFDD-95A4-0DE091D91218}"/>
          </ac:spMkLst>
        </pc:spChg>
        <pc:spChg chg="add mod">
          <ac:chgData name="Rusak, Piotr" userId="7788bdb2-d3a4-4b47-83b7-47178f8c268e" providerId="ADAL" clId="{1A3DC968-0432-4DCB-AE00-C145B30DF9A6}" dt="2023-09-24T16:27:45.893" v="1126" actId="207"/>
          <ac:spMkLst>
            <pc:docMk/>
            <pc:sldMk cId="3076858754" sldId="381"/>
            <ac:spMk id="39" creationId="{60D4AD80-69C0-3B97-B1C3-8660FE1A3E49}"/>
          </ac:spMkLst>
        </pc:spChg>
        <pc:spChg chg="add mod">
          <ac:chgData name="Rusak, Piotr" userId="7788bdb2-d3a4-4b47-83b7-47178f8c268e" providerId="ADAL" clId="{1A3DC968-0432-4DCB-AE00-C145B30DF9A6}" dt="2023-09-24T16:27:52.379" v="1127" actId="207"/>
          <ac:spMkLst>
            <pc:docMk/>
            <pc:sldMk cId="3076858754" sldId="381"/>
            <ac:spMk id="40" creationId="{7A393E13-7BF1-6948-EBD0-856CA37651CC}"/>
          </ac:spMkLst>
        </pc:spChg>
        <pc:picChg chg="del">
          <ac:chgData name="Rusak, Piotr" userId="7788bdb2-d3a4-4b47-83b7-47178f8c268e" providerId="ADAL" clId="{1A3DC968-0432-4DCB-AE00-C145B30DF9A6}" dt="2023-09-24T16:25:45.480" v="1112" actId="478"/>
          <ac:picMkLst>
            <pc:docMk/>
            <pc:sldMk cId="3076858754" sldId="381"/>
            <ac:picMk id="17" creationId="{D08D87A3-7287-C4E5-23A0-7664FCC0D656}"/>
          </ac:picMkLst>
        </pc:picChg>
        <pc:picChg chg="add mod">
          <ac:chgData name="Rusak, Piotr" userId="7788bdb2-d3a4-4b47-83b7-47178f8c268e" providerId="ADAL" clId="{1A3DC968-0432-4DCB-AE00-C145B30DF9A6}" dt="2023-09-24T16:25:52.931" v="1114" actId="1076"/>
          <ac:picMkLst>
            <pc:docMk/>
            <pc:sldMk cId="3076858754" sldId="381"/>
            <ac:picMk id="25" creationId="{FD9C30D1-E829-7CFE-91B4-CD02250E93C5}"/>
          </ac:picMkLst>
        </pc:picChg>
        <pc:picChg chg="del">
          <ac:chgData name="Rusak, Piotr" userId="7788bdb2-d3a4-4b47-83b7-47178f8c268e" providerId="ADAL" clId="{1A3DC968-0432-4DCB-AE00-C145B30DF9A6}" dt="2023-09-24T16:25:45.480" v="1112" actId="478"/>
          <ac:picMkLst>
            <pc:docMk/>
            <pc:sldMk cId="3076858754" sldId="381"/>
            <ac:picMk id="37" creationId="{F187D823-0D8A-72B3-FC75-CC11EE04656F}"/>
          </ac:picMkLst>
        </pc:picChg>
        <pc:picChg chg="add mod">
          <ac:chgData name="Rusak, Piotr" userId="7788bdb2-d3a4-4b47-83b7-47178f8c268e" providerId="ADAL" clId="{1A3DC968-0432-4DCB-AE00-C145B30DF9A6}" dt="2023-09-24T16:26:31.276" v="1119" actId="207"/>
          <ac:picMkLst>
            <pc:docMk/>
            <pc:sldMk cId="3076858754" sldId="381"/>
            <ac:picMk id="41" creationId="{A8C389AA-FB68-F063-92C9-7DC3E0887B12}"/>
          </ac:picMkLst>
        </pc:picChg>
        <pc:picChg chg="add mod">
          <ac:chgData name="Rusak, Piotr" userId="7788bdb2-d3a4-4b47-83b7-47178f8c268e" providerId="ADAL" clId="{1A3DC968-0432-4DCB-AE00-C145B30DF9A6}" dt="2023-09-24T16:25:52.931" v="1114" actId="1076"/>
          <ac:picMkLst>
            <pc:docMk/>
            <pc:sldMk cId="3076858754" sldId="381"/>
            <ac:picMk id="42" creationId="{6693CEB6-487D-45E4-439C-4BF8C65F6FE1}"/>
          </ac:picMkLst>
        </pc:picChg>
        <pc:picChg chg="add mod">
          <ac:chgData name="Rusak, Piotr" userId="7788bdb2-d3a4-4b47-83b7-47178f8c268e" providerId="ADAL" clId="{1A3DC968-0432-4DCB-AE00-C145B30DF9A6}" dt="2023-09-24T16:25:52.931" v="1114" actId="1076"/>
          <ac:picMkLst>
            <pc:docMk/>
            <pc:sldMk cId="3076858754" sldId="381"/>
            <ac:picMk id="43" creationId="{E6886847-2AB1-A0E3-1FF3-F5497F7FF4D0}"/>
          </ac:picMkLst>
        </pc:picChg>
        <pc:picChg chg="add mod">
          <ac:chgData name="Rusak, Piotr" userId="7788bdb2-d3a4-4b47-83b7-47178f8c268e" providerId="ADAL" clId="{1A3DC968-0432-4DCB-AE00-C145B30DF9A6}" dt="2023-09-24T16:25:52.931" v="1114" actId="1076"/>
          <ac:picMkLst>
            <pc:docMk/>
            <pc:sldMk cId="3076858754" sldId="381"/>
            <ac:picMk id="44" creationId="{EC9F9A15-3F6E-64A8-A550-6ACBA115E7BB}"/>
          </ac:picMkLst>
        </pc:picChg>
        <pc:picChg chg="add mod">
          <ac:chgData name="Rusak, Piotr" userId="7788bdb2-d3a4-4b47-83b7-47178f8c268e" providerId="ADAL" clId="{1A3DC968-0432-4DCB-AE00-C145B30DF9A6}" dt="2023-09-24T16:25:52.931" v="1114" actId="1076"/>
          <ac:picMkLst>
            <pc:docMk/>
            <pc:sldMk cId="3076858754" sldId="381"/>
            <ac:picMk id="45" creationId="{93D063B2-B936-8E47-4211-BA91834DA82F}"/>
          </ac:picMkLst>
        </pc:picChg>
      </pc:sldChg>
      <pc:sldChg chg="modSp add mod ord modTransition">
        <pc:chgData name="Rusak, Piotr" userId="7788bdb2-d3a4-4b47-83b7-47178f8c268e" providerId="ADAL" clId="{1A3DC968-0432-4DCB-AE00-C145B30DF9A6}" dt="2023-09-25T06:53:49.310" v="2211"/>
        <pc:sldMkLst>
          <pc:docMk/>
          <pc:sldMk cId="1738993265" sldId="382"/>
        </pc:sldMkLst>
        <pc:spChg chg="mod">
          <ac:chgData name="Rusak, Piotr" userId="7788bdb2-d3a4-4b47-83b7-47178f8c268e" providerId="ADAL" clId="{1A3DC968-0432-4DCB-AE00-C145B30DF9A6}" dt="2023-09-25T06:52:07.250" v="2197" actId="207"/>
          <ac:spMkLst>
            <pc:docMk/>
            <pc:sldMk cId="1738993265" sldId="382"/>
            <ac:spMk id="12" creationId="{8F20753A-28C9-CF9E-1D8B-C46AF14322CC}"/>
          </ac:spMkLst>
        </pc:spChg>
      </pc:sldChg>
      <pc:sldChg chg="addSp delSp modSp add mod ord modTransition delAnim modAnim">
        <pc:chgData name="Rusak, Piotr" userId="7788bdb2-d3a4-4b47-83b7-47178f8c268e" providerId="ADAL" clId="{1A3DC968-0432-4DCB-AE00-C145B30DF9A6}" dt="2023-09-25T06:55:02.797" v="2227"/>
        <pc:sldMkLst>
          <pc:docMk/>
          <pc:sldMk cId="3721096658" sldId="383"/>
        </pc:sldMkLst>
        <pc:spChg chg="mod">
          <ac:chgData name="Rusak, Piotr" userId="7788bdb2-d3a4-4b47-83b7-47178f8c268e" providerId="ADAL" clId="{1A3DC968-0432-4DCB-AE00-C145B30DF9A6}" dt="2023-09-24T16:29:21.157" v="1170" actId="20577"/>
          <ac:spMkLst>
            <pc:docMk/>
            <pc:sldMk cId="3721096658" sldId="383"/>
            <ac:spMk id="7" creationId="{DAC72DD8-5FAA-495F-4671-85CE4717196A}"/>
          </ac:spMkLst>
        </pc:spChg>
        <pc:spChg chg="add mod">
          <ac:chgData name="Rusak, Piotr" userId="7788bdb2-d3a4-4b47-83b7-47178f8c268e" providerId="ADAL" clId="{1A3DC968-0432-4DCB-AE00-C145B30DF9A6}" dt="2023-09-24T16:30:35.039" v="1182" actId="113"/>
          <ac:spMkLst>
            <pc:docMk/>
            <pc:sldMk cId="3721096658" sldId="383"/>
            <ac:spMk id="17" creationId="{EA744F36-0D02-B7DC-231B-3C278072F360}"/>
          </ac:spMkLst>
        </pc:spChg>
        <pc:spChg chg="del">
          <ac:chgData name="Rusak, Piotr" userId="7788bdb2-d3a4-4b47-83b7-47178f8c268e" providerId="ADAL" clId="{1A3DC968-0432-4DCB-AE00-C145B30DF9A6}" dt="2023-09-24T16:29:24.287" v="1171" actId="478"/>
          <ac:spMkLst>
            <pc:docMk/>
            <pc:sldMk cId="3721096658" sldId="383"/>
            <ac:spMk id="22" creationId="{2CB1EDD3-B3A0-7C8C-1831-1FD998732DA2}"/>
          </ac:spMkLst>
        </pc:spChg>
        <pc:spChg chg="del">
          <ac:chgData name="Rusak, Piotr" userId="7788bdb2-d3a4-4b47-83b7-47178f8c268e" providerId="ADAL" clId="{1A3DC968-0432-4DCB-AE00-C145B30DF9A6}" dt="2023-09-24T16:29:24.287" v="1171" actId="478"/>
          <ac:spMkLst>
            <pc:docMk/>
            <pc:sldMk cId="3721096658" sldId="383"/>
            <ac:spMk id="23" creationId="{7BA90E21-91D7-F6F9-2302-A01EDFF645AD}"/>
          </ac:spMkLst>
        </pc:spChg>
        <pc:spChg chg="del">
          <ac:chgData name="Rusak, Piotr" userId="7788bdb2-d3a4-4b47-83b7-47178f8c268e" providerId="ADAL" clId="{1A3DC968-0432-4DCB-AE00-C145B30DF9A6}" dt="2023-09-24T16:29:24.287" v="1171" actId="478"/>
          <ac:spMkLst>
            <pc:docMk/>
            <pc:sldMk cId="3721096658" sldId="383"/>
            <ac:spMk id="24" creationId="{5F7112B2-0001-3AA4-8217-565C4E6DBF0D}"/>
          </ac:spMkLst>
        </pc:spChg>
        <pc:spChg chg="del">
          <ac:chgData name="Rusak, Piotr" userId="7788bdb2-d3a4-4b47-83b7-47178f8c268e" providerId="ADAL" clId="{1A3DC968-0432-4DCB-AE00-C145B30DF9A6}" dt="2023-09-24T16:29:24.287" v="1171" actId="478"/>
          <ac:spMkLst>
            <pc:docMk/>
            <pc:sldMk cId="3721096658" sldId="383"/>
            <ac:spMk id="25" creationId="{4E731A0B-7338-90B7-380E-FD2129321B14}"/>
          </ac:spMkLst>
        </pc:spChg>
        <pc:spChg chg="del">
          <ac:chgData name="Rusak, Piotr" userId="7788bdb2-d3a4-4b47-83b7-47178f8c268e" providerId="ADAL" clId="{1A3DC968-0432-4DCB-AE00-C145B30DF9A6}" dt="2023-09-24T16:29:24.287" v="1171" actId="478"/>
          <ac:spMkLst>
            <pc:docMk/>
            <pc:sldMk cId="3721096658" sldId="383"/>
            <ac:spMk id="26" creationId="{83AE87AE-171F-C86F-CE1C-02D90F2132E4}"/>
          </ac:spMkLst>
        </pc:spChg>
        <pc:spChg chg="del">
          <ac:chgData name="Rusak, Piotr" userId="7788bdb2-d3a4-4b47-83b7-47178f8c268e" providerId="ADAL" clId="{1A3DC968-0432-4DCB-AE00-C145B30DF9A6}" dt="2023-09-24T16:29:24.287" v="1171" actId="478"/>
          <ac:spMkLst>
            <pc:docMk/>
            <pc:sldMk cId="3721096658" sldId="383"/>
            <ac:spMk id="27" creationId="{E9853B6C-B75C-8229-EC8C-B2A47B973EFB}"/>
          </ac:spMkLst>
        </pc:spChg>
        <pc:spChg chg="del">
          <ac:chgData name="Rusak, Piotr" userId="7788bdb2-d3a4-4b47-83b7-47178f8c268e" providerId="ADAL" clId="{1A3DC968-0432-4DCB-AE00-C145B30DF9A6}" dt="2023-09-24T16:29:24.287" v="1171" actId="478"/>
          <ac:spMkLst>
            <pc:docMk/>
            <pc:sldMk cId="3721096658" sldId="383"/>
            <ac:spMk id="28" creationId="{56EF358B-D4D9-FDCC-578B-6C03D8481565}"/>
          </ac:spMkLst>
        </pc:spChg>
        <pc:spChg chg="del">
          <ac:chgData name="Rusak, Piotr" userId="7788bdb2-d3a4-4b47-83b7-47178f8c268e" providerId="ADAL" clId="{1A3DC968-0432-4DCB-AE00-C145B30DF9A6}" dt="2023-09-24T16:29:24.287" v="1171" actId="478"/>
          <ac:spMkLst>
            <pc:docMk/>
            <pc:sldMk cId="3721096658" sldId="383"/>
            <ac:spMk id="29" creationId="{BF040493-CF0E-D21D-851E-31B506E1D1ED}"/>
          </ac:spMkLst>
        </pc:spChg>
        <pc:graphicFrameChg chg="add mod modGraphic">
          <ac:chgData name="Rusak, Piotr" userId="7788bdb2-d3a4-4b47-83b7-47178f8c268e" providerId="ADAL" clId="{1A3DC968-0432-4DCB-AE00-C145B30DF9A6}" dt="2023-09-24T16:33:59.715" v="1196" actId="207"/>
          <ac:graphicFrameMkLst>
            <pc:docMk/>
            <pc:sldMk cId="3721096658" sldId="383"/>
            <ac:graphicFrameMk id="4" creationId="{BFB7CE05-927D-8A0A-5E0E-302729AF4D4D}"/>
          </ac:graphicFrameMkLst>
        </pc:graphicFrameChg>
        <pc:picChg chg="add mod">
          <ac:chgData name="Rusak, Piotr" userId="7788bdb2-d3a4-4b47-83b7-47178f8c268e" providerId="ADAL" clId="{1A3DC968-0432-4DCB-AE00-C145B30DF9A6}" dt="2023-09-24T16:33:53.063" v="1194" actId="207"/>
          <ac:picMkLst>
            <pc:docMk/>
            <pc:sldMk cId="3721096658" sldId="383"/>
            <ac:picMk id="9" creationId="{F5799D8F-3BB3-3370-6C81-6A245FB8586D}"/>
          </ac:picMkLst>
        </pc:picChg>
        <pc:picChg chg="add mod">
          <ac:chgData name="Rusak, Piotr" userId="7788bdb2-d3a4-4b47-83b7-47178f8c268e" providerId="ADAL" clId="{1A3DC968-0432-4DCB-AE00-C145B30DF9A6}" dt="2023-09-24T16:33:38.233" v="1191" actId="207"/>
          <ac:picMkLst>
            <pc:docMk/>
            <pc:sldMk cId="3721096658" sldId="383"/>
            <ac:picMk id="12" creationId="{0BA2E139-C2C2-85CA-6977-BB04ACEA0FF2}"/>
          </ac:picMkLst>
        </pc:picChg>
        <pc:picChg chg="add mod">
          <ac:chgData name="Rusak, Piotr" userId="7788bdb2-d3a4-4b47-83b7-47178f8c268e" providerId="ADAL" clId="{1A3DC968-0432-4DCB-AE00-C145B30DF9A6}" dt="2023-09-24T16:33:49.598" v="1193" actId="207"/>
          <ac:picMkLst>
            <pc:docMk/>
            <pc:sldMk cId="3721096658" sldId="383"/>
            <ac:picMk id="13" creationId="{B1F1510A-DA4B-C23D-C40F-CB9CE2619C35}"/>
          </ac:picMkLst>
        </pc:picChg>
        <pc:picChg chg="add mod">
          <ac:chgData name="Rusak, Piotr" userId="7788bdb2-d3a4-4b47-83b7-47178f8c268e" providerId="ADAL" clId="{1A3DC968-0432-4DCB-AE00-C145B30DF9A6}" dt="2023-09-24T16:30:30.733" v="1181" actId="207"/>
          <ac:picMkLst>
            <pc:docMk/>
            <pc:sldMk cId="3721096658" sldId="383"/>
            <ac:picMk id="14" creationId="{D4D6FEE8-51AB-D711-3F08-F119B65F9B40}"/>
          </ac:picMkLst>
        </pc:picChg>
        <pc:picChg chg="del">
          <ac:chgData name="Rusak, Piotr" userId="7788bdb2-d3a4-4b47-83b7-47178f8c268e" providerId="ADAL" clId="{1A3DC968-0432-4DCB-AE00-C145B30DF9A6}" dt="2023-09-24T16:29:24.287" v="1171" actId="478"/>
          <ac:picMkLst>
            <pc:docMk/>
            <pc:sldMk cId="3721096658" sldId="383"/>
            <ac:picMk id="30" creationId="{36ED6865-3141-C7BF-4B62-8395914AA4F8}"/>
          </ac:picMkLst>
        </pc:picChg>
        <pc:picChg chg="del">
          <ac:chgData name="Rusak, Piotr" userId="7788bdb2-d3a4-4b47-83b7-47178f8c268e" providerId="ADAL" clId="{1A3DC968-0432-4DCB-AE00-C145B30DF9A6}" dt="2023-09-24T16:29:24.287" v="1171" actId="478"/>
          <ac:picMkLst>
            <pc:docMk/>
            <pc:sldMk cId="3721096658" sldId="383"/>
            <ac:picMk id="31" creationId="{42D20EA2-EC86-A3B5-4B06-E90CA77E8FAE}"/>
          </ac:picMkLst>
        </pc:picChg>
      </pc:sldChg>
      <pc:sldChg chg="addSp delSp modSp add mod modTransition delAnim modAnim">
        <pc:chgData name="Rusak, Piotr" userId="7788bdb2-d3a4-4b47-83b7-47178f8c268e" providerId="ADAL" clId="{1A3DC968-0432-4DCB-AE00-C145B30DF9A6}" dt="2023-09-25T06:55:07.365" v="2228"/>
        <pc:sldMkLst>
          <pc:docMk/>
          <pc:sldMk cId="45845068" sldId="384"/>
        </pc:sldMkLst>
        <pc:spChg chg="del">
          <ac:chgData name="Rusak, Piotr" userId="7788bdb2-d3a4-4b47-83b7-47178f8c268e" providerId="ADAL" clId="{1A3DC968-0432-4DCB-AE00-C145B30DF9A6}" dt="2023-09-24T16:35:50.608" v="1198" actId="478"/>
          <ac:spMkLst>
            <pc:docMk/>
            <pc:sldMk cId="45845068" sldId="384"/>
            <ac:spMk id="17" creationId="{EA744F36-0D02-B7DC-231B-3C278072F360}"/>
          </ac:spMkLst>
        </pc:spChg>
        <pc:spChg chg="add del mod">
          <ac:chgData name="Rusak, Piotr" userId="7788bdb2-d3a4-4b47-83b7-47178f8c268e" providerId="ADAL" clId="{1A3DC968-0432-4DCB-AE00-C145B30DF9A6}" dt="2023-09-24T16:36:57.746" v="1211" actId="478"/>
          <ac:spMkLst>
            <pc:docMk/>
            <pc:sldMk cId="45845068" sldId="384"/>
            <ac:spMk id="18" creationId="{F680AECD-B5D0-6B98-F0D6-D96750F12B65}"/>
          </ac:spMkLst>
        </pc:spChg>
        <pc:spChg chg="add del mod">
          <ac:chgData name="Rusak, Piotr" userId="7788bdb2-d3a4-4b47-83b7-47178f8c268e" providerId="ADAL" clId="{1A3DC968-0432-4DCB-AE00-C145B30DF9A6}" dt="2023-09-24T16:36:59.033" v="1212" actId="478"/>
          <ac:spMkLst>
            <pc:docMk/>
            <pc:sldMk cId="45845068" sldId="384"/>
            <ac:spMk id="19" creationId="{28364E84-8A56-3778-23EB-68955F3929A8}"/>
          </ac:spMkLst>
        </pc:spChg>
        <pc:spChg chg="add del mod">
          <ac:chgData name="Rusak, Piotr" userId="7788bdb2-d3a4-4b47-83b7-47178f8c268e" providerId="ADAL" clId="{1A3DC968-0432-4DCB-AE00-C145B30DF9A6}" dt="2023-09-24T16:37:00.137" v="1213" actId="478"/>
          <ac:spMkLst>
            <pc:docMk/>
            <pc:sldMk cId="45845068" sldId="384"/>
            <ac:spMk id="20" creationId="{B775D254-B621-CD60-8AF0-8A1221EA48DA}"/>
          </ac:spMkLst>
        </pc:spChg>
        <pc:spChg chg="add mod">
          <ac:chgData name="Rusak, Piotr" userId="7788bdb2-d3a4-4b47-83b7-47178f8c268e" providerId="ADAL" clId="{1A3DC968-0432-4DCB-AE00-C145B30DF9A6}" dt="2023-09-24T16:37:08.433" v="1214" actId="1076"/>
          <ac:spMkLst>
            <pc:docMk/>
            <pc:sldMk cId="45845068" sldId="384"/>
            <ac:spMk id="21" creationId="{70D7F862-FBEE-00F3-9F0F-EBBB9927329B}"/>
          </ac:spMkLst>
        </pc:spChg>
        <pc:spChg chg="add mod">
          <ac:chgData name="Rusak, Piotr" userId="7788bdb2-d3a4-4b47-83b7-47178f8c268e" providerId="ADAL" clId="{1A3DC968-0432-4DCB-AE00-C145B30DF9A6}" dt="2023-09-24T16:37:08.433" v="1214" actId="1076"/>
          <ac:spMkLst>
            <pc:docMk/>
            <pc:sldMk cId="45845068" sldId="384"/>
            <ac:spMk id="22" creationId="{53536194-D974-9E6F-1497-40B717C616BF}"/>
          </ac:spMkLst>
        </pc:spChg>
        <pc:spChg chg="add mod">
          <ac:chgData name="Rusak, Piotr" userId="7788bdb2-d3a4-4b47-83b7-47178f8c268e" providerId="ADAL" clId="{1A3DC968-0432-4DCB-AE00-C145B30DF9A6}" dt="2023-09-24T16:37:08.433" v="1214" actId="1076"/>
          <ac:spMkLst>
            <pc:docMk/>
            <pc:sldMk cId="45845068" sldId="384"/>
            <ac:spMk id="23" creationId="{53FED31B-F245-8138-28CB-E59D21FEF94A}"/>
          </ac:spMkLst>
        </pc:spChg>
        <pc:spChg chg="add mod">
          <ac:chgData name="Rusak, Piotr" userId="7788bdb2-d3a4-4b47-83b7-47178f8c268e" providerId="ADAL" clId="{1A3DC968-0432-4DCB-AE00-C145B30DF9A6}" dt="2023-09-24T16:37:08.433" v="1214" actId="1076"/>
          <ac:spMkLst>
            <pc:docMk/>
            <pc:sldMk cId="45845068" sldId="384"/>
            <ac:spMk id="24" creationId="{57B149BD-C13F-FED1-644C-4A2877583164}"/>
          </ac:spMkLst>
        </pc:spChg>
        <pc:spChg chg="add mod">
          <ac:chgData name="Rusak, Piotr" userId="7788bdb2-d3a4-4b47-83b7-47178f8c268e" providerId="ADAL" clId="{1A3DC968-0432-4DCB-AE00-C145B30DF9A6}" dt="2023-09-24T16:37:08.433" v="1214" actId="1076"/>
          <ac:spMkLst>
            <pc:docMk/>
            <pc:sldMk cId="45845068" sldId="384"/>
            <ac:spMk id="29" creationId="{3A0ADD77-0512-FDDD-8B9C-E62B9DBAF069}"/>
          </ac:spMkLst>
        </pc:spChg>
        <pc:spChg chg="add mod">
          <ac:chgData name="Rusak, Piotr" userId="7788bdb2-d3a4-4b47-83b7-47178f8c268e" providerId="ADAL" clId="{1A3DC968-0432-4DCB-AE00-C145B30DF9A6}" dt="2023-09-24T16:37:08.433" v="1214" actId="1076"/>
          <ac:spMkLst>
            <pc:docMk/>
            <pc:sldMk cId="45845068" sldId="384"/>
            <ac:spMk id="30" creationId="{7E739367-45DF-36E6-946F-1D759EE63B69}"/>
          </ac:spMkLst>
        </pc:spChg>
        <pc:spChg chg="add mod">
          <ac:chgData name="Rusak, Piotr" userId="7788bdb2-d3a4-4b47-83b7-47178f8c268e" providerId="ADAL" clId="{1A3DC968-0432-4DCB-AE00-C145B30DF9A6}" dt="2023-09-24T16:37:08.433" v="1214" actId="1076"/>
          <ac:spMkLst>
            <pc:docMk/>
            <pc:sldMk cId="45845068" sldId="384"/>
            <ac:spMk id="31" creationId="{C5E736E0-5261-5007-30E6-B411923C4E61}"/>
          </ac:spMkLst>
        </pc:spChg>
        <pc:spChg chg="add mod">
          <ac:chgData name="Rusak, Piotr" userId="7788bdb2-d3a4-4b47-83b7-47178f8c268e" providerId="ADAL" clId="{1A3DC968-0432-4DCB-AE00-C145B30DF9A6}" dt="2023-09-24T16:37:08.433" v="1214" actId="1076"/>
          <ac:spMkLst>
            <pc:docMk/>
            <pc:sldMk cId="45845068" sldId="384"/>
            <ac:spMk id="32" creationId="{0194CFB8-41AC-0936-26D9-F22158AC63C3}"/>
          </ac:spMkLst>
        </pc:spChg>
        <pc:graphicFrameChg chg="del">
          <ac:chgData name="Rusak, Piotr" userId="7788bdb2-d3a4-4b47-83b7-47178f8c268e" providerId="ADAL" clId="{1A3DC968-0432-4DCB-AE00-C145B30DF9A6}" dt="2023-09-24T16:35:50.608" v="1198" actId="478"/>
          <ac:graphicFrameMkLst>
            <pc:docMk/>
            <pc:sldMk cId="45845068" sldId="384"/>
            <ac:graphicFrameMk id="4" creationId="{BFB7CE05-927D-8A0A-5E0E-302729AF4D4D}"/>
          </ac:graphicFrameMkLst>
        </pc:graphicFrameChg>
        <pc:picChg chg="del">
          <ac:chgData name="Rusak, Piotr" userId="7788bdb2-d3a4-4b47-83b7-47178f8c268e" providerId="ADAL" clId="{1A3DC968-0432-4DCB-AE00-C145B30DF9A6}" dt="2023-09-24T16:35:50.608" v="1198" actId="478"/>
          <ac:picMkLst>
            <pc:docMk/>
            <pc:sldMk cId="45845068" sldId="384"/>
            <ac:picMk id="9" creationId="{F5799D8F-3BB3-3370-6C81-6A245FB8586D}"/>
          </ac:picMkLst>
        </pc:picChg>
        <pc:picChg chg="del">
          <ac:chgData name="Rusak, Piotr" userId="7788bdb2-d3a4-4b47-83b7-47178f8c268e" providerId="ADAL" clId="{1A3DC968-0432-4DCB-AE00-C145B30DF9A6}" dt="2023-09-24T16:35:50.608" v="1198" actId="478"/>
          <ac:picMkLst>
            <pc:docMk/>
            <pc:sldMk cId="45845068" sldId="384"/>
            <ac:picMk id="12" creationId="{0BA2E139-C2C2-85CA-6977-BB04ACEA0FF2}"/>
          </ac:picMkLst>
        </pc:picChg>
        <pc:picChg chg="del">
          <ac:chgData name="Rusak, Piotr" userId="7788bdb2-d3a4-4b47-83b7-47178f8c268e" providerId="ADAL" clId="{1A3DC968-0432-4DCB-AE00-C145B30DF9A6}" dt="2023-09-24T16:35:50.608" v="1198" actId="478"/>
          <ac:picMkLst>
            <pc:docMk/>
            <pc:sldMk cId="45845068" sldId="384"/>
            <ac:picMk id="13" creationId="{B1F1510A-DA4B-C23D-C40F-CB9CE2619C35}"/>
          </ac:picMkLst>
        </pc:picChg>
        <pc:picChg chg="del">
          <ac:chgData name="Rusak, Piotr" userId="7788bdb2-d3a4-4b47-83b7-47178f8c268e" providerId="ADAL" clId="{1A3DC968-0432-4DCB-AE00-C145B30DF9A6}" dt="2023-09-24T16:35:50.608" v="1198" actId="478"/>
          <ac:picMkLst>
            <pc:docMk/>
            <pc:sldMk cId="45845068" sldId="384"/>
            <ac:picMk id="14" creationId="{D4D6FEE8-51AB-D711-3F08-F119B65F9B40}"/>
          </ac:picMkLst>
        </pc:picChg>
        <pc:picChg chg="add mod">
          <ac:chgData name="Rusak, Piotr" userId="7788bdb2-d3a4-4b47-83b7-47178f8c268e" providerId="ADAL" clId="{1A3DC968-0432-4DCB-AE00-C145B30DF9A6}" dt="2023-09-24T16:37:08.433" v="1214" actId="1076"/>
          <ac:picMkLst>
            <pc:docMk/>
            <pc:sldMk cId="45845068" sldId="384"/>
            <ac:picMk id="25" creationId="{9971BA63-C4AB-FF35-28D1-EF78F9A7FAE1}"/>
          </ac:picMkLst>
        </pc:picChg>
        <pc:picChg chg="add mod">
          <ac:chgData name="Rusak, Piotr" userId="7788bdb2-d3a4-4b47-83b7-47178f8c268e" providerId="ADAL" clId="{1A3DC968-0432-4DCB-AE00-C145B30DF9A6}" dt="2023-09-24T16:37:08.433" v="1214" actId="1076"/>
          <ac:picMkLst>
            <pc:docMk/>
            <pc:sldMk cId="45845068" sldId="384"/>
            <ac:picMk id="26" creationId="{091AFFD1-6F2D-EC48-87E2-6C4C65045D9E}"/>
          </ac:picMkLst>
        </pc:picChg>
        <pc:picChg chg="add mod">
          <ac:chgData name="Rusak, Piotr" userId="7788bdb2-d3a4-4b47-83b7-47178f8c268e" providerId="ADAL" clId="{1A3DC968-0432-4DCB-AE00-C145B30DF9A6}" dt="2023-09-24T16:37:08.433" v="1214" actId="1076"/>
          <ac:picMkLst>
            <pc:docMk/>
            <pc:sldMk cId="45845068" sldId="384"/>
            <ac:picMk id="27" creationId="{F2CE77ED-8686-6896-6CA2-214B10B51D86}"/>
          </ac:picMkLst>
        </pc:picChg>
        <pc:picChg chg="add mod">
          <ac:chgData name="Rusak, Piotr" userId="7788bdb2-d3a4-4b47-83b7-47178f8c268e" providerId="ADAL" clId="{1A3DC968-0432-4DCB-AE00-C145B30DF9A6}" dt="2023-09-24T16:37:08.433" v="1214" actId="1076"/>
          <ac:picMkLst>
            <pc:docMk/>
            <pc:sldMk cId="45845068" sldId="384"/>
            <ac:picMk id="28" creationId="{B7314EBF-1BCC-0C16-84C3-352F05519CC4}"/>
          </ac:picMkLst>
        </pc:picChg>
      </pc:sldChg>
      <pc:sldChg chg="addSp delSp modSp add mod modTransition delAnim">
        <pc:chgData name="Rusak, Piotr" userId="7788bdb2-d3a4-4b47-83b7-47178f8c268e" providerId="ADAL" clId="{1A3DC968-0432-4DCB-AE00-C145B30DF9A6}" dt="2023-09-24T16:45:48.020" v="1353"/>
        <pc:sldMkLst>
          <pc:docMk/>
          <pc:sldMk cId="4009506589" sldId="385"/>
        </pc:sldMkLst>
        <pc:spChg chg="add mod">
          <ac:chgData name="Rusak, Piotr" userId="7788bdb2-d3a4-4b47-83b7-47178f8c268e" providerId="ADAL" clId="{1A3DC968-0432-4DCB-AE00-C145B30DF9A6}" dt="2023-09-24T16:41:18.585" v="1336" actId="33524"/>
          <ac:spMkLst>
            <pc:docMk/>
            <pc:sldMk cId="4009506589" sldId="385"/>
            <ac:spMk id="4" creationId="{AD621CCB-D888-57A6-C225-41B7A453D78F}"/>
          </ac:spMkLst>
        </pc:spChg>
        <pc:spChg chg="mod">
          <ac:chgData name="Rusak, Piotr" userId="7788bdb2-d3a4-4b47-83b7-47178f8c268e" providerId="ADAL" clId="{1A3DC968-0432-4DCB-AE00-C145B30DF9A6}" dt="2023-09-24T16:39:10.554" v="1244" actId="20577"/>
          <ac:spMkLst>
            <pc:docMk/>
            <pc:sldMk cId="4009506589" sldId="385"/>
            <ac:spMk id="7" creationId="{DAC72DD8-5FAA-495F-4671-85CE4717196A}"/>
          </ac:spMkLst>
        </pc:spChg>
        <pc:spChg chg="add mod">
          <ac:chgData name="Rusak, Piotr" userId="7788bdb2-d3a4-4b47-83b7-47178f8c268e" providerId="ADAL" clId="{1A3DC968-0432-4DCB-AE00-C145B30DF9A6}" dt="2023-09-24T16:41:58.763" v="1342" actId="207"/>
          <ac:spMkLst>
            <pc:docMk/>
            <pc:sldMk cId="4009506589" sldId="385"/>
            <ac:spMk id="9" creationId="{147AEE08-0E24-828F-6A68-C0C508CA01FE}"/>
          </ac:spMkLst>
        </pc:spChg>
        <pc:spChg chg="add mod">
          <ac:chgData name="Rusak, Piotr" userId="7788bdb2-d3a4-4b47-83b7-47178f8c268e" providerId="ADAL" clId="{1A3DC968-0432-4DCB-AE00-C145B30DF9A6}" dt="2023-09-24T16:42:33.467" v="1352" actId="207"/>
          <ac:spMkLst>
            <pc:docMk/>
            <pc:sldMk cId="4009506589" sldId="385"/>
            <ac:spMk id="12" creationId="{B7F7ACCF-B650-77F5-06E1-FB0A2640CA89}"/>
          </ac:spMkLst>
        </pc:spChg>
        <pc:spChg chg="add mod">
          <ac:chgData name="Rusak, Piotr" userId="7788bdb2-d3a4-4b47-83b7-47178f8c268e" providerId="ADAL" clId="{1A3DC968-0432-4DCB-AE00-C145B30DF9A6}" dt="2023-09-24T16:42:26.654" v="1350" actId="207"/>
          <ac:spMkLst>
            <pc:docMk/>
            <pc:sldMk cId="4009506589" sldId="385"/>
            <ac:spMk id="13" creationId="{CF33911C-ED5E-336F-FFA4-94AFE73100BE}"/>
          </ac:spMkLst>
        </pc:spChg>
        <pc:spChg chg="add mod">
          <ac:chgData name="Rusak, Piotr" userId="7788bdb2-d3a4-4b47-83b7-47178f8c268e" providerId="ADAL" clId="{1A3DC968-0432-4DCB-AE00-C145B30DF9A6}" dt="2023-09-24T16:42:18.208" v="1347" actId="207"/>
          <ac:spMkLst>
            <pc:docMk/>
            <pc:sldMk cId="4009506589" sldId="385"/>
            <ac:spMk id="14" creationId="{F5990F03-48DD-CA78-5F77-E451BF73DF11}"/>
          </ac:spMkLst>
        </pc:spChg>
        <pc:spChg chg="add mod">
          <ac:chgData name="Rusak, Piotr" userId="7788bdb2-d3a4-4b47-83b7-47178f8c268e" providerId="ADAL" clId="{1A3DC968-0432-4DCB-AE00-C145B30DF9A6}" dt="2023-09-24T16:42:03.566" v="1343" actId="207"/>
          <ac:spMkLst>
            <pc:docMk/>
            <pc:sldMk cId="4009506589" sldId="385"/>
            <ac:spMk id="17" creationId="{C86D5400-F8CF-199D-068C-A9BF131F1CC3}"/>
          </ac:spMkLst>
        </pc:spChg>
        <pc:spChg chg="add mod">
          <ac:chgData name="Rusak, Piotr" userId="7788bdb2-d3a4-4b47-83b7-47178f8c268e" providerId="ADAL" clId="{1A3DC968-0432-4DCB-AE00-C145B30DF9A6}" dt="2023-09-24T16:42:23.880" v="1349" actId="207"/>
          <ac:spMkLst>
            <pc:docMk/>
            <pc:sldMk cId="4009506589" sldId="385"/>
            <ac:spMk id="18" creationId="{782B8B40-6897-53F4-F3C1-688C28C3F4E5}"/>
          </ac:spMkLst>
        </pc:spChg>
        <pc:spChg chg="add mod">
          <ac:chgData name="Rusak, Piotr" userId="7788bdb2-d3a4-4b47-83b7-47178f8c268e" providerId="ADAL" clId="{1A3DC968-0432-4DCB-AE00-C145B30DF9A6}" dt="2023-09-24T16:42:21.502" v="1348" actId="207"/>
          <ac:spMkLst>
            <pc:docMk/>
            <pc:sldMk cId="4009506589" sldId="385"/>
            <ac:spMk id="19" creationId="{C4DC7E58-7B13-14BD-3D94-769294EA0A47}"/>
          </ac:spMkLst>
        </pc:spChg>
        <pc:spChg chg="add mod">
          <ac:chgData name="Rusak, Piotr" userId="7788bdb2-d3a4-4b47-83b7-47178f8c268e" providerId="ADAL" clId="{1A3DC968-0432-4DCB-AE00-C145B30DF9A6}" dt="2023-09-24T16:42:30.561" v="1351" actId="207"/>
          <ac:spMkLst>
            <pc:docMk/>
            <pc:sldMk cId="4009506589" sldId="385"/>
            <ac:spMk id="20" creationId="{6006735B-405C-3E3E-D19F-440F87734365}"/>
          </ac:spMkLst>
        </pc:spChg>
        <pc:spChg chg="del">
          <ac:chgData name="Rusak, Piotr" userId="7788bdb2-d3a4-4b47-83b7-47178f8c268e" providerId="ADAL" clId="{1A3DC968-0432-4DCB-AE00-C145B30DF9A6}" dt="2023-09-24T16:41:25.259" v="1337" actId="478"/>
          <ac:spMkLst>
            <pc:docMk/>
            <pc:sldMk cId="4009506589" sldId="385"/>
            <ac:spMk id="21" creationId="{70D7F862-FBEE-00F3-9F0F-EBBB9927329B}"/>
          </ac:spMkLst>
        </pc:spChg>
        <pc:spChg chg="del">
          <ac:chgData name="Rusak, Piotr" userId="7788bdb2-d3a4-4b47-83b7-47178f8c268e" providerId="ADAL" clId="{1A3DC968-0432-4DCB-AE00-C145B30DF9A6}" dt="2023-09-24T16:41:25.259" v="1337" actId="478"/>
          <ac:spMkLst>
            <pc:docMk/>
            <pc:sldMk cId="4009506589" sldId="385"/>
            <ac:spMk id="22" creationId="{53536194-D974-9E6F-1497-40B717C616BF}"/>
          </ac:spMkLst>
        </pc:spChg>
        <pc:spChg chg="del">
          <ac:chgData name="Rusak, Piotr" userId="7788bdb2-d3a4-4b47-83b7-47178f8c268e" providerId="ADAL" clId="{1A3DC968-0432-4DCB-AE00-C145B30DF9A6}" dt="2023-09-24T16:41:25.259" v="1337" actId="478"/>
          <ac:spMkLst>
            <pc:docMk/>
            <pc:sldMk cId="4009506589" sldId="385"/>
            <ac:spMk id="23" creationId="{53FED31B-F245-8138-28CB-E59D21FEF94A}"/>
          </ac:spMkLst>
        </pc:spChg>
        <pc:spChg chg="del">
          <ac:chgData name="Rusak, Piotr" userId="7788bdb2-d3a4-4b47-83b7-47178f8c268e" providerId="ADAL" clId="{1A3DC968-0432-4DCB-AE00-C145B30DF9A6}" dt="2023-09-24T16:41:25.259" v="1337" actId="478"/>
          <ac:spMkLst>
            <pc:docMk/>
            <pc:sldMk cId="4009506589" sldId="385"/>
            <ac:spMk id="24" creationId="{57B149BD-C13F-FED1-644C-4A2877583164}"/>
          </ac:spMkLst>
        </pc:spChg>
        <pc:spChg chg="del">
          <ac:chgData name="Rusak, Piotr" userId="7788bdb2-d3a4-4b47-83b7-47178f8c268e" providerId="ADAL" clId="{1A3DC968-0432-4DCB-AE00-C145B30DF9A6}" dt="2023-09-24T16:41:25.259" v="1337" actId="478"/>
          <ac:spMkLst>
            <pc:docMk/>
            <pc:sldMk cId="4009506589" sldId="385"/>
            <ac:spMk id="29" creationId="{3A0ADD77-0512-FDDD-8B9C-E62B9DBAF069}"/>
          </ac:spMkLst>
        </pc:spChg>
        <pc:spChg chg="del">
          <ac:chgData name="Rusak, Piotr" userId="7788bdb2-d3a4-4b47-83b7-47178f8c268e" providerId="ADAL" clId="{1A3DC968-0432-4DCB-AE00-C145B30DF9A6}" dt="2023-09-24T16:41:25.259" v="1337" actId="478"/>
          <ac:spMkLst>
            <pc:docMk/>
            <pc:sldMk cId="4009506589" sldId="385"/>
            <ac:spMk id="30" creationId="{7E739367-45DF-36E6-946F-1D759EE63B69}"/>
          </ac:spMkLst>
        </pc:spChg>
        <pc:spChg chg="del">
          <ac:chgData name="Rusak, Piotr" userId="7788bdb2-d3a4-4b47-83b7-47178f8c268e" providerId="ADAL" clId="{1A3DC968-0432-4DCB-AE00-C145B30DF9A6}" dt="2023-09-24T16:41:25.259" v="1337" actId="478"/>
          <ac:spMkLst>
            <pc:docMk/>
            <pc:sldMk cId="4009506589" sldId="385"/>
            <ac:spMk id="31" creationId="{C5E736E0-5261-5007-30E6-B411923C4E61}"/>
          </ac:spMkLst>
        </pc:spChg>
        <pc:spChg chg="del">
          <ac:chgData name="Rusak, Piotr" userId="7788bdb2-d3a4-4b47-83b7-47178f8c268e" providerId="ADAL" clId="{1A3DC968-0432-4DCB-AE00-C145B30DF9A6}" dt="2023-09-24T16:41:25.259" v="1337" actId="478"/>
          <ac:spMkLst>
            <pc:docMk/>
            <pc:sldMk cId="4009506589" sldId="385"/>
            <ac:spMk id="32" creationId="{0194CFB8-41AC-0936-26D9-F22158AC63C3}"/>
          </ac:spMkLst>
        </pc:spChg>
        <pc:spChg chg="add mod">
          <ac:chgData name="Rusak, Piotr" userId="7788bdb2-d3a4-4b47-83b7-47178f8c268e" providerId="ADAL" clId="{1A3DC968-0432-4DCB-AE00-C145B30DF9A6}" dt="2023-09-24T16:41:47.428" v="1340" actId="207"/>
          <ac:spMkLst>
            <pc:docMk/>
            <pc:sldMk cId="4009506589" sldId="385"/>
            <ac:spMk id="37" creationId="{362B493E-C54F-3F41-CBC6-6EA72F99FA5B}"/>
          </ac:spMkLst>
        </pc:spChg>
        <pc:spChg chg="add mod">
          <ac:chgData name="Rusak, Piotr" userId="7788bdb2-d3a4-4b47-83b7-47178f8c268e" providerId="ADAL" clId="{1A3DC968-0432-4DCB-AE00-C145B30DF9A6}" dt="2023-09-24T16:41:44.385" v="1339" actId="1076"/>
          <ac:spMkLst>
            <pc:docMk/>
            <pc:sldMk cId="4009506589" sldId="385"/>
            <ac:spMk id="38" creationId="{73ED1135-956C-76E2-A3DA-A0D54864B33F}"/>
          </ac:spMkLst>
        </pc:spChg>
        <pc:spChg chg="add mod">
          <ac:chgData name="Rusak, Piotr" userId="7788bdb2-d3a4-4b47-83b7-47178f8c268e" providerId="ADAL" clId="{1A3DC968-0432-4DCB-AE00-C145B30DF9A6}" dt="2023-09-24T16:41:44.385" v="1339" actId="1076"/>
          <ac:spMkLst>
            <pc:docMk/>
            <pc:sldMk cId="4009506589" sldId="385"/>
            <ac:spMk id="40" creationId="{68C3B10E-5005-03C7-3CDB-E5C50FB4F144}"/>
          </ac:spMkLst>
        </pc:spChg>
        <pc:picChg chg="del">
          <ac:chgData name="Rusak, Piotr" userId="7788bdb2-d3a4-4b47-83b7-47178f8c268e" providerId="ADAL" clId="{1A3DC968-0432-4DCB-AE00-C145B30DF9A6}" dt="2023-09-24T16:41:25.259" v="1337" actId="478"/>
          <ac:picMkLst>
            <pc:docMk/>
            <pc:sldMk cId="4009506589" sldId="385"/>
            <ac:picMk id="25" creationId="{9971BA63-C4AB-FF35-28D1-EF78F9A7FAE1}"/>
          </ac:picMkLst>
        </pc:picChg>
        <pc:picChg chg="del">
          <ac:chgData name="Rusak, Piotr" userId="7788bdb2-d3a4-4b47-83b7-47178f8c268e" providerId="ADAL" clId="{1A3DC968-0432-4DCB-AE00-C145B30DF9A6}" dt="2023-09-24T16:41:25.259" v="1337" actId="478"/>
          <ac:picMkLst>
            <pc:docMk/>
            <pc:sldMk cId="4009506589" sldId="385"/>
            <ac:picMk id="26" creationId="{091AFFD1-6F2D-EC48-87E2-6C4C65045D9E}"/>
          </ac:picMkLst>
        </pc:picChg>
        <pc:picChg chg="del">
          <ac:chgData name="Rusak, Piotr" userId="7788bdb2-d3a4-4b47-83b7-47178f8c268e" providerId="ADAL" clId="{1A3DC968-0432-4DCB-AE00-C145B30DF9A6}" dt="2023-09-24T16:41:25.259" v="1337" actId="478"/>
          <ac:picMkLst>
            <pc:docMk/>
            <pc:sldMk cId="4009506589" sldId="385"/>
            <ac:picMk id="27" creationId="{F2CE77ED-8686-6896-6CA2-214B10B51D86}"/>
          </ac:picMkLst>
        </pc:picChg>
        <pc:picChg chg="del">
          <ac:chgData name="Rusak, Piotr" userId="7788bdb2-d3a4-4b47-83b7-47178f8c268e" providerId="ADAL" clId="{1A3DC968-0432-4DCB-AE00-C145B30DF9A6}" dt="2023-09-24T16:41:25.259" v="1337" actId="478"/>
          <ac:picMkLst>
            <pc:docMk/>
            <pc:sldMk cId="4009506589" sldId="385"/>
            <ac:picMk id="28" creationId="{B7314EBF-1BCC-0C16-84C3-352F05519CC4}"/>
          </ac:picMkLst>
        </pc:picChg>
        <pc:picChg chg="add mod">
          <ac:chgData name="Rusak, Piotr" userId="7788bdb2-d3a4-4b47-83b7-47178f8c268e" providerId="ADAL" clId="{1A3DC968-0432-4DCB-AE00-C145B30DF9A6}" dt="2023-09-24T16:41:55.492" v="1341" actId="207"/>
          <ac:picMkLst>
            <pc:docMk/>
            <pc:sldMk cId="4009506589" sldId="385"/>
            <ac:picMk id="33" creationId="{4473A777-1CCA-D609-B8AC-055DF5E6B526}"/>
          </ac:picMkLst>
        </pc:picChg>
        <pc:picChg chg="add mod">
          <ac:chgData name="Rusak, Piotr" userId="7788bdb2-d3a4-4b47-83b7-47178f8c268e" providerId="ADAL" clId="{1A3DC968-0432-4DCB-AE00-C145B30DF9A6}" dt="2023-09-24T16:42:13.101" v="1345" actId="207"/>
          <ac:picMkLst>
            <pc:docMk/>
            <pc:sldMk cId="4009506589" sldId="385"/>
            <ac:picMk id="34" creationId="{B04EFB0A-5C5E-0BAD-6D94-4077B58F11FE}"/>
          </ac:picMkLst>
        </pc:picChg>
        <pc:picChg chg="add mod">
          <ac:chgData name="Rusak, Piotr" userId="7788bdb2-d3a4-4b47-83b7-47178f8c268e" providerId="ADAL" clId="{1A3DC968-0432-4DCB-AE00-C145B30DF9A6}" dt="2023-09-24T16:42:15.486" v="1346" actId="207"/>
          <ac:picMkLst>
            <pc:docMk/>
            <pc:sldMk cId="4009506589" sldId="385"/>
            <ac:picMk id="35" creationId="{261CF7EA-4DA8-4233-A4FA-C48A827C9816}"/>
          </ac:picMkLst>
        </pc:picChg>
        <pc:picChg chg="add mod">
          <ac:chgData name="Rusak, Piotr" userId="7788bdb2-d3a4-4b47-83b7-47178f8c268e" providerId="ADAL" clId="{1A3DC968-0432-4DCB-AE00-C145B30DF9A6}" dt="2023-09-24T16:42:10.250" v="1344" actId="207"/>
          <ac:picMkLst>
            <pc:docMk/>
            <pc:sldMk cId="4009506589" sldId="385"/>
            <ac:picMk id="36" creationId="{4AE05F22-DD3A-6477-89B2-815F57AF5C85}"/>
          </ac:picMkLst>
        </pc:picChg>
        <pc:picChg chg="add mod">
          <ac:chgData name="Rusak, Piotr" userId="7788bdb2-d3a4-4b47-83b7-47178f8c268e" providerId="ADAL" clId="{1A3DC968-0432-4DCB-AE00-C145B30DF9A6}" dt="2023-09-24T16:41:44.385" v="1339" actId="1076"/>
          <ac:picMkLst>
            <pc:docMk/>
            <pc:sldMk cId="4009506589" sldId="385"/>
            <ac:picMk id="39" creationId="{B1A0C901-39A2-4242-7D92-8EA40AF8AC50}"/>
          </ac:picMkLst>
        </pc:picChg>
        <pc:cxnChg chg="add mod">
          <ac:chgData name="Rusak, Piotr" userId="7788bdb2-d3a4-4b47-83b7-47178f8c268e" providerId="ADAL" clId="{1A3DC968-0432-4DCB-AE00-C145B30DF9A6}" dt="2023-09-24T16:41:44.385" v="1339" actId="1076"/>
          <ac:cxnSpMkLst>
            <pc:docMk/>
            <pc:sldMk cId="4009506589" sldId="385"/>
            <ac:cxnSpMk id="41" creationId="{28593B4E-9341-A60B-5451-B2A375E3D207}"/>
          </ac:cxnSpMkLst>
        </pc:cxnChg>
        <pc:cxnChg chg="add mod">
          <ac:chgData name="Rusak, Piotr" userId="7788bdb2-d3a4-4b47-83b7-47178f8c268e" providerId="ADAL" clId="{1A3DC968-0432-4DCB-AE00-C145B30DF9A6}" dt="2023-09-24T16:41:44.385" v="1339" actId="1076"/>
          <ac:cxnSpMkLst>
            <pc:docMk/>
            <pc:sldMk cId="4009506589" sldId="385"/>
            <ac:cxnSpMk id="42" creationId="{8C3805A5-D77F-165D-F4E4-924071BAA51A}"/>
          </ac:cxnSpMkLst>
        </pc:cxnChg>
        <pc:cxnChg chg="add mod">
          <ac:chgData name="Rusak, Piotr" userId="7788bdb2-d3a4-4b47-83b7-47178f8c268e" providerId="ADAL" clId="{1A3DC968-0432-4DCB-AE00-C145B30DF9A6}" dt="2023-09-24T16:41:44.385" v="1339" actId="1076"/>
          <ac:cxnSpMkLst>
            <pc:docMk/>
            <pc:sldMk cId="4009506589" sldId="385"/>
            <ac:cxnSpMk id="43" creationId="{1439F801-9C57-3E6F-0F22-5B2DD30244E4}"/>
          </ac:cxnSpMkLst>
        </pc:cxnChg>
      </pc:sldChg>
      <pc:sldChg chg="addSp delSp modSp add mod ord modTransition delAnim modAnim">
        <pc:chgData name="Rusak, Piotr" userId="7788bdb2-d3a4-4b47-83b7-47178f8c268e" providerId="ADAL" clId="{1A3DC968-0432-4DCB-AE00-C145B30DF9A6}" dt="2023-09-25T07:03:39.346" v="2273" actId="113"/>
        <pc:sldMkLst>
          <pc:docMk/>
          <pc:sldMk cId="1257418161" sldId="386"/>
        </pc:sldMkLst>
        <pc:spChg chg="add mod">
          <ac:chgData name="Rusak, Piotr" userId="7788bdb2-d3a4-4b47-83b7-47178f8c268e" providerId="ADAL" clId="{1A3DC968-0432-4DCB-AE00-C145B30DF9A6}" dt="2023-09-24T16:47:11.487" v="1370" actId="692"/>
          <ac:spMkLst>
            <pc:docMk/>
            <pc:sldMk cId="1257418161" sldId="386"/>
            <ac:spMk id="4" creationId="{DDBA50C9-68BD-EFE5-6BC0-B3E8F57AC4F4}"/>
          </ac:spMkLst>
        </pc:spChg>
        <pc:spChg chg="mod">
          <ac:chgData name="Rusak, Piotr" userId="7788bdb2-d3a4-4b47-83b7-47178f8c268e" providerId="ADAL" clId="{1A3DC968-0432-4DCB-AE00-C145B30DF9A6}" dt="2023-09-24T16:48:09.759" v="1405" actId="20577"/>
          <ac:spMkLst>
            <pc:docMk/>
            <pc:sldMk cId="1257418161" sldId="386"/>
            <ac:spMk id="7" creationId="{DAC72DD8-5FAA-495F-4671-85CE4717196A}"/>
          </ac:spMkLst>
        </pc:spChg>
        <pc:spChg chg="add mod">
          <ac:chgData name="Rusak, Piotr" userId="7788bdb2-d3a4-4b47-83b7-47178f8c268e" providerId="ADAL" clId="{1A3DC968-0432-4DCB-AE00-C145B30DF9A6}" dt="2023-09-24T16:46:47.745" v="1361" actId="207"/>
          <ac:spMkLst>
            <pc:docMk/>
            <pc:sldMk cId="1257418161" sldId="386"/>
            <ac:spMk id="9" creationId="{21DD1CBD-9CC4-8CD5-96FF-F54BD57FFBD1}"/>
          </ac:spMkLst>
        </pc:spChg>
        <pc:spChg chg="add mod">
          <ac:chgData name="Rusak, Piotr" userId="7788bdb2-d3a4-4b47-83b7-47178f8c268e" providerId="ADAL" clId="{1A3DC968-0432-4DCB-AE00-C145B30DF9A6}" dt="2023-09-25T07:03:32.897" v="2269" actId="113"/>
          <ac:spMkLst>
            <pc:docMk/>
            <pc:sldMk cId="1257418161" sldId="386"/>
            <ac:spMk id="12" creationId="{F5447841-AB02-5EAF-4DBA-87388FCDA1A7}"/>
          </ac:spMkLst>
        </pc:spChg>
        <pc:spChg chg="add mod">
          <ac:chgData name="Rusak, Piotr" userId="7788bdb2-d3a4-4b47-83b7-47178f8c268e" providerId="ADAL" clId="{1A3DC968-0432-4DCB-AE00-C145B30DF9A6}" dt="2023-09-24T16:47:13.927" v="1372" actId="207"/>
          <ac:spMkLst>
            <pc:docMk/>
            <pc:sldMk cId="1257418161" sldId="386"/>
            <ac:spMk id="13" creationId="{DFD5FD18-5D9D-6E95-A673-F0BEC5B2D2A4}"/>
          </ac:spMkLst>
        </pc:spChg>
        <pc:spChg chg="add mod">
          <ac:chgData name="Rusak, Piotr" userId="7788bdb2-d3a4-4b47-83b7-47178f8c268e" providerId="ADAL" clId="{1A3DC968-0432-4DCB-AE00-C145B30DF9A6}" dt="2023-09-24T16:46:37.360" v="1359" actId="1076"/>
          <ac:spMkLst>
            <pc:docMk/>
            <pc:sldMk cId="1257418161" sldId="386"/>
            <ac:spMk id="14" creationId="{FACB7ECD-0D52-AE8F-643C-22B462D94F3D}"/>
          </ac:spMkLst>
        </pc:spChg>
        <pc:spChg chg="add mod">
          <ac:chgData name="Rusak, Piotr" userId="7788bdb2-d3a4-4b47-83b7-47178f8c268e" providerId="ADAL" clId="{1A3DC968-0432-4DCB-AE00-C145B30DF9A6}" dt="2023-09-24T16:47:23.054" v="1374" actId="207"/>
          <ac:spMkLst>
            <pc:docMk/>
            <pc:sldMk cId="1257418161" sldId="386"/>
            <ac:spMk id="17" creationId="{8DAE371D-D1EC-8CFF-BC72-4C432641E214}"/>
          </ac:spMkLst>
        </pc:spChg>
        <pc:spChg chg="add mod">
          <ac:chgData name="Rusak, Piotr" userId="7788bdb2-d3a4-4b47-83b7-47178f8c268e" providerId="ADAL" clId="{1A3DC968-0432-4DCB-AE00-C145B30DF9A6}" dt="2023-09-25T07:03:37.264" v="2272" actId="113"/>
          <ac:spMkLst>
            <pc:docMk/>
            <pc:sldMk cId="1257418161" sldId="386"/>
            <ac:spMk id="18" creationId="{48CECF6D-C00F-413D-9678-0891A7F080ED}"/>
          </ac:spMkLst>
        </pc:spChg>
        <pc:spChg chg="add mod">
          <ac:chgData name="Rusak, Piotr" userId="7788bdb2-d3a4-4b47-83b7-47178f8c268e" providerId="ADAL" clId="{1A3DC968-0432-4DCB-AE00-C145B30DF9A6}" dt="2023-09-24T16:47:45.871" v="1380" actId="207"/>
          <ac:spMkLst>
            <pc:docMk/>
            <pc:sldMk cId="1257418161" sldId="386"/>
            <ac:spMk id="19" creationId="{CC461BEE-9C56-89F0-A462-557C76E8191A}"/>
          </ac:spMkLst>
        </pc:spChg>
        <pc:spChg chg="add mod">
          <ac:chgData name="Rusak, Piotr" userId="7788bdb2-d3a4-4b47-83b7-47178f8c268e" providerId="ADAL" clId="{1A3DC968-0432-4DCB-AE00-C145B30DF9A6}" dt="2023-09-24T16:46:37.360" v="1359" actId="1076"/>
          <ac:spMkLst>
            <pc:docMk/>
            <pc:sldMk cId="1257418161" sldId="386"/>
            <ac:spMk id="20" creationId="{C375A088-0DE6-7051-BD0C-F76DE776762E}"/>
          </ac:spMkLst>
        </pc:spChg>
        <pc:spChg chg="del">
          <ac:chgData name="Rusak, Piotr" userId="7788bdb2-d3a4-4b47-83b7-47178f8c268e" providerId="ADAL" clId="{1A3DC968-0432-4DCB-AE00-C145B30DF9A6}" dt="2023-09-24T16:46:32.066" v="1357" actId="478"/>
          <ac:spMkLst>
            <pc:docMk/>
            <pc:sldMk cId="1257418161" sldId="386"/>
            <ac:spMk id="21" creationId="{70D7F862-FBEE-00F3-9F0F-EBBB9927329B}"/>
          </ac:spMkLst>
        </pc:spChg>
        <pc:spChg chg="add del mod">
          <ac:chgData name="Rusak, Piotr" userId="7788bdb2-d3a4-4b47-83b7-47178f8c268e" providerId="ADAL" clId="{1A3DC968-0432-4DCB-AE00-C145B30DF9A6}" dt="2023-09-25T07:03:36.099" v="2271"/>
          <ac:spMkLst>
            <pc:docMk/>
            <pc:sldMk cId="1257418161" sldId="386"/>
            <ac:spMk id="21" creationId="{87777EDB-D0A4-1531-C04A-6FFB7D834CAA}"/>
          </ac:spMkLst>
        </pc:spChg>
        <pc:spChg chg="del">
          <ac:chgData name="Rusak, Piotr" userId="7788bdb2-d3a4-4b47-83b7-47178f8c268e" providerId="ADAL" clId="{1A3DC968-0432-4DCB-AE00-C145B30DF9A6}" dt="2023-09-24T16:46:32.066" v="1357" actId="478"/>
          <ac:spMkLst>
            <pc:docMk/>
            <pc:sldMk cId="1257418161" sldId="386"/>
            <ac:spMk id="22" creationId="{53536194-D974-9E6F-1497-40B717C616BF}"/>
          </ac:spMkLst>
        </pc:spChg>
        <pc:spChg chg="add del mod">
          <ac:chgData name="Rusak, Piotr" userId="7788bdb2-d3a4-4b47-83b7-47178f8c268e" providerId="ADAL" clId="{1A3DC968-0432-4DCB-AE00-C145B30DF9A6}" dt="2023-09-25T07:03:36.099" v="2271"/>
          <ac:spMkLst>
            <pc:docMk/>
            <pc:sldMk cId="1257418161" sldId="386"/>
            <ac:spMk id="22" creationId="{D16221CD-9DC3-36E5-7793-7FD380FEE311}"/>
          </ac:spMkLst>
        </pc:spChg>
        <pc:spChg chg="add del mod">
          <ac:chgData name="Rusak, Piotr" userId="7788bdb2-d3a4-4b47-83b7-47178f8c268e" providerId="ADAL" clId="{1A3DC968-0432-4DCB-AE00-C145B30DF9A6}" dt="2023-09-25T07:03:36.099" v="2271"/>
          <ac:spMkLst>
            <pc:docMk/>
            <pc:sldMk cId="1257418161" sldId="386"/>
            <ac:spMk id="23" creationId="{1D13F11B-3AA3-A248-26D5-80B5BDA95025}"/>
          </ac:spMkLst>
        </pc:spChg>
        <pc:spChg chg="del">
          <ac:chgData name="Rusak, Piotr" userId="7788bdb2-d3a4-4b47-83b7-47178f8c268e" providerId="ADAL" clId="{1A3DC968-0432-4DCB-AE00-C145B30DF9A6}" dt="2023-09-24T16:46:32.066" v="1357" actId="478"/>
          <ac:spMkLst>
            <pc:docMk/>
            <pc:sldMk cId="1257418161" sldId="386"/>
            <ac:spMk id="23" creationId="{53FED31B-F245-8138-28CB-E59D21FEF94A}"/>
          </ac:spMkLst>
        </pc:spChg>
        <pc:spChg chg="add del mod">
          <ac:chgData name="Rusak, Piotr" userId="7788bdb2-d3a4-4b47-83b7-47178f8c268e" providerId="ADAL" clId="{1A3DC968-0432-4DCB-AE00-C145B30DF9A6}" dt="2023-09-25T07:03:36.099" v="2271"/>
          <ac:spMkLst>
            <pc:docMk/>
            <pc:sldMk cId="1257418161" sldId="386"/>
            <ac:spMk id="24" creationId="{4AFA201C-26F6-BF1B-5C69-0C538B6D47A0}"/>
          </ac:spMkLst>
        </pc:spChg>
        <pc:spChg chg="del">
          <ac:chgData name="Rusak, Piotr" userId="7788bdb2-d3a4-4b47-83b7-47178f8c268e" providerId="ADAL" clId="{1A3DC968-0432-4DCB-AE00-C145B30DF9A6}" dt="2023-09-24T16:46:32.066" v="1357" actId="478"/>
          <ac:spMkLst>
            <pc:docMk/>
            <pc:sldMk cId="1257418161" sldId="386"/>
            <ac:spMk id="24" creationId="{57B149BD-C13F-FED1-644C-4A2877583164}"/>
          </ac:spMkLst>
        </pc:spChg>
        <pc:spChg chg="add del mod">
          <ac:chgData name="Rusak, Piotr" userId="7788bdb2-d3a4-4b47-83b7-47178f8c268e" providerId="ADAL" clId="{1A3DC968-0432-4DCB-AE00-C145B30DF9A6}" dt="2023-09-25T07:03:36.099" v="2271"/>
          <ac:spMkLst>
            <pc:docMk/>
            <pc:sldMk cId="1257418161" sldId="386"/>
            <ac:spMk id="25" creationId="{D1736EED-28EA-7639-C577-4EFB86138852}"/>
          </ac:spMkLst>
        </pc:spChg>
        <pc:spChg chg="add del mod">
          <ac:chgData name="Rusak, Piotr" userId="7788bdb2-d3a4-4b47-83b7-47178f8c268e" providerId="ADAL" clId="{1A3DC968-0432-4DCB-AE00-C145B30DF9A6}" dt="2023-09-25T07:03:36.099" v="2271"/>
          <ac:spMkLst>
            <pc:docMk/>
            <pc:sldMk cId="1257418161" sldId="386"/>
            <ac:spMk id="26" creationId="{6DB3A79A-E490-1F21-57A5-4B2E7923A7D1}"/>
          </ac:spMkLst>
        </pc:spChg>
        <pc:spChg chg="add del mod">
          <ac:chgData name="Rusak, Piotr" userId="7788bdb2-d3a4-4b47-83b7-47178f8c268e" providerId="ADAL" clId="{1A3DC968-0432-4DCB-AE00-C145B30DF9A6}" dt="2023-09-25T07:03:36.099" v="2271"/>
          <ac:spMkLst>
            <pc:docMk/>
            <pc:sldMk cId="1257418161" sldId="386"/>
            <ac:spMk id="27" creationId="{1753EBE8-75A6-F841-4FB8-E1697619E139}"/>
          </ac:spMkLst>
        </pc:spChg>
        <pc:spChg chg="add del mod">
          <ac:chgData name="Rusak, Piotr" userId="7788bdb2-d3a4-4b47-83b7-47178f8c268e" providerId="ADAL" clId="{1A3DC968-0432-4DCB-AE00-C145B30DF9A6}" dt="2023-09-25T07:03:36.099" v="2271"/>
          <ac:spMkLst>
            <pc:docMk/>
            <pc:sldMk cId="1257418161" sldId="386"/>
            <ac:spMk id="28" creationId="{971EBF9A-C52A-20FC-5E4C-8565D05EECAB}"/>
          </ac:spMkLst>
        </pc:spChg>
        <pc:spChg chg="del">
          <ac:chgData name="Rusak, Piotr" userId="7788bdb2-d3a4-4b47-83b7-47178f8c268e" providerId="ADAL" clId="{1A3DC968-0432-4DCB-AE00-C145B30DF9A6}" dt="2023-09-24T16:46:32.066" v="1357" actId="478"/>
          <ac:spMkLst>
            <pc:docMk/>
            <pc:sldMk cId="1257418161" sldId="386"/>
            <ac:spMk id="29" creationId="{3A0ADD77-0512-FDDD-8B9C-E62B9DBAF069}"/>
          </ac:spMkLst>
        </pc:spChg>
        <pc:spChg chg="add del mod">
          <ac:chgData name="Rusak, Piotr" userId="7788bdb2-d3a4-4b47-83b7-47178f8c268e" providerId="ADAL" clId="{1A3DC968-0432-4DCB-AE00-C145B30DF9A6}" dt="2023-09-25T07:03:36.099" v="2271"/>
          <ac:spMkLst>
            <pc:docMk/>
            <pc:sldMk cId="1257418161" sldId="386"/>
            <ac:spMk id="29" creationId="{F5511EEB-A209-3B08-FDE0-E8188798CE69}"/>
          </ac:spMkLst>
        </pc:spChg>
        <pc:spChg chg="del">
          <ac:chgData name="Rusak, Piotr" userId="7788bdb2-d3a4-4b47-83b7-47178f8c268e" providerId="ADAL" clId="{1A3DC968-0432-4DCB-AE00-C145B30DF9A6}" dt="2023-09-24T16:46:32.066" v="1357" actId="478"/>
          <ac:spMkLst>
            <pc:docMk/>
            <pc:sldMk cId="1257418161" sldId="386"/>
            <ac:spMk id="30" creationId="{7E739367-45DF-36E6-946F-1D759EE63B69}"/>
          </ac:spMkLst>
        </pc:spChg>
        <pc:spChg chg="add del mod">
          <ac:chgData name="Rusak, Piotr" userId="7788bdb2-d3a4-4b47-83b7-47178f8c268e" providerId="ADAL" clId="{1A3DC968-0432-4DCB-AE00-C145B30DF9A6}" dt="2023-09-25T07:03:36.099" v="2271"/>
          <ac:spMkLst>
            <pc:docMk/>
            <pc:sldMk cId="1257418161" sldId="386"/>
            <ac:spMk id="30" creationId="{9EF556D7-4837-BF99-674D-F1FF549385B9}"/>
          </ac:spMkLst>
        </pc:spChg>
        <pc:spChg chg="add del mod">
          <ac:chgData name="Rusak, Piotr" userId="7788bdb2-d3a4-4b47-83b7-47178f8c268e" providerId="ADAL" clId="{1A3DC968-0432-4DCB-AE00-C145B30DF9A6}" dt="2023-09-25T07:03:36.099" v="2271"/>
          <ac:spMkLst>
            <pc:docMk/>
            <pc:sldMk cId="1257418161" sldId="386"/>
            <ac:spMk id="31" creationId="{2A80DBA6-11FC-DA7F-746F-A00F217B7FC4}"/>
          </ac:spMkLst>
        </pc:spChg>
        <pc:spChg chg="del">
          <ac:chgData name="Rusak, Piotr" userId="7788bdb2-d3a4-4b47-83b7-47178f8c268e" providerId="ADAL" clId="{1A3DC968-0432-4DCB-AE00-C145B30DF9A6}" dt="2023-09-24T16:46:32.066" v="1357" actId="478"/>
          <ac:spMkLst>
            <pc:docMk/>
            <pc:sldMk cId="1257418161" sldId="386"/>
            <ac:spMk id="31" creationId="{C5E736E0-5261-5007-30E6-B411923C4E61}"/>
          </ac:spMkLst>
        </pc:spChg>
        <pc:spChg chg="del">
          <ac:chgData name="Rusak, Piotr" userId="7788bdb2-d3a4-4b47-83b7-47178f8c268e" providerId="ADAL" clId="{1A3DC968-0432-4DCB-AE00-C145B30DF9A6}" dt="2023-09-24T16:46:32.066" v="1357" actId="478"/>
          <ac:spMkLst>
            <pc:docMk/>
            <pc:sldMk cId="1257418161" sldId="386"/>
            <ac:spMk id="32" creationId="{0194CFB8-41AC-0936-26D9-F22158AC63C3}"/>
          </ac:spMkLst>
        </pc:spChg>
        <pc:spChg chg="add del mod">
          <ac:chgData name="Rusak, Piotr" userId="7788bdb2-d3a4-4b47-83b7-47178f8c268e" providerId="ADAL" clId="{1A3DC968-0432-4DCB-AE00-C145B30DF9A6}" dt="2023-09-25T07:03:36.099" v="2271"/>
          <ac:spMkLst>
            <pc:docMk/>
            <pc:sldMk cId="1257418161" sldId="386"/>
            <ac:spMk id="32" creationId="{294C62AD-5909-D2D4-C090-6508E0974E56}"/>
          </ac:spMkLst>
        </pc:spChg>
        <pc:spChg chg="add mod">
          <ac:chgData name="Rusak, Piotr" userId="7788bdb2-d3a4-4b47-83b7-47178f8c268e" providerId="ADAL" clId="{1A3DC968-0432-4DCB-AE00-C145B30DF9A6}" dt="2023-09-24T16:47:29.700" v="1376" actId="207"/>
          <ac:spMkLst>
            <pc:docMk/>
            <pc:sldMk cId="1257418161" sldId="386"/>
            <ac:spMk id="33" creationId="{3DA485F8-8679-E69A-BFB0-ED88BF0A9C7F}"/>
          </ac:spMkLst>
        </pc:spChg>
        <pc:spChg chg="add mod">
          <ac:chgData name="Rusak, Piotr" userId="7788bdb2-d3a4-4b47-83b7-47178f8c268e" providerId="ADAL" clId="{1A3DC968-0432-4DCB-AE00-C145B30DF9A6}" dt="2023-09-25T07:03:39.346" v="2273" actId="113"/>
          <ac:spMkLst>
            <pc:docMk/>
            <pc:sldMk cId="1257418161" sldId="386"/>
            <ac:spMk id="34" creationId="{8A3D73A8-A5DE-0478-6874-E36BAF3D260C}"/>
          </ac:spMkLst>
        </pc:spChg>
        <pc:spChg chg="add mod">
          <ac:chgData name="Rusak, Piotr" userId="7788bdb2-d3a4-4b47-83b7-47178f8c268e" providerId="ADAL" clId="{1A3DC968-0432-4DCB-AE00-C145B30DF9A6}" dt="2023-09-24T16:47:40.031" v="1378" actId="207"/>
          <ac:spMkLst>
            <pc:docMk/>
            <pc:sldMk cId="1257418161" sldId="386"/>
            <ac:spMk id="35" creationId="{80E6028E-9E49-447E-B2F9-681F329F8756}"/>
          </ac:spMkLst>
        </pc:spChg>
        <pc:spChg chg="add mod">
          <ac:chgData name="Rusak, Piotr" userId="7788bdb2-d3a4-4b47-83b7-47178f8c268e" providerId="ADAL" clId="{1A3DC968-0432-4DCB-AE00-C145B30DF9A6}" dt="2023-09-24T16:46:37.360" v="1359" actId="1076"/>
          <ac:spMkLst>
            <pc:docMk/>
            <pc:sldMk cId="1257418161" sldId="386"/>
            <ac:spMk id="39" creationId="{292A9B71-7187-374B-B9B8-B420EF7CB42C}"/>
          </ac:spMkLst>
        </pc:spChg>
        <pc:spChg chg="add mod">
          <ac:chgData name="Rusak, Piotr" userId="7788bdb2-d3a4-4b47-83b7-47178f8c268e" providerId="ADAL" clId="{1A3DC968-0432-4DCB-AE00-C145B30DF9A6}" dt="2023-09-24T16:46:37.360" v="1359" actId="1076"/>
          <ac:spMkLst>
            <pc:docMk/>
            <pc:sldMk cId="1257418161" sldId="386"/>
            <ac:spMk id="40" creationId="{766148ED-D18F-176C-1814-1F0103EE8A28}"/>
          </ac:spMkLst>
        </pc:spChg>
        <pc:spChg chg="add mod">
          <ac:chgData name="Rusak, Piotr" userId="7788bdb2-d3a4-4b47-83b7-47178f8c268e" providerId="ADAL" clId="{1A3DC968-0432-4DCB-AE00-C145B30DF9A6}" dt="2023-09-24T16:46:37.360" v="1359" actId="1076"/>
          <ac:spMkLst>
            <pc:docMk/>
            <pc:sldMk cId="1257418161" sldId="386"/>
            <ac:spMk id="41" creationId="{0D183565-2402-AA0A-97F5-A3F7E7FDF05F}"/>
          </ac:spMkLst>
        </pc:spChg>
        <pc:spChg chg="add del mod">
          <ac:chgData name="Rusak, Piotr" userId="7788bdb2-d3a4-4b47-83b7-47178f8c268e" providerId="ADAL" clId="{1A3DC968-0432-4DCB-AE00-C145B30DF9A6}" dt="2023-09-25T07:03:36.099" v="2271"/>
          <ac:spMkLst>
            <pc:docMk/>
            <pc:sldMk cId="1257418161" sldId="386"/>
            <ac:spMk id="43" creationId="{5C95A33E-22C3-8271-2C5F-2F71AAD26433}"/>
          </ac:spMkLst>
        </pc:spChg>
        <pc:spChg chg="add del mod">
          <ac:chgData name="Rusak, Piotr" userId="7788bdb2-d3a4-4b47-83b7-47178f8c268e" providerId="ADAL" clId="{1A3DC968-0432-4DCB-AE00-C145B30DF9A6}" dt="2023-09-25T07:03:36.099" v="2271"/>
          <ac:spMkLst>
            <pc:docMk/>
            <pc:sldMk cId="1257418161" sldId="386"/>
            <ac:spMk id="44" creationId="{2CB02D39-1990-5430-96B4-F4132542CB4D}"/>
          </ac:spMkLst>
        </pc:spChg>
        <pc:spChg chg="add del mod">
          <ac:chgData name="Rusak, Piotr" userId="7788bdb2-d3a4-4b47-83b7-47178f8c268e" providerId="ADAL" clId="{1A3DC968-0432-4DCB-AE00-C145B30DF9A6}" dt="2023-09-25T07:03:36.099" v="2271"/>
          <ac:spMkLst>
            <pc:docMk/>
            <pc:sldMk cId="1257418161" sldId="386"/>
            <ac:spMk id="45" creationId="{A42A15F3-888C-29D7-B1C0-7FFEF70516DD}"/>
          </ac:spMkLst>
        </pc:spChg>
        <pc:picChg chg="del">
          <ac:chgData name="Rusak, Piotr" userId="7788bdb2-d3a4-4b47-83b7-47178f8c268e" providerId="ADAL" clId="{1A3DC968-0432-4DCB-AE00-C145B30DF9A6}" dt="2023-09-24T16:46:32.066" v="1357" actId="478"/>
          <ac:picMkLst>
            <pc:docMk/>
            <pc:sldMk cId="1257418161" sldId="386"/>
            <ac:picMk id="25" creationId="{9971BA63-C4AB-FF35-28D1-EF78F9A7FAE1}"/>
          </ac:picMkLst>
        </pc:picChg>
        <pc:picChg chg="del">
          <ac:chgData name="Rusak, Piotr" userId="7788bdb2-d3a4-4b47-83b7-47178f8c268e" providerId="ADAL" clId="{1A3DC968-0432-4DCB-AE00-C145B30DF9A6}" dt="2023-09-24T16:46:32.066" v="1357" actId="478"/>
          <ac:picMkLst>
            <pc:docMk/>
            <pc:sldMk cId="1257418161" sldId="386"/>
            <ac:picMk id="26" creationId="{091AFFD1-6F2D-EC48-87E2-6C4C65045D9E}"/>
          </ac:picMkLst>
        </pc:picChg>
        <pc:picChg chg="del">
          <ac:chgData name="Rusak, Piotr" userId="7788bdb2-d3a4-4b47-83b7-47178f8c268e" providerId="ADAL" clId="{1A3DC968-0432-4DCB-AE00-C145B30DF9A6}" dt="2023-09-24T16:46:32.066" v="1357" actId="478"/>
          <ac:picMkLst>
            <pc:docMk/>
            <pc:sldMk cId="1257418161" sldId="386"/>
            <ac:picMk id="27" creationId="{F2CE77ED-8686-6896-6CA2-214B10B51D86}"/>
          </ac:picMkLst>
        </pc:picChg>
        <pc:picChg chg="del">
          <ac:chgData name="Rusak, Piotr" userId="7788bdb2-d3a4-4b47-83b7-47178f8c268e" providerId="ADAL" clId="{1A3DC968-0432-4DCB-AE00-C145B30DF9A6}" dt="2023-09-24T16:46:32.066" v="1357" actId="478"/>
          <ac:picMkLst>
            <pc:docMk/>
            <pc:sldMk cId="1257418161" sldId="386"/>
            <ac:picMk id="28" creationId="{B7314EBF-1BCC-0C16-84C3-352F05519CC4}"/>
          </ac:picMkLst>
        </pc:picChg>
        <pc:picChg chg="add mod">
          <ac:chgData name="Rusak, Piotr" userId="7788bdb2-d3a4-4b47-83b7-47178f8c268e" providerId="ADAL" clId="{1A3DC968-0432-4DCB-AE00-C145B30DF9A6}" dt="2023-09-24T16:46:37.360" v="1359" actId="1076"/>
          <ac:picMkLst>
            <pc:docMk/>
            <pc:sldMk cId="1257418161" sldId="386"/>
            <ac:picMk id="36" creationId="{BA9256F9-16B2-FEA7-052E-54EBBBB59D65}"/>
          </ac:picMkLst>
        </pc:picChg>
        <pc:picChg chg="add mod">
          <ac:chgData name="Rusak, Piotr" userId="7788bdb2-d3a4-4b47-83b7-47178f8c268e" providerId="ADAL" clId="{1A3DC968-0432-4DCB-AE00-C145B30DF9A6}" dt="2023-09-24T16:46:37.360" v="1359" actId="1076"/>
          <ac:picMkLst>
            <pc:docMk/>
            <pc:sldMk cId="1257418161" sldId="386"/>
            <ac:picMk id="37" creationId="{A578AE3C-3FC3-2BD8-7326-6C7B080AB0E1}"/>
          </ac:picMkLst>
        </pc:picChg>
        <pc:picChg chg="add mod">
          <ac:chgData name="Rusak, Piotr" userId="7788bdb2-d3a4-4b47-83b7-47178f8c268e" providerId="ADAL" clId="{1A3DC968-0432-4DCB-AE00-C145B30DF9A6}" dt="2023-09-24T16:46:37.360" v="1359" actId="1076"/>
          <ac:picMkLst>
            <pc:docMk/>
            <pc:sldMk cId="1257418161" sldId="386"/>
            <ac:picMk id="38" creationId="{05EE3B3F-B5AD-693E-336A-3AC9A8772E33}"/>
          </ac:picMkLst>
        </pc:picChg>
        <pc:picChg chg="add mod">
          <ac:chgData name="Rusak, Piotr" userId="7788bdb2-d3a4-4b47-83b7-47178f8c268e" providerId="ADAL" clId="{1A3DC968-0432-4DCB-AE00-C145B30DF9A6}" dt="2023-09-24T16:48:24.750" v="1407" actId="1076"/>
          <ac:picMkLst>
            <pc:docMk/>
            <pc:sldMk cId="1257418161" sldId="386"/>
            <ac:picMk id="42" creationId="{3F9EDABE-83D6-4564-F8C8-D39D72526FFC}"/>
          </ac:picMkLst>
        </pc:picChg>
      </pc:sldChg>
      <pc:sldChg chg="addSp delSp modSp add mod delAnim modAnim">
        <pc:chgData name="Rusak, Piotr" userId="7788bdb2-d3a4-4b47-83b7-47178f8c268e" providerId="ADAL" clId="{1A3DC968-0432-4DCB-AE00-C145B30DF9A6}" dt="2023-09-25T07:03:49.672" v="2275" actId="113"/>
        <pc:sldMkLst>
          <pc:docMk/>
          <pc:sldMk cId="3146049314" sldId="387"/>
        </pc:sldMkLst>
        <pc:spChg chg="del">
          <ac:chgData name="Rusak, Piotr" userId="7788bdb2-d3a4-4b47-83b7-47178f8c268e" providerId="ADAL" clId="{1A3DC968-0432-4DCB-AE00-C145B30DF9A6}" dt="2023-09-24T16:50:48.178" v="1433" actId="478"/>
          <ac:spMkLst>
            <pc:docMk/>
            <pc:sldMk cId="3146049314" sldId="387"/>
            <ac:spMk id="4" creationId="{DDBA50C9-68BD-EFE5-6BC0-B3E8F57AC4F4}"/>
          </ac:spMkLst>
        </pc:spChg>
        <pc:spChg chg="mod">
          <ac:chgData name="Rusak, Piotr" userId="7788bdb2-d3a4-4b47-83b7-47178f8c268e" providerId="ADAL" clId="{1A3DC968-0432-4DCB-AE00-C145B30DF9A6}" dt="2023-09-24T16:50:31.783" v="1429" actId="20577"/>
          <ac:spMkLst>
            <pc:docMk/>
            <pc:sldMk cId="3146049314" sldId="387"/>
            <ac:spMk id="7" creationId="{DAC72DD8-5FAA-495F-4671-85CE4717196A}"/>
          </ac:spMkLst>
        </pc:spChg>
        <pc:spChg chg="del">
          <ac:chgData name="Rusak, Piotr" userId="7788bdb2-d3a4-4b47-83b7-47178f8c268e" providerId="ADAL" clId="{1A3DC968-0432-4DCB-AE00-C145B30DF9A6}" dt="2023-09-24T16:50:48.178" v="1433" actId="478"/>
          <ac:spMkLst>
            <pc:docMk/>
            <pc:sldMk cId="3146049314" sldId="387"/>
            <ac:spMk id="9" creationId="{21DD1CBD-9CC4-8CD5-96FF-F54BD57FFBD1}"/>
          </ac:spMkLst>
        </pc:spChg>
        <pc:spChg chg="del">
          <ac:chgData name="Rusak, Piotr" userId="7788bdb2-d3a4-4b47-83b7-47178f8c268e" providerId="ADAL" clId="{1A3DC968-0432-4DCB-AE00-C145B30DF9A6}" dt="2023-09-24T16:50:48.178" v="1433" actId="478"/>
          <ac:spMkLst>
            <pc:docMk/>
            <pc:sldMk cId="3146049314" sldId="387"/>
            <ac:spMk id="12" creationId="{F5447841-AB02-5EAF-4DBA-87388FCDA1A7}"/>
          </ac:spMkLst>
        </pc:spChg>
        <pc:spChg chg="del">
          <ac:chgData name="Rusak, Piotr" userId="7788bdb2-d3a4-4b47-83b7-47178f8c268e" providerId="ADAL" clId="{1A3DC968-0432-4DCB-AE00-C145B30DF9A6}" dt="2023-09-24T16:50:48.178" v="1433" actId="478"/>
          <ac:spMkLst>
            <pc:docMk/>
            <pc:sldMk cId="3146049314" sldId="387"/>
            <ac:spMk id="13" creationId="{DFD5FD18-5D9D-6E95-A673-F0BEC5B2D2A4}"/>
          </ac:spMkLst>
        </pc:spChg>
        <pc:spChg chg="del">
          <ac:chgData name="Rusak, Piotr" userId="7788bdb2-d3a4-4b47-83b7-47178f8c268e" providerId="ADAL" clId="{1A3DC968-0432-4DCB-AE00-C145B30DF9A6}" dt="2023-09-24T16:50:48.178" v="1433" actId="478"/>
          <ac:spMkLst>
            <pc:docMk/>
            <pc:sldMk cId="3146049314" sldId="387"/>
            <ac:spMk id="14" creationId="{FACB7ECD-0D52-AE8F-643C-22B462D94F3D}"/>
          </ac:spMkLst>
        </pc:spChg>
        <pc:spChg chg="del">
          <ac:chgData name="Rusak, Piotr" userId="7788bdb2-d3a4-4b47-83b7-47178f8c268e" providerId="ADAL" clId="{1A3DC968-0432-4DCB-AE00-C145B30DF9A6}" dt="2023-09-24T16:50:48.178" v="1433" actId="478"/>
          <ac:spMkLst>
            <pc:docMk/>
            <pc:sldMk cId="3146049314" sldId="387"/>
            <ac:spMk id="17" creationId="{8DAE371D-D1EC-8CFF-BC72-4C432641E214}"/>
          </ac:spMkLst>
        </pc:spChg>
        <pc:spChg chg="del">
          <ac:chgData name="Rusak, Piotr" userId="7788bdb2-d3a4-4b47-83b7-47178f8c268e" providerId="ADAL" clId="{1A3DC968-0432-4DCB-AE00-C145B30DF9A6}" dt="2023-09-24T16:50:48.178" v="1433" actId="478"/>
          <ac:spMkLst>
            <pc:docMk/>
            <pc:sldMk cId="3146049314" sldId="387"/>
            <ac:spMk id="18" creationId="{48CECF6D-C00F-413D-9678-0891A7F080ED}"/>
          </ac:spMkLst>
        </pc:spChg>
        <pc:spChg chg="del">
          <ac:chgData name="Rusak, Piotr" userId="7788bdb2-d3a4-4b47-83b7-47178f8c268e" providerId="ADAL" clId="{1A3DC968-0432-4DCB-AE00-C145B30DF9A6}" dt="2023-09-24T16:50:48.178" v="1433" actId="478"/>
          <ac:spMkLst>
            <pc:docMk/>
            <pc:sldMk cId="3146049314" sldId="387"/>
            <ac:spMk id="19" creationId="{CC461BEE-9C56-89F0-A462-557C76E8191A}"/>
          </ac:spMkLst>
        </pc:spChg>
        <pc:spChg chg="del">
          <ac:chgData name="Rusak, Piotr" userId="7788bdb2-d3a4-4b47-83b7-47178f8c268e" providerId="ADAL" clId="{1A3DC968-0432-4DCB-AE00-C145B30DF9A6}" dt="2023-09-24T16:50:48.178" v="1433" actId="478"/>
          <ac:spMkLst>
            <pc:docMk/>
            <pc:sldMk cId="3146049314" sldId="387"/>
            <ac:spMk id="20" creationId="{C375A088-0DE6-7051-BD0C-F76DE776762E}"/>
          </ac:spMkLst>
        </pc:spChg>
        <pc:spChg chg="add mod">
          <ac:chgData name="Rusak, Piotr" userId="7788bdb2-d3a4-4b47-83b7-47178f8c268e" providerId="ADAL" clId="{1A3DC968-0432-4DCB-AE00-C145B30DF9A6}" dt="2023-09-24T16:50:57.293" v="1435" actId="1076"/>
          <ac:spMkLst>
            <pc:docMk/>
            <pc:sldMk cId="3146049314" sldId="387"/>
            <ac:spMk id="22" creationId="{33B948EA-A451-3BAE-0997-36A70C61B2FC}"/>
          </ac:spMkLst>
        </pc:spChg>
        <pc:spChg chg="add mod">
          <ac:chgData name="Rusak, Piotr" userId="7788bdb2-d3a4-4b47-83b7-47178f8c268e" providerId="ADAL" clId="{1A3DC968-0432-4DCB-AE00-C145B30DF9A6}" dt="2023-09-24T16:51:06.130" v="1437" actId="207"/>
          <ac:spMkLst>
            <pc:docMk/>
            <pc:sldMk cId="3146049314" sldId="387"/>
            <ac:spMk id="24" creationId="{0FE04898-FF2C-3F26-9DEC-9A1DFB9F86DF}"/>
          </ac:spMkLst>
        </pc:spChg>
        <pc:spChg chg="add mod">
          <ac:chgData name="Rusak, Piotr" userId="7788bdb2-d3a4-4b47-83b7-47178f8c268e" providerId="ADAL" clId="{1A3DC968-0432-4DCB-AE00-C145B30DF9A6}" dt="2023-09-25T07:03:47.300" v="2274" actId="113"/>
          <ac:spMkLst>
            <pc:docMk/>
            <pc:sldMk cId="3146049314" sldId="387"/>
            <ac:spMk id="25" creationId="{FE8371CE-AE22-C844-31F8-202549F0554F}"/>
          </ac:spMkLst>
        </pc:spChg>
        <pc:spChg chg="add mod">
          <ac:chgData name="Rusak, Piotr" userId="7788bdb2-d3a4-4b47-83b7-47178f8c268e" providerId="ADAL" clId="{1A3DC968-0432-4DCB-AE00-C145B30DF9A6}" dt="2023-09-24T16:51:13.715" v="1439" actId="207"/>
          <ac:spMkLst>
            <pc:docMk/>
            <pc:sldMk cId="3146049314" sldId="387"/>
            <ac:spMk id="26" creationId="{CDA1D5C8-F950-B278-82A1-B6CE3F6568B4}"/>
          </ac:spMkLst>
        </pc:spChg>
        <pc:spChg chg="add mod">
          <ac:chgData name="Rusak, Piotr" userId="7788bdb2-d3a4-4b47-83b7-47178f8c268e" providerId="ADAL" clId="{1A3DC968-0432-4DCB-AE00-C145B30DF9A6}" dt="2023-09-24T16:50:57.293" v="1435" actId="1076"/>
          <ac:spMkLst>
            <pc:docMk/>
            <pc:sldMk cId="3146049314" sldId="387"/>
            <ac:spMk id="27" creationId="{F6B0906F-11F1-8A00-0498-F3ABC61285C3}"/>
          </ac:spMkLst>
        </pc:spChg>
        <pc:spChg chg="add mod">
          <ac:chgData name="Rusak, Piotr" userId="7788bdb2-d3a4-4b47-83b7-47178f8c268e" providerId="ADAL" clId="{1A3DC968-0432-4DCB-AE00-C145B30DF9A6}" dt="2023-09-24T16:51:23.975" v="1441" actId="207"/>
          <ac:spMkLst>
            <pc:docMk/>
            <pc:sldMk cId="3146049314" sldId="387"/>
            <ac:spMk id="28" creationId="{30CAC696-4B00-349B-751A-365E9DCF9D92}"/>
          </ac:spMkLst>
        </pc:spChg>
        <pc:spChg chg="add mod">
          <ac:chgData name="Rusak, Piotr" userId="7788bdb2-d3a4-4b47-83b7-47178f8c268e" providerId="ADAL" clId="{1A3DC968-0432-4DCB-AE00-C145B30DF9A6}" dt="2023-09-25T07:03:49.672" v="2275" actId="113"/>
          <ac:spMkLst>
            <pc:docMk/>
            <pc:sldMk cId="3146049314" sldId="387"/>
            <ac:spMk id="29" creationId="{7ED18B40-C603-B7F3-92BA-EF82173340E6}"/>
          </ac:spMkLst>
        </pc:spChg>
        <pc:spChg chg="add mod">
          <ac:chgData name="Rusak, Piotr" userId="7788bdb2-d3a4-4b47-83b7-47178f8c268e" providerId="ADAL" clId="{1A3DC968-0432-4DCB-AE00-C145B30DF9A6}" dt="2023-09-24T16:51:31.555" v="1443" actId="207"/>
          <ac:spMkLst>
            <pc:docMk/>
            <pc:sldMk cId="3146049314" sldId="387"/>
            <ac:spMk id="30" creationId="{8A470264-70D5-B202-72F0-D3E896C99CF3}"/>
          </ac:spMkLst>
        </pc:spChg>
        <pc:spChg chg="add mod">
          <ac:chgData name="Rusak, Piotr" userId="7788bdb2-d3a4-4b47-83b7-47178f8c268e" providerId="ADAL" clId="{1A3DC968-0432-4DCB-AE00-C145B30DF9A6}" dt="2023-09-24T16:50:57.293" v="1435" actId="1076"/>
          <ac:spMkLst>
            <pc:docMk/>
            <pc:sldMk cId="3146049314" sldId="387"/>
            <ac:spMk id="32" creationId="{752E2BA2-FA0E-E3E2-5719-D961E9F2F96E}"/>
          </ac:spMkLst>
        </pc:spChg>
        <pc:spChg chg="del">
          <ac:chgData name="Rusak, Piotr" userId="7788bdb2-d3a4-4b47-83b7-47178f8c268e" providerId="ADAL" clId="{1A3DC968-0432-4DCB-AE00-C145B30DF9A6}" dt="2023-09-24T16:50:48.178" v="1433" actId="478"/>
          <ac:spMkLst>
            <pc:docMk/>
            <pc:sldMk cId="3146049314" sldId="387"/>
            <ac:spMk id="33" creationId="{3DA485F8-8679-E69A-BFB0-ED88BF0A9C7F}"/>
          </ac:spMkLst>
        </pc:spChg>
        <pc:spChg chg="del">
          <ac:chgData name="Rusak, Piotr" userId="7788bdb2-d3a4-4b47-83b7-47178f8c268e" providerId="ADAL" clId="{1A3DC968-0432-4DCB-AE00-C145B30DF9A6}" dt="2023-09-24T16:50:48.178" v="1433" actId="478"/>
          <ac:spMkLst>
            <pc:docMk/>
            <pc:sldMk cId="3146049314" sldId="387"/>
            <ac:spMk id="34" creationId="{8A3D73A8-A5DE-0478-6874-E36BAF3D260C}"/>
          </ac:spMkLst>
        </pc:spChg>
        <pc:spChg chg="del">
          <ac:chgData name="Rusak, Piotr" userId="7788bdb2-d3a4-4b47-83b7-47178f8c268e" providerId="ADAL" clId="{1A3DC968-0432-4DCB-AE00-C145B30DF9A6}" dt="2023-09-24T16:50:48.178" v="1433" actId="478"/>
          <ac:spMkLst>
            <pc:docMk/>
            <pc:sldMk cId="3146049314" sldId="387"/>
            <ac:spMk id="35" creationId="{80E6028E-9E49-447E-B2F9-681F329F8756}"/>
          </ac:spMkLst>
        </pc:spChg>
        <pc:spChg chg="del">
          <ac:chgData name="Rusak, Piotr" userId="7788bdb2-d3a4-4b47-83b7-47178f8c268e" providerId="ADAL" clId="{1A3DC968-0432-4DCB-AE00-C145B30DF9A6}" dt="2023-09-24T16:50:48.178" v="1433" actId="478"/>
          <ac:spMkLst>
            <pc:docMk/>
            <pc:sldMk cId="3146049314" sldId="387"/>
            <ac:spMk id="39" creationId="{292A9B71-7187-374B-B9B8-B420EF7CB42C}"/>
          </ac:spMkLst>
        </pc:spChg>
        <pc:spChg chg="del">
          <ac:chgData name="Rusak, Piotr" userId="7788bdb2-d3a4-4b47-83b7-47178f8c268e" providerId="ADAL" clId="{1A3DC968-0432-4DCB-AE00-C145B30DF9A6}" dt="2023-09-24T16:50:48.178" v="1433" actId="478"/>
          <ac:spMkLst>
            <pc:docMk/>
            <pc:sldMk cId="3146049314" sldId="387"/>
            <ac:spMk id="40" creationId="{766148ED-D18F-176C-1814-1F0103EE8A28}"/>
          </ac:spMkLst>
        </pc:spChg>
        <pc:spChg chg="del">
          <ac:chgData name="Rusak, Piotr" userId="7788bdb2-d3a4-4b47-83b7-47178f8c268e" providerId="ADAL" clId="{1A3DC968-0432-4DCB-AE00-C145B30DF9A6}" dt="2023-09-24T16:50:48.178" v="1433" actId="478"/>
          <ac:spMkLst>
            <pc:docMk/>
            <pc:sldMk cId="3146049314" sldId="387"/>
            <ac:spMk id="41" creationId="{0D183565-2402-AA0A-97F5-A3F7E7FDF05F}"/>
          </ac:spMkLst>
        </pc:spChg>
        <pc:spChg chg="add mod">
          <ac:chgData name="Rusak, Piotr" userId="7788bdb2-d3a4-4b47-83b7-47178f8c268e" providerId="ADAL" clId="{1A3DC968-0432-4DCB-AE00-C145B30DF9A6}" dt="2023-09-24T16:50:57.293" v="1435" actId="1076"/>
          <ac:spMkLst>
            <pc:docMk/>
            <pc:sldMk cId="3146049314" sldId="387"/>
            <ac:spMk id="43" creationId="{1F2EA952-3901-FBAF-4552-091D48386687}"/>
          </ac:spMkLst>
        </pc:spChg>
        <pc:picChg chg="add mod">
          <ac:chgData name="Rusak, Piotr" userId="7788bdb2-d3a4-4b47-83b7-47178f8c268e" providerId="ADAL" clId="{1A3DC968-0432-4DCB-AE00-C145B30DF9A6}" dt="2023-09-24T16:50:43.873" v="1432" actId="1076"/>
          <ac:picMkLst>
            <pc:docMk/>
            <pc:sldMk cId="3146049314" sldId="387"/>
            <ac:picMk id="21" creationId="{D5939981-4D5D-159F-8F83-F15919626D08}"/>
          </ac:picMkLst>
        </pc:picChg>
        <pc:picChg chg="add mod">
          <ac:chgData name="Rusak, Piotr" userId="7788bdb2-d3a4-4b47-83b7-47178f8c268e" providerId="ADAL" clId="{1A3DC968-0432-4DCB-AE00-C145B30DF9A6}" dt="2023-09-24T16:50:57.293" v="1435" actId="1076"/>
          <ac:picMkLst>
            <pc:docMk/>
            <pc:sldMk cId="3146049314" sldId="387"/>
            <ac:picMk id="23" creationId="{47BBF496-A526-EA8F-1483-68BCFB254DE9}"/>
          </ac:picMkLst>
        </pc:picChg>
        <pc:picChg chg="add mod">
          <ac:chgData name="Rusak, Piotr" userId="7788bdb2-d3a4-4b47-83b7-47178f8c268e" providerId="ADAL" clId="{1A3DC968-0432-4DCB-AE00-C145B30DF9A6}" dt="2023-09-24T16:50:57.293" v="1435" actId="1076"/>
          <ac:picMkLst>
            <pc:docMk/>
            <pc:sldMk cId="3146049314" sldId="387"/>
            <ac:picMk id="31" creationId="{3C2A93D6-7881-0AE8-0E50-7FB7610F83F3}"/>
          </ac:picMkLst>
        </pc:picChg>
        <pc:picChg chg="del">
          <ac:chgData name="Rusak, Piotr" userId="7788bdb2-d3a4-4b47-83b7-47178f8c268e" providerId="ADAL" clId="{1A3DC968-0432-4DCB-AE00-C145B30DF9A6}" dt="2023-09-24T16:50:48.178" v="1433" actId="478"/>
          <ac:picMkLst>
            <pc:docMk/>
            <pc:sldMk cId="3146049314" sldId="387"/>
            <ac:picMk id="36" creationId="{BA9256F9-16B2-FEA7-052E-54EBBBB59D65}"/>
          </ac:picMkLst>
        </pc:picChg>
        <pc:picChg chg="del">
          <ac:chgData name="Rusak, Piotr" userId="7788bdb2-d3a4-4b47-83b7-47178f8c268e" providerId="ADAL" clId="{1A3DC968-0432-4DCB-AE00-C145B30DF9A6}" dt="2023-09-24T16:50:48.178" v="1433" actId="478"/>
          <ac:picMkLst>
            <pc:docMk/>
            <pc:sldMk cId="3146049314" sldId="387"/>
            <ac:picMk id="37" creationId="{A578AE3C-3FC3-2BD8-7326-6C7B080AB0E1}"/>
          </ac:picMkLst>
        </pc:picChg>
        <pc:picChg chg="del">
          <ac:chgData name="Rusak, Piotr" userId="7788bdb2-d3a4-4b47-83b7-47178f8c268e" providerId="ADAL" clId="{1A3DC968-0432-4DCB-AE00-C145B30DF9A6}" dt="2023-09-24T16:50:48.178" v="1433" actId="478"/>
          <ac:picMkLst>
            <pc:docMk/>
            <pc:sldMk cId="3146049314" sldId="387"/>
            <ac:picMk id="38" creationId="{05EE3B3F-B5AD-693E-336A-3AC9A8772E33}"/>
          </ac:picMkLst>
        </pc:picChg>
        <pc:picChg chg="del">
          <ac:chgData name="Rusak, Piotr" userId="7788bdb2-d3a4-4b47-83b7-47178f8c268e" providerId="ADAL" clId="{1A3DC968-0432-4DCB-AE00-C145B30DF9A6}" dt="2023-09-24T16:50:37.808" v="1430" actId="478"/>
          <ac:picMkLst>
            <pc:docMk/>
            <pc:sldMk cId="3146049314" sldId="387"/>
            <ac:picMk id="42" creationId="{3F9EDABE-83D6-4564-F8C8-D39D72526FFC}"/>
          </ac:picMkLst>
        </pc:picChg>
      </pc:sldChg>
      <pc:sldChg chg="addSp delSp modSp add mod delAnim modAnim">
        <pc:chgData name="Rusak, Piotr" userId="7788bdb2-d3a4-4b47-83b7-47178f8c268e" providerId="ADAL" clId="{1A3DC968-0432-4DCB-AE00-C145B30DF9A6}" dt="2023-09-25T07:03:58.257" v="2279" actId="113"/>
        <pc:sldMkLst>
          <pc:docMk/>
          <pc:sldMk cId="226110214" sldId="388"/>
        </pc:sldMkLst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4" creationId="{ADED13CF-B7F6-D7FB-8579-963678D5D964}"/>
          </ac:spMkLst>
        </pc:spChg>
        <pc:spChg chg="mod">
          <ac:chgData name="Rusak, Piotr" userId="7788bdb2-d3a4-4b47-83b7-47178f8c268e" providerId="ADAL" clId="{1A3DC968-0432-4DCB-AE00-C145B30DF9A6}" dt="2023-09-24T17:39:26.601" v="1574" actId="20577"/>
          <ac:spMkLst>
            <pc:docMk/>
            <pc:sldMk cId="226110214" sldId="388"/>
            <ac:spMk id="7" creationId="{DAC72DD8-5FAA-495F-4671-85CE4717196A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9" creationId="{BC319177-B54A-CF37-B336-CF9B5AF63075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12" creationId="{773E54DE-7B68-0D29-23B3-E2CF596AC7A7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13" creationId="{3E057860-BC9C-6B25-1D15-0A00F74E5E5D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14" creationId="{EC5EAAE4-D374-BD87-2E03-EE11F4864261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17" creationId="{21DF7FBC-603F-4302-13F3-DA18309045B9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18" creationId="{290DB7EA-0068-5D51-DB04-41A168C0374D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19" creationId="{B3E8FEB4-8127-B632-C21B-5973E96E99D1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20" creationId="{DC021BA5-B1A2-D6A3-FC5A-0287FABF9E07}"/>
          </ac:spMkLst>
        </pc:spChg>
        <pc:spChg chg="del">
          <ac:chgData name="Rusak, Piotr" userId="7788bdb2-d3a4-4b47-83b7-47178f8c268e" providerId="ADAL" clId="{1A3DC968-0432-4DCB-AE00-C145B30DF9A6}" dt="2023-09-24T17:38:41.133" v="1545" actId="478"/>
          <ac:spMkLst>
            <pc:docMk/>
            <pc:sldMk cId="226110214" sldId="388"/>
            <ac:spMk id="22" creationId="{33B948EA-A451-3BAE-0997-36A70C61B2FC}"/>
          </ac:spMkLst>
        </pc:spChg>
        <pc:spChg chg="del">
          <ac:chgData name="Rusak, Piotr" userId="7788bdb2-d3a4-4b47-83b7-47178f8c268e" providerId="ADAL" clId="{1A3DC968-0432-4DCB-AE00-C145B30DF9A6}" dt="2023-09-24T17:38:41.133" v="1545" actId="478"/>
          <ac:spMkLst>
            <pc:docMk/>
            <pc:sldMk cId="226110214" sldId="388"/>
            <ac:spMk id="24" creationId="{0FE04898-FF2C-3F26-9DEC-9A1DFB9F86DF}"/>
          </ac:spMkLst>
        </pc:spChg>
        <pc:spChg chg="del">
          <ac:chgData name="Rusak, Piotr" userId="7788bdb2-d3a4-4b47-83b7-47178f8c268e" providerId="ADAL" clId="{1A3DC968-0432-4DCB-AE00-C145B30DF9A6}" dt="2023-09-24T17:38:41.133" v="1545" actId="478"/>
          <ac:spMkLst>
            <pc:docMk/>
            <pc:sldMk cId="226110214" sldId="388"/>
            <ac:spMk id="25" creationId="{FE8371CE-AE22-C844-31F8-202549F0554F}"/>
          </ac:spMkLst>
        </pc:spChg>
        <pc:spChg chg="del">
          <ac:chgData name="Rusak, Piotr" userId="7788bdb2-d3a4-4b47-83b7-47178f8c268e" providerId="ADAL" clId="{1A3DC968-0432-4DCB-AE00-C145B30DF9A6}" dt="2023-09-24T17:38:41.133" v="1545" actId="478"/>
          <ac:spMkLst>
            <pc:docMk/>
            <pc:sldMk cId="226110214" sldId="388"/>
            <ac:spMk id="26" creationId="{CDA1D5C8-F950-B278-82A1-B6CE3F6568B4}"/>
          </ac:spMkLst>
        </pc:spChg>
        <pc:spChg chg="del">
          <ac:chgData name="Rusak, Piotr" userId="7788bdb2-d3a4-4b47-83b7-47178f8c268e" providerId="ADAL" clId="{1A3DC968-0432-4DCB-AE00-C145B30DF9A6}" dt="2023-09-24T17:38:41.133" v="1545" actId="478"/>
          <ac:spMkLst>
            <pc:docMk/>
            <pc:sldMk cId="226110214" sldId="388"/>
            <ac:spMk id="27" creationId="{F6B0906F-11F1-8A00-0498-F3ABC61285C3}"/>
          </ac:spMkLst>
        </pc:spChg>
        <pc:spChg chg="del">
          <ac:chgData name="Rusak, Piotr" userId="7788bdb2-d3a4-4b47-83b7-47178f8c268e" providerId="ADAL" clId="{1A3DC968-0432-4DCB-AE00-C145B30DF9A6}" dt="2023-09-24T17:38:41.133" v="1545" actId="478"/>
          <ac:spMkLst>
            <pc:docMk/>
            <pc:sldMk cId="226110214" sldId="388"/>
            <ac:spMk id="28" creationId="{30CAC696-4B00-349B-751A-365E9DCF9D92}"/>
          </ac:spMkLst>
        </pc:spChg>
        <pc:spChg chg="del">
          <ac:chgData name="Rusak, Piotr" userId="7788bdb2-d3a4-4b47-83b7-47178f8c268e" providerId="ADAL" clId="{1A3DC968-0432-4DCB-AE00-C145B30DF9A6}" dt="2023-09-24T17:38:41.133" v="1545" actId="478"/>
          <ac:spMkLst>
            <pc:docMk/>
            <pc:sldMk cId="226110214" sldId="388"/>
            <ac:spMk id="29" creationId="{7ED18B40-C603-B7F3-92BA-EF82173340E6}"/>
          </ac:spMkLst>
        </pc:spChg>
        <pc:spChg chg="del">
          <ac:chgData name="Rusak, Piotr" userId="7788bdb2-d3a4-4b47-83b7-47178f8c268e" providerId="ADAL" clId="{1A3DC968-0432-4DCB-AE00-C145B30DF9A6}" dt="2023-09-24T17:38:41.133" v="1545" actId="478"/>
          <ac:spMkLst>
            <pc:docMk/>
            <pc:sldMk cId="226110214" sldId="388"/>
            <ac:spMk id="30" creationId="{8A470264-70D5-B202-72F0-D3E896C99CF3}"/>
          </ac:spMkLst>
        </pc:spChg>
        <pc:spChg chg="del">
          <ac:chgData name="Rusak, Piotr" userId="7788bdb2-d3a4-4b47-83b7-47178f8c268e" providerId="ADAL" clId="{1A3DC968-0432-4DCB-AE00-C145B30DF9A6}" dt="2023-09-24T17:38:41.133" v="1545" actId="478"/>
          <ac:spMkLst>
            <pc:docMk/>
            <pc:sldMk cId="226110214" sldId="388"/>
            <ac:spMk id="32" creationId="{752E2BA2-FA0E-E3E2-5719-D961E9F2F96E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33" creationId="{87323E95-D7BF-F6E4-1598-EBD6E03DAA11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34" creationId="{9B997293-13B7-C5FE-CF3C-4DDB9B18D1CF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35" creationId="{994C218F-4883-54A4-31C3-1DEC5B814E5C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36" creationId="{9AC5F036-07ED-9D4F-501B-C666945C840D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37" creationId="{4912B63C-6874-476C-FE96-314AC8EEF555}"/>
          </ac:spMkLst>
        </pc:spChg>
        <pc:spChg chg="del">
          <ac:chgData name="Rusak, Piotr" userId="7788bdb2-d3a4-4b47-83b7-47178f8c268e" providerId="ADAL" clId="{1A3DC968-0432-4DCB-AE00-C145B30DF9A6}" dt="2023-09-24T17:38:41.133" v="1545" actId="478"/>
          <ac:spMkLst>
            <pc:docMk/>
            <pc:sldMk cId="226110214" sldId="388"/>
            <ac:spMk id="43" creationId="{1F2EA952-3901-FBAF-4552-091D48386687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46" creationId="{363F4495-2B9C-FA5D-D727-CD259B1531C9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47" creationId="{5EF334A2-5FA9-A564-20AE-917664449C86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48" creationId="{B599EA15-8447-6D99-1C24-7D0E3C749EA0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49" creationId="{2318F707-7D0C-C5C2-76D6-4934A00AE79E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50" creationId="{C0E206B5-B334-99C8-8706-7CC3D478AEDA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51" creationId="{690BD89D-CE68-C792-8A56-5FAEDBF84B69}"/>
          </ac:spMkLst>
        </pc:spChg>
        <pc:spChg chg="add del mod">
          <ac:chgData name="Rusak, Piotr" userId="7788bdb2-d3a4-4b47-83b7-47178f8c268e" providerId="ADAL" clId="{1A3DC968-0432-4DCB-AE00-C145B30DF9A6}" dt="2023-09-24T17:38:47.899" v="1547"/>
          <ac:spMkLst>
            <pc:docMk/>
            <pc:sldMk cId="226110214" sldId="388"/>
            <ac:spMk id="52" creationId="{EB6F0EA9-A247-1C33-97C3-627BF3F77BD7}"/>
          </ac:spMkLst>
        </pc:spChg>
        <pc:spChg chg="add mod">
          <ac:chgData name="Rusak, Piotr" userId="7788bdb2-d3a4-4b47-83b7-47178f8c268e" providerId="ADAL" clId="{1A3DC968-0432-4DCB-AE00-C145B30DF9A6}" dt="2023-09-24T17:39:07.490" v="1551" actId="1037"/>
          <ac:spMkLst>
            <pc:docMk/>
            <pc:sldMk cId="226110214" sldId="388"/>
            <ac:spMk id="53" creationId="{19C76FC4-4C98-D249-1475-25B6851D1BBA}"/>
          </ac:spMkLst>
        </pc:spChg>
        <pc:spChg chg="add mod">
          <ac:chgData name="Rusak, Piotr" userId="7788bdb2-d3a4-4b47-83b7-47178f8c268e" providerId="ADAL" clId="{1A3DC968-0432-4DCB-AE00-C145B30DF9A6}" dt="2023-09-24T17:39:16.168" v="1553" actId="207"/>
          <ac:spMkLst>
            <pc:docMk/>
            <pc:sldMk cId="226110214" sldId="388"/>
            <ac:spMk id="54" creationId="{C354AB28-7BDB-0117-58F3-762CE13671C4}"/>
          </ac:spMkLst>
        </pc:spChg>
        <pc:spChg chg="add mod">
          <ac:chgData name="Rusak, Piotr" userId="7788bdb2-d3a4-4b47-83b7-47178f8c268e" providerId="ADAL" clId="{1A3DC968-0432-4DCB-AE00-C145B30DF9A6}" dt="2023-09-25T07:03:53.218" v="2276" actId="113"/>
          <ac:spMkLst>
            <pc:docMk/>
            <pc:sldMk cId="226110214" sldId="388"/>
            <ac:spMk id="55" creationId="{C6DF2B3A-7E81-9A43-B1E3-DCEE046C2775}"/>
          </ac:spMkLst>
        </pc:spChg>
        <pc:spChg chg="add mod">
          <ac:chgData name="Rusak, Piotr" userId="7788bdb2-d3a4-4b47-83b7-47178f8c268e" providerId="ADAL" clId="{1A3DC968-0432-4DCB-AE00-C145B30DF9A6}" dt="2023-09-24T17:39:47.704" v="1580" actId="207"/>
          <ac:spMkLst>
            <pc:docMk/>
            <pc:sldMk cId="226110214" sldId="388"/>
            <ac:spMk id="56" creationId="{7AD19990-10E6-1B24-6D51-260E0B1AFA8E}"/>
          </ac:spMkLst>
        </pc:spChg>
        <pc:spChg chg="add mod">
          <ac:chgData name="Rusak, Piotr" userId="7788bdb2-d3a4-4b47-83b7-47178f8c268e" providerId="ADAL" clId="{1A3DC968-0432-4DCB-AE00-C145B30DF9A6}" dt="2023-09-24T17:40:43.449" v="1595" actId="1038"/>
          <ac:spMkLst>
            <pc:docMk/>
            <pc:sldMk cId="226110214" sldId="388"/>
            <ac:spMk id="57" creationId="{39626696-77A0-F7FA-E878-DC9700E1BDA4}"/>
          </ac:spMkLst>
        </pc:spChg>
        <pc:spChg chg="add mod">
          <ac:chgData name="Rusak, Piotr" userId="7788bdb2-d3a4-4b47-83b7-47178f8c268e" providerId="ADAL" clId="{1A3DC968-0432-4DCB-AE00-C145B30DF9A6}" dt="2023-09-24T17:39:55.832" v="1582" actId="207"/>
          <ac:spMkLst>
            <pc:docMk/>
            <pc:sldMk cId="226110214" sldId="388"/>
            <ac:spMk id="58" creationId="{DD447292-A789-4BEC-DCFB-899C7271EFD4}"/>
          </ac:spMkLst>
        </pc:spChg>
        <pc:spChg chg="add mod">
          <ac:chgData name="Rusak, Piotr" userId="7788bdb2-d3a4-4b47-83b7-47178f8c268e" providerId="ADAL" clId="{1A3DC968-0432-4DCB-AE00-C145B30DF9A6}" dt="2023-09-25T07:03:54.928" v="2277" actId="113"/>
          <ac:spMkLst>
            <pc:docMk/>
            <pc:sldMk cId="226110214" sldId="388"/>
            <ac:spMk id="59" creationId="{1CC72036-1623-44F5-6911-0327B1371E52}"/>
          </ac:spMkLst>
        </pc:spChg>
        <pc:spChg chg="add mod">
          <ac:chgData name="Rusak, Piotr" userId="7788bdb2-d3a4-4b47-83b7-47178f8c268e" providerId="ADAL" clId="{1A3DC968-0432-4DCB-AE00-C145B30DF9A6}" dt="2023-09-24T17:40:10.895" v="1586" actId="207"/>
          <ac:spMkLst>
            <pc:docMk/>
            <pc:sldMk cId="226110214" sldId="388"/>
            <ac:spMk id="60" creationId="{82264A6B-8658-4C97-D646-311DBF7D951C}"/>
          </ac:spMkLst>
        </pc:spChg>
        <pc:spChg chg="add mod">
          <ac:chgData name="Rusak, Piotr" userId="7788bdb2-d3a4-4b47-83b7-47178f8c268e" providerId="ADAL" clId="{1A3DC968-0432-4DCB-AE00-C145B30DF9A6}" dt="2023-09-24T17:38:57.891" v="1549" actId="1076"/>
          <ac:spMkLst>
            <pc:docMk/>
            <pc:sldMk cId="226110214" sldId="388"/>
            <ac:spMk id="61" creationId="{1B0CAA06-CE03-0904-325B-16AAD8B3F7E9}"/>
          </ac:spMkLst>
        </pc:spChg>
        <pc:spChg chg="add mod">
          <ac:chgData name="Rusak, Piotr" userId="7788bdb2-d3a4-4b47-83b7-47178f8c268e" providerId="ADAL" clId="{1A3DC968-0432-4DCB-AE00-C145B30DF9A6}" dt="2023-09-24T17:40:03.011" v="1584" actId="207"/>
          <ac:spMkLst>
            <pc:docMk/>
            <pc:sldMk cId="226110214" sldId="388"/>
            <ac:spMk id="62" creationId="{4431603E-A74B-D0E0-ACB5-C25C527FCFC6}"/>
          </ac:spMkLst>
        </pc:spChg>
        <pc:spChg chg="add mod">
          <ac:chgData name="Rusak, Piotr" userId="7788bdb2-d3a4-4b47-83b7-47178f8c268e" providerId="ADAL" clId="{1A3DC968-0432-4DCB-AE00-C145B30DF9A6}" dt="2023-09-25T07:03:56.682" v="2278" actId="113"/>
          <ac:spMkLst>
            <pc:docMk/>
            <pc:sldMk cId="226110214" sldId="388"/>
            <ac:spMk id="63" creationId="{7121FAA0-B4C4-5085-6105-404275641D77}"/>
          </ac:spMkLst>
        </pc:spChg>
        <pc:spChg chg="add mod">
          <ac:chgData name="Rusak, Piotr" userId="7788bdb2-d3a4-4b47-83b7-47178f8c268e" providerId="ADAL" clId="{1A3DC968-0432-4DCB-AE00-C145B30DF9A6}" dt="2023-09-24T17:40:18.660" v="1588" actId="207"/>
          <ac:spMkLst>
            <pc:docMk/>
            <pc:sldMk cId="226110214" sldId="388"/>
            <ac:spMk id="64" creationId="{DE74C109-0FA5-1DA7-25DC-BECCE24DAC93}"/>
          </ac:spMkLst>
        </pc:spChg>
        <pc:spChg chg="add mod">
          <ac:chgData name="Rusak, Piotr" userId="7788bdb2-d3a4-4b47-83b7-47178f8c268e" providerId="ADAL" clId="{1A3DC968-0432-4DCB-AE00-C145B30DF9A6}" dt="2023-09-24T17:38:57.891" v="1549" actId="1076"/>
          <ac:spMkLst>
            <pc:docMk/>
            <pc:sldMk cId="226110214" sldId="388"/>
            <ac:spMk id="65" creationId="{26B9135B-5BA7-ADD5-3F20-118C37A3D422}"/>
          </ac:spMkLst>
        </pc:spChg>
        <pc:spChg chg="add mod">
          <ac:chgData name="Rusak, Piotr" userId="7788bdb2-d3a4-4b47-83b7-47178f8c268e" providerId="ADAL" clId="{1A3DC968-0432-4DCB-AE00-C145B30DF9A6}" dt="2023-09-24T17:40:27.944" v="1590" actId="207"/>
          <ac:spMkLst>
            <pc:docMk/>
            <pc:sldMk cId="226110214" sldId="388"/>
            <ac:spMk id="66" creationId="{8C3F318C-7B50-41A1-F561-1E33D7763E64}"/>
          </ac:spMkLst>
        </pc:spChg>
        <pc:spChg chg="add mod">
          <ac:chgData name="Rusak, Piotr" userId="7788bdb2-d3a4-4b47-83b7-47178f8c268e" providerId="ADAL" clId="{1A3DC968-0432-4DCB-AE00-C145B30DF9A6}" dt="2023-09-25T07:03:58.257" v="2279" actId="113"/>
          <ac:spMkLst>
            <pc:docMk/>
            <pc:sldMk cId="226110214" sldId="388"/>
            <ac:spMk id="67" creationId="{4863D27F-EA99-DC1D-719D-9CA6E575FB8F}"/>
          </ac:spMkLst>
        </pc:spChg>
        <pc:spChg chg="add mod">
          <ac:chgData name="Rusak, Piotr" userId="7788bdb2-d3a4-4b47-83b7-47178f8c268e" providerId="ADAL" clId="{1A3DC968-0432-4DCB-AE00-C145B30DF9A6}" dt="2023-09-24T17:40:35.171" v="1592" actId="207"/>
          <ac:spMkLst>
            <pc:docMk/>
            <pc:sldMk cId="226110214" sldId="388"/>
            <ac:spMk id="68" creationId="{06DF7FFE-58DB-73A0-68A8-A422021CF503}"/>
          </ac:spMkLst>
        </pc:spChg>
        <pc:spChg chg="add mod">
          <ac:chgData name="Rusak, Piotr" userId="7788bdb2-d3a4-4b47-83b7-47178f8c268e" providerId="ADAL" clId="{1A3DC968-0432-4DCB-AE00-C145B30DF9A6}" dt="2023-09-24T17:38:57.891" v="1549" actId="1076"/>
          <ac:spMkLst>
            <pc:docMk/>
            <pc:sldMk cId="226110214" sldId="388"/>
            <ac:spMk id="76" creationId="{1B616FC0-1277-179C-CD67-6A5C6489142E}"/>
          </ac:spMkLst>
        </pc:spChg>
        <pc:spChg chg="add mod">
          <ac:chgData name="Rusak, Piotr" userId="7788bdb2-d3a4-4b47-83b7-47178f8c268e" providerId="ADAL" clId="{1A3DC968-0432-4DCB-AE00-C145B30DF9A6}" dt="2023-09-24T17:38:57.891" v="1549" actId="1076"/>
          <ac:spMkLst>
            <pc:docMk/>
            <pc:sldMk cId="226110214" sldId="388"/>
            <ac:spMk id="77" creationId="{42EBA864-0A5D-67B5-977A-DC59B7EA2813}"/>
          </ac:spMkLst>
        </pc:spChg>
        <pc:spChg chg="add mod">
          <ac:chgData name="Rusak, Piotr" userId="7788bdb2-d3a4-4b47-83b7-47178f8c268e" providerId="ADAL" clId="{1A3DC968-0432-4DCB-AE00-C145B30DF9A6}" dt="2023-09-24T17:38:57.891" v="1549" actId="1076"/>
          <ac:spMkLst>
            <pc:docMk/>
            <pc:sldMk cId="226110214" sldId="388"/>
            <ac:spMk id="78" creationId="{0AC605FA-3F07-1181-80E0-431EE6835EA7}"/>
          </ac:spMkLst>
        </pc:spChg>
        <pc:spChg chg="add mod">
          <ac:chgData name="Rusak, Piotr" userId="7788bdb2-d3a4-4b47-83b7-47178f8c268e" providerId="ADAL" clId="{1A3DC968-0432-4DCB-AE00-C145B30DF9A6}" dt="2023-09-24T17:38:57.891" v="1549" actId="1076"/>
          <ac:spMkLst>
            <pc:docMk/>
            <pc:sldMk cId="226110214" sldId="388"/>
            <ac:spMk id="79" creationId="{A87410FC-5A15-8D36-B7CD-9BABDC959951}"/>
          </ac:spMkLst>
        </pc:spChg>
        <pc:spChg chg="add mod">
          <ac:chgData name="Rusak, Piotr" userId="7788bdb2-d3a4-4b47-83b7-47178f8c268e" providerId="ADAL" clId="{1A3DC968-0432-4DCB-AE00-C145B30DF9A6}" dt="2023-09-24T17:38:57.891" v="1549" actId="1076"/>
          <ac:spMkLst>
            <pc:docMk/>
            <pc:sldMk cId="226110214" sldId="388"/>
            <ac:spMk id="80" creationId="{16934CC8-FDA6-629B-6A14-7106EAA548CC}"/>
          </ac:spMkLst>
        </pc:spChg>
        <pc:spChg chg="add mod">
          <ac:chgData name="Rusak, Piotr" userId="7788bdb2-d3a4-4b47-83b7-47178f8c268e" providerId="ADAL" clId="{1A3DC968-0432-4DCB-AE00-C145B30DF9A6}" dt="2023-09-24T17:38:57.891" v="1549" actId="1076"/>
          <ac:spMkLst>
            <pc:docMk/>
            <pc:sldMk cId="226110214" sldId="388"/>
            <ac:spMk id="81" creationId="{6E7F5BDC-4193-06F5-67CB-B0BB2FE0B28A}"/>
          </ac:spMkLst>
        </pc:spChg>
        <pc:spChg chg="add mod">
          <ac:chgData name="Rusak, Piotr" userId="7788bdb2-d3a4-4b47-83b7-47178f8c268e" providerId="ADAL" clId="{1A3DC968-0432-4DCB-AE00-C145B30DF9A6}" dt="2023-09-24T17:38:57.891" v="1549" actId="1076"/>
          <ac:spMkLst>
            <pc:docMk/>
            <pc:sldMk cId="226110214" sldId="388"/>
            <ac:spMk id="82" creationId="{C3EB7E8D-4167-E599-991D-343A5FA6CE09}"/>
          </ac:spMkLst>
        </pc:spChg>
        <pc:picChg chg="del mod">
          <ac:chgData name="Rusak, Piotr" userId="7788bdb2-d3a4-4b47-83b7-47178f8c268e" providerId="ADAL" clId="{1A3DC968-0432-4DCB-AE00-C145B30DF9A6}" dt="2023-09-24T17:39:29.864" v="1576" actId="478"/>
          <ac:picMkLst>
            <pc:docMk/>
            <pc:sldMk cId="226110214" sldId="388"/>
            <ac:picMk id="21" creationId="{D5939981-4D5D-159F-8F83-F15919626D08}"/>
          </ac:picMkLst>
        </pc:picChg>
        <pc:picChg chg="del">
          <ac:chgData name="Rusak, Piotr" userId="7788bdb2-d3a4-4b47-83b7-47178f8c268e" providerId="ADAL" clId="{1A3DC968-0432-4DCB-AE00-C145B30DF9A6}" dt="2023-09-24T17:38:41.133" v="1545" actId="478"/>
          <ac:picMkLst>
            <pc:docMk/>
            <pc:sldMk cId="226110214" sldId="388"/>
            <ac:picMk id="23" creationId="{47BBF496-A526-EA8F-1483-68BCFB254DE9}"/>
          </ac:picMkLst>
        </pc:picChg>
        <pc:picChg chg="del">
          <ac:chgData name="Rusak, Piotr" userId="7788bdb2-d3a4-4b47-83b7-47178f8c268e" providerId="ADAL" clId="{1A3DC968-0432-4DCB-AE00-C145B30DF9A6}" dt="2023-09-24T17:38:41.133" v="1545" actId="478"/>
          <ac:picMkLst>
            <pc:docMk/>
            <pc:sldMk cId="226110214" sldId="388"/>
            <ac:picMk id="31" creationId="{3C2A93D6-7881-0AE8-0E50-7FB7610F83F3}"/>
          </ac:picMkLst>
        </pc:picChg>
        <pc:picChg chg="add del mod">
          <ac:chgData name="Rusak, Piotr" userId="7788bdb2-d3a4-4b47-83b7-47178f8c268e" providerId="ADAL" clId="{1A3DC968-0432-4DCB-AE00-C145B30DF9A6}" dt="2023-09-24T17:38:47.899" v="1547"/>
          <ac:picMkLst>
            <pc:docMk/>
            <pc:sldMk cId="226110214" sldId="388"/>
            <ac:picMk id="38" creationId="{3C478C9E-6633-85E0-7269-7EF1E4609302}"/>
          </ac:picMkLst>
        </pc:picChg>
        <pc:picChg chg="add del mod">
          <ac:chgData name="Rusak, Piotr" userId="7788bdb2-d3a4-4b47-83b7-47178f8c268e" providerId="ADAL" clId="{1A3DC968-0432-4DCB-AE00-C145B30DF9A6}" dt="2023-09-24T17:38:47.899" v="1547"/>
          <ac:picMkLst>
            <pc:docMk/>
            <pc:sldMk cId="226110214" sldId="388"/>
            <ac:picMk id="39" creationId="{FF4020D7-B0F2-4536-420B-AA9C706E522A}"/>
          </ac:picMkLst>
        </pc:picChg>
        <pc:picChg chg="add del mod">
          <ac:chgData name="Rusak, Piotr" userId="7788bdb2-d3a4-4b47-83b7-47178f8c268e" providerId="ADAL" clId="{1A3DC968-0432-4DCB-AE00-C145B30DF9A6}" dt="2023-09-24T17:38:47.899" v="1547"/>
          <ac:picMkLst>
            <pc:docMk/>
            <pc:sldMk cId="226110214" sldId="388"/>
            <ac:picMk id="40" creationId="{AAF5F4D2-B256-911C-B173-CB0344D90A63}"/>
          </ac:picMkLst>
        </pc:picChg>
        <pc:picChg chg="add del mod">
          <ac:chgData name="Rusak, Piotr" userId="7788bdb2-d3a4-4b47-83b7-47178f8c268e" providerId="ADAL" clId="{1A3DC968-0432-4DCB-AE00-C145B30DF9A6}" dt="2023-09-24T17:38:47.899" v="1547"/>
          <ac:picMkLst>
            <pc:docMk/>
            <pc:sldMk cId="226110214" sldId="388"/>
            <ac:picMk id="41" creationId="{FC3639D7-AB11-08F4-CC4D-EF64A7CA25E5}"/>
          </ac:picMkLst>
        </pc:picChg>
        <pc:picChg chg="add del mod">
          <ac:chgData name="Rusak, Piotr" userId="7788bdb2-d3a4-4b47-83b7-47178f8c268e" providerId="ADAL" clId="{1A3DC968-0432-4DCB-AE00-C145B30DF9A6}" dt="2023-09-24T17:38:47.899" v="1547"/>
          <ac:picMkLst>
            <pc:docMk/>
            <pc:sldMk cId="226110214" sldId="388"/>
            <ac:picMk id="42" creationId="{E82885FE-8461-9DD6-A0ED-1621746FD7E7}"/>
          </ac:picMkLst>
        </pc:picChg>
        <pc:picChg chg="add del mod">
          <ac:chgData name="Rusak, Piotr" userId="7788bdb2-d3a4-4b47-83b7-47178f8c268e" providerId="ADAL" clId="{1A3DC968-0432-4DCB-AE00-C145B30DF9A6}" dt="2023-09-24T17:38:47.899" v="1547"/>
          <ac:picMkLst>
            <pc:docMk/>
            <pc:sldMk cId="226110214" sldId="388"/>
            <ac:picMk id="44" creationId="{A2008E07-C37C-43FB-B57B-875CE2978134}"/>
          </ac:picMkLst>
        </pc:picChg>
        <pc:picChg chg="add mod">
          <ac:chgData name="Rusak, Piotr" userId="7788bdb2-d3a4-4b47-83b7-47178f8c268e" providerId="ADAL" clId="{1A3DC968-0432-4DCB-AE00-C145B30DF9A6}" dt="2023-09-24T17:38:57.891" v="1549" actId="1076"/>
          <ac:picMkLst>
            <pc:docMk/>
            <pc:sldMk cId="226110214" sldId="388"/>
            <ac:picMk id="69" creationId="{313391B4-D941-57B6-19C4-573A9A69EE63}"/>
          </ac:picMkLst>
        </pc:picChg>
        <pc:picChg chg="add mod">
          <ac:chgData name="Rusak, Piotr" userId="7788bdb2-d3a4-4b47-83b7-47178f8c268e" providerId="ADAL" clId="{1A3DC968-0432-4DCB-AE00-C145B30DF9A6}" dt="2023-09-24T17:38:57.891" v="1549" actId="1076"/>
          <ac:picMkLst>
            <pc:docMk/>
            <pc:sldMk cId="226110214" sldId="388"/>
            <ac:picMk id="70" creationId="{84536D4C-AFFB-2FDF-7E30-347C31C1D4E4}"/>
          </ac:picMkLst>
        </pc:picChg>
        <pc:picChg chg="add mod">
          <ac:chgData name="Rusak, Piotr" userId="7788bdb2-d3a4-4b47-83b7-47178f8c268e" providerId="ADAL" clId="{1A3DC968-0432-4DCB-AE00-C145B30DF9A6}" dt="2023-09-24T17:38:57.891" v="1549" actId="1076"/>
          <ac:picMkLst>
            <pc:docMk/>
            <pc:sldMk cId="226110214" sldId="388"/>
            <ac:picMk id="71" creationId="{98823830-3410-7700-05A0-CA53307DE6A0}"/>
          </ac:picMkLst>
        </pc:picChg>
        <pc:picChg chg="add mod">
          <ac:chgData name="Rusak, Piotr" userId="7788bdb2-d3a4-4b47-83b7-47178f8c268e" providerId="ADAL" clId="{1A3DC968-0432-4DCB-AE00-C145B30DF9A6}" dt="2023-09-24T17:38:57.891" v="1549" actId="1076"/>
          <ac:picMkLst>
            <pc:docMk/>
            <pc:sldMk cId="226110214" sldId="388"/>
            <ac:picMk id="72" creationId="{C247CC18-9C0C-D0C0-585E-AB6CD2BF86ED}"/>
          </ac:picMkLst>
        </pc:picChg>
        <pc:picChg chg="add mod">
          <ac:chgData name="Rusak, Piotr" userId="7788bdb2-d3a4-4b47-83b7-47178f8c268e" providerId="ADAL" clId="{1A3DC968-0432-4DCB-AE00-C145B30DF9A6}" dt="2023-09-24T17:38:57.891" v="1549" actId="1076"/>
          <ac:picMkLst>
            <pc:docMk/>
            <pc:sldMk cId="226110214" sldId="388"/>
            <ac:picMk id="73" creationId="{188E43B7-5241-989D-92FD-A62003DF029A}"/>
          </ac:picMkLst>
        </pc:picChg>
        <pc:picChg chg="add mod">
          <ac:chgData name="Rusak, Piotr" userId="7788bdb2-d3a4-4b47-83b7-47178f8c268e" providerId="ADAL" clId="{1A3DC968-0432-4DCB-AE00-C145B30DF9A6}" dt="2023-09-24T17:38:57.891" v="1549" actId="1076"/>
          <ac:picMkLst>
            <pc:docMk/>
            <pc:sldMk cId="226110214" sldId="388"/>
            <ac:picMk id="74" creationId="{37C296E2-6B2A-2BA1-A9CE-D167B7EFDA67}"/>
          </ac:picMkLst>
        </pc:picChg>
        <pc:picChg chg="add mod">
          <ac:chgData name="Rusak, Piotr" userId="7788bdb2-d3a4-4b47-83b7-47178f8c268e" providerId="ADAL" clId="{1A3DC968-0432-4DCB-AE00-C145B30DF9A6}" dt="2023-09-24T17:39:40.101" v="1578" actId="1076"/>
          <ac:picMkLst>
            <pc:docMk/>
            <pc:sldMk cId="226110214" sldId="388"/>
            <ac:picMk id="83" creationId="{C79BA651-F995-4050-91E2-81EAA09E2C49}"/>
          </ac:picMkLst>
        </pc:picChg>
        <pc:cxnChg chg="add del mod">
          <ac:chgData name="Rusak, Piotr" userId="7788bdb2-d3a4-4b47-83b7-47178f8c268e" providerId="ADAL" clId="{1A3DC968-0432-4DCB-AE00-C145B30DF9A6}" dt="2023-09-24T17:38:47.899" v="1547"/>
          <ac:cxnSpMkLst>
            <pc:docMk/>
            <pc:sldMk cId="226110214" sldId="388"/>
            <ac:cxnSpMk id="45" creationId="{F040AA0E-4D4F-A197-B707-D7BA3B6FAEB7}"/>
          </ac:cxnSpMkLst>
        </pc:cxnChg>
        <pc:cxnChg chg="add mod">
          <ac:chgData name="Rusak, Piotr" userId="7788bdb2-d3a4-4b47-83b7-47178f8c268e" providerId="ADAL" clId="{1A3DC968-0432-4DCB-AE00-C145B30DF9A6}" dt="2023-09-24T17:38:57.891" v="1549" actId="1076"/>
          <ac:cxnSpMkLst>
            <pc:docMk/>
            <pc:sldMk cId="226110214" sldId="388"/>
            <ac:cxnSpMk id="75" creationId="{A2F8CFEB-B4C5-1FF6-A9B9-2FF94B21E6D5}"/>
          </ac:cxnSpMkLst>
        </pc:cxnChg>
      </pc:sldChg>
      <pc:sldChg chg="addSp delSp modSp add mod delAnim modAnim">
        <pc:chgData name="Rusak, Piotr" userId="7788bdb2-d3a4-4b47-83b7-47178f8c268e" providerId="ADAL" clId="{1A3DC968-0432-4DCB-AE00-C145B30DF9A6}" dt="2023-09-25T07:04:05.928" v="2283" actId="113"/>
        <pc:sldMkLst>
          <pc:docMk/>
          <pc:sldMk cId="4102587331" sldId="389"/>
        </pc:sldMkLst>
        <pc:spChg chg="add mod">
          <ac:chgData name="Rusak, Piotr" userId="7788bdb2-d3a4-4b47-83b7-47178f8c268e" providerId="ADAL" clId="{1A3DC968-0432-4DCB-AE00-C145B30DF9A6}" dt="2023-09-24T17:42:06.224" v="1610" actId="1037"/>
          <ac:spMkLst>
            <pc:docMk/>
            <pc:sldMk cId="4102587331" sldId="389"/>
            <ac:spMk id="4" creationId="{60416667-3B5C-8968-25DD-23063B79CDE3}"/>
          </ac:spMkLst>
        </pc:spChg>
        <pc:spChg chg="add mod">
          <ac:chgData name="Rusak, Piotr" userId="7788bdb2-d3a4-4b47-83b7-47178f8c268e" providerId="ADAL" clId="{1A3DC968-0432-4DCB-AE00-C145B30DF9A6}" dt="2023-09-24T17:41:50.910" v="1605" actId="207"/>
          <ac:spMkLst>
            <pc:docMk/>
            <pc:sldMk cId="4102587331" sldId="389"/>
            <ac:spMk id="9" creationId="{9D238CEB-31D8-D914-5000-EE48420B0481}"/>
          </ac:spMkLst>
        </pc:spChg>
        <pc:spChg chg="add mod">
          <ac:chgData name="Rusak, Piotr" userId="7788bdb2-d3a4-4b47-83b7-47178f8c268e" providerId="ADAL" clId="{1A3DC968-0432-4DCB-AE00-C145B30DF9A6}" dt="2023-09-24T17:41:57.323" v="1607" actId="207"/>
          <ac:spMkLst>
            <pc:docMk/>
            <pc:sldMk cId="4102587331" sldId="389"/>
            <ac:spMk id="12" creationId="{81398F46-FEE1-43EA-D3B8-641D1510757F}"/>
          </ac:spMkLst>
        </pc:spChg>
        <pc:spChg chg="add mod">
          <ac:chgData name="Rusak, Piotr" userId="7788bdb2-d3a4-4b47-83b7-47178f8c268e" providerId="ADAL" clId="{1A3DC968-0432-4DCB-AE00-C145B30DF9A6}" dt="2023-09-24T17:41:27.971" v="1599" actId="1076"/>
          <ac:spMkLst>
            <pc:docMk/>
            <pc:sldMk cId="4102587331" sldId="389"/>
            <ac:spMk id="13" creationId="{593A0EE4-C804-678E-38E4-994C65FFF73E}"/>
          </ac:spMkLst>
        </pc:spChg>
        <pc:spChg chg="add mod">
          <ac:chgData name="Rusak, Piotr" userId="7788bdb2-d3a4-4b47-83b7-47178f8c268e" providerId="ADAL" clId="{1A3DC968-0432-4DCB-AE00-C145B30DF9A6}" dt="2023-09-24T17:42:13.291" v="1612" actId="207"/>
          <ac:spMkLst>
            <pc:docMk/>
            <pc:sldMk cId="4102587331" sldId="389"/>
            <ac:spMk id="14" creationId="{851413EA-9159-554D-49C6-F53084F43496}"/>
          </ac:spMkLst>
        </pc:spChg>
        <pc:spChg chg="add mod">
          <ac:chgData name="Rusak, Piotr" userId="7788bdb2-d3a4-4b47-83b7-47178f8c268e" providerId="ADAL" clId="{1A3DC968-0432-4DCB-AE00-C145B30DF9A6}" dt="2023-09-25T07:04:03.208" v="2281" actId="113"/>
          <ac:spMkLst>
            <pc:docMk/>
            <pc:sldMk cId="4102587331" sldId="389"/>
            <ac:spMk id="17" creationId="{A18EEC5E-7956-E2A3-8B0E-9694599A2EA5}"/>
          </ac:spMkLst>
        </pc:spChg>
        <pc:spChg chg="add mod">
          <ac:chgData name="Rusak, Piotr" userId="7788bdb2-d3a4-4b47-83b7-47178f8c268e" providerId="ADAL" clId="{1A3DC968-0432-4DCB-AE00-C145B30DF9A6}" dt="2023-09-24T17:42:29.606" v="1616" actId="207"/>
          <ac:spMkLst>
            <pc:docMk/>
            <pc:sldMk cId="4102587331" sldId="389"/>
            <ac:spMk id="18" creationId="{E93D4468-064D-2CDB-AC42-624AC2DE9D8B}"/>
          </ac:spMkLst>
        </pc:spChg>
        <pc:spChg chg="add mod">
          <ac:chgData name="Rusak, Piotr" userId="7788bdb2-d3a4-4b47-83b7-47178f8c268e" providerId="ADAL" clId="{1A3DC968-0432-4DCB-AE00-C145B30DF9A6}" dt="2023-09-24T17:41:27.971" v="1599" actId="1076"/>
          <ac:spMkLst>
            <pc:docMk/>
            <pc:sldMk cId="4102587331" sldId="389"/>
            <ac:spMk id="19" creationId="{4A5920AE-76A3-C947-B346-36CFD93C1E37}"/>
          </ac:spMkLst>
        </pc:spChg>
        <pc:spChg chg="add mod">
          <ac:chgData name="Rusak, Piotr" userId="7788bdb2-d3a4-4b47-83b7-47178f8c268e" providerId="ADAL" clId="{1A3DC968-0432-4DCB-AE00-C145B30DF9A6}" dt="2023-09-24T17:42:22.431" v="1614" actId="207"/>
          <ac:spMkLst>
            <pc:docMk/>
            <pc:sldMk cId="4102587331" sldId="389"/>
            <ac:spMk id="20" creationId="{E5AF8A25-01F3-9B8E-F98F-E3E454A471F2}"/>
          </ac:spMkLst>
        </pc:spChg>
        <pc:spChg chg="add mod">
          <ac:chgData name="Rusak, Piotr" userId="7788bdb2-d3a4-4b47-83b7-47178f8c268e" providerId="ADAL" clId="{1A3DC968-0432-4DCB-AE00-C145B30DF9A6}" dt="2023-09-25T07:04:04.697" v="2282" actId="113"/>
          <ac:spMkLst>
            <pc:docMk/>
            <pc:sldMk cId="4102587331" sldId="389"/>
            <ac:spMk id="21" creationId="{ECF35A09-E411-4F02-C434-CC1461A56342}"/>
          </ac:spMkLst>
        </pc:spChg>
        <pc:spChg chg="add mod">
          <ac:chgData name="Rusak, Piotr" userId="7788bdb2-d3a4-4b47-83b7-47178f8c268e" providerId="ADAL" clId="{1A3DC968-0432-4DCB-AE00-C145B30DF9A6}" dt="2023-09-24T17:42:51.259" v="1622" actId="207"/>
          <ac:spMkLst>
            <pc:docMk/>
            <pc:sldMk cId="4102587331" sldId="389"/>
            <ac:spMk id="22" creationId="{DE4066B7-1F74-DBBD-6C9F-1BEB4DE7ACA4}"/>
          </ac:spMkLst>
        </pc:spChg>
        <pc:spChg chg="add mod">
          <ac:chgData name="Rusak, Piotr" userId="7788bdb2-d3a4-4b47-83b7-47178f8c268e" providerId="ADAL" clId="{1A3DC968-0432-4DCB-AE00-C145B30DF9A6}" dt="2023-09-24T17:43:14.552" v="1625" actId="1038"/>
          <ac:spMkLst>
            <pc:docMk/>
            <pc:sldMk cId="4102587331" sldId="389"/>
            <ac:spMk id="23" creationId="{4F845122-4A8A-B7A4-792E-37BF553F2898}"/>
          </ac:spMkLst>
        </pc:spChg>
        <pc:spChg chg="add mod">
          <ac:chgData name="Rusak, Piotr" userId="7788bdb2-d3a4-4b47-83b7-47178f8c268e" providerId="ADAL" clId="{1A3DC968-0432-4DCB-AE00-C145B30DF9A6}" dt="2023-09-24T17:42:42.117" v="1620" actId="207"/>
          <ac:spMkLst>
            <pc:docMk/>
            <pc:sldMk cId="4102587331" sldId="389"/>
            <ac:spMk id="24" creationId="{DC8BE5C3-1689-746D-5180-8A91D0608677}"/>
          </ac:spMkLst>
        </pc:spChg>
        <pc:spChg chg="add mod">
          <ac:chgData name="Rusak, Piotr" userId="7788bdb2-d3a4-4b47-83b7-47178f8c268e" providerId="ADAL" clId="{1A3DC968-0432-4DCB-AE00-C145B30DF9A6}" dt="2023-09-25T07:04:05.928" v="2283" actId="113"/>
          <ac:spMkLst>
            <pc:docMk/>
            <pc:sldMk cId="4102587331" sldId="389"/>
            <ac:spMk id="25" creationId="{A4D2B667-4A34-A892-CE7D-1F1878F66BF8}"/>
          </ac:spMkLst>
        </pc:spChg>
        <pc:spChg chg="add mod">
          <ac:chgData name="Rusak, Piotr" userId="7788bdb2-d3a4-4b47-83b7-47178f8c268e" providerId="ADAL" clId="{1A3DC968-0432-4DCB-AE00-C145B30DF9A6}" dt="2023-09-24T17:42:58.449" v="1624" actId="207"/>
          <ac:spMkLst>
            <pc:docMk/>
            <pc:sldMk cId="4102587331" sldId="389"/>
            <ac:spMk id="26" creationId="{13E690D8-5DDB-1994-6366-0BDDB5B4C2B2}"/>
          </ac:spMkLst>
        </pc:spChg>
        <pc:spChg chg="add mod">
          <ac:chgData name="Rusak, Piotr" userId="7788bdb2-d3a4-4b47-83b7-47178f8c268e" providerId="ADAL" clId="{1A3DC968-0432-4DCB-AE00-C145B30DF9A6}" dt="2023-09-24T17:41:27.971" v="1599" actId="1076"/>
          <ac:spMkLst>
            <pc:docMk/>
            <pc:sldMk cId="4102587331" sldId="389"/>
            <ac:spMk id="31" creationId="{C0BF57AF-8EF8-16A3-D7F6-2C3CBB465462}"/>
          </ac:spMkLst>
        </pc:spChg>
        <pc:spChg chg="add mod">
          <ac:chgData name="Rusak, Piotr" userId="7788bdb2-d3a4-4b47-83b7-47178f8c268e" providerId="ADAL" clId="{1A3DC968-0432-4DCB-AE00-C145B30DF9A6}" dt="2023-09-24T17:41:27.971" v="1599" actId="1076"/>
          <ac:spMkLst>
            <pc:docMk/>
            <pc:sldMk cId="4102587331" sldId="389"/>
            <ac:spMk id="32" creationId="{D4331DF7-4B12-6585-1FE2-773D12E6A137}"/>
          </ac:spMkLst>
        </pc:spChg>
        <pc:spChg chg="add mod">
          <ac:chgData name="Rusak, Piotr" userId="7788bdb2-d3a4-4b47-83b7-47178f8c268e" providerId="ADAL" clId="{1A3DC968-0432-4DCB-AE00-C145B30DF9A6}" dt="2023-09-24T17:41:27.971" v="1599" actId="1076"/>
          <ac:spMkLst>
            <pc:docMk/>
            <pc:sldMk cId="4102587331" sldId="389"/>
            <ac:spMk id="33" creationId="{18CBF3CD-B3BC-1E6B-1B36-70CBC67752AC}"/>
          </ac:spMkLst>
        </pc:spChg>
        <pc:spChg chg="add mod">
          <ac:chgData name="Rusak, Piotr" userId="7788bdb2-d3a4-4b47-83b7-47178f8c268e" providerId="ADAL" clId="{1A3DC968-0432-4DCB-AE00-C145B30DF9A6}" dt="2023-09-24T17:41:27.971" v="1599" actId="1076"/>
          <ac:spMkLst>
            <pc:docMk/>
            <pc:sldMk cId="4102587331" sldId="389"/>
            <ac:spMk id="34" creationId="{C8EC92EF-A189-186E-3140-595923A96412}"/>
          </ac:spMkLst>
        </pc:spChg>
        <pc:spChg chg="add mod">
          <ac:chgData name="Rusak, Piotr" userId="7788bdb2-d3a4-4b47-83b7-47178f8c268e" providerId="ADAL" clId="{1A3DC968-0432-4DCB-AE00-C145B30DF9A6}" dt="2023-09-25T07:04:01.656" v="2280" actId="113"/>
          <ac:spMkLst>
            <pc:docMk/>
            <pc:sldMk cId="4102587331" sldId="389"/>
            <ac:spMk id="35" creationId="{37CF77E5-0F24-814A-5C90-8D5F0B0913EB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53" creationId="{19C76FC4-4C98-D249-1475-25B6851D1BBA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54" creationId="{C354AB28-7BDB-0117-58F3-762CE13671C4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55" creationId="{C6DF2B3A-7E81-9A43-B1E3-DCEE046C2775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56" creationId="{7AD19990-10E6-1B24-6D51-260E0B1AFA8E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57" creationId="{39626696-77A0-F7FA-E878-DC9700E1BDA4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58" creationId="{DD447292-A789-4BEC-DCFB-899C7271EFD4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59" creationId="{1CC72036-1623-44F5-6911-0327B1371E52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60" creationId="{82264A6B-8658-4C97-D646-311DBF7D951C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61" creationId="{1B0CAA06-CE03-0904-325B-16AAD8B3F7E9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62" creationId="{4431603E-A74B-D0E0-ACB5-C25C527FCFC6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63" creationId="{7121FAA0-B4C4-5085-6105-404275641D77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64" creationId="{DE74C109-0FA5-1DA7-25DC-BECCE24DAC93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65" creationId="{26B9135B-5BA7-ADD5-3F20-118C37A3D422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66" creationId="{8C3F318C-7B50-41A1-F561-1E33D7763E64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67" creationId="{4863D27F-EA99-DC1D-719D-9CA6E575FB8F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68" creationId="{06DF7FFE-58DB-73A0-68A8-A422021CF503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76" creationId="{1B616FC0-1277-179C-CD67-6A5C6489142E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77" creationId="{42EBA864-0A5D-67B5-977A-DC59B7EA2813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78" creationId="{0AC605FA-3F07-1181-80E0-431EE6835EA7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79" creationId="{A87410FC-5A15-8D36-B7CD-9BABDC959951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80" creationId="{16934CC8-FDA6-629B-6A14-7106EAA548CC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81" creationId="{6E7F5BDC-4193-06F5-67CB-B0BB2FE0B28A}"/>
          </ac:spMkLst>
        </pc:spChg>
        <pc:spChg chg="del">
          <ac:chgData name="Rusak, Piotr" userId="7788bdb2-d3a4-4b47-83b7-47178f8c268e" providerId="ADAL" clId="{1A3DC968-0432-4DCB-AE00-C145B30DF9A6}" dt="2023-09-24T17:41:14.759" v="1597" actId="478"/>
          <ac:spMkLst>
            <pc:docMk/>
            <pc:sldMk cId="4102587331" sldId="389"/>
            <ac:spMk id="82" creationId="{C3EB7E8D-4167-E599-991D-343A5FA6CE09}"/>
          </ac:spMkLst>
        </pc:spChg>
        <pc:picChg chg="add mod">
          <ac:chgData name="Rusak, Piotr" userId="7788bdb2-d3a4-4b47-83b7-47178f8c268e" providerId="ADAL" clId="{1A3DC968-0432-4DCB-AE00-C145B30DF9A6}" dt="2023-09-24T17:41:27.971" v="1599" actId="1076"/>
          <ac:picMkLst>
            <pc:docMk/>
            <pc:sldMk cId="4102587331" sldId="389"/>
            <ac:picMk id="27" creationId="{E28BFF83-9465-8869-D39D-25B9A92D1821}"/>
          </ac:picMkLst>
        </pc:picChg>
        <pc:picChg chg="add mod">
          <ac:chgData name="Rusak, Piotr" userId="7788bdb2-d3a4-4b47-83b7-47178f8c268e" providerId="ADAL" clId="{1A3DC968-0432-4DCB-AE00-C145B30DF9A6}" dt="2023-09-24T17:41:27.971" v="1599" actId="1076"/>
          <ac:picMkLst>
            <pc:docMk/>
            <pc:sldMk cId="4102587331" sldId="389"/>
            <ac:picMk id="28" creationId="{E7C7F55F-9A3B-2D95-44B7-55C849676499}"/>
          </ac:picMkLst>
        </pc:picChg>
        <pc:picChg chg="add mod">
          <ac:chgData name="Rusak, Piotr" userId="7788bdb2-d3a4-4b47-83b7-47178f8c268e" providerId="ADAL" clId="{1A3DC968-0432-4DCB-AE00-C145B30DF9A6}" dt="2023-09-24T17:41:27.971" v="1599" actId="1076"/>
          <ac:picMkLst>
            <pc:docMk/>
            <pc:sldMk cId="4102587331" sldId="389"/>
            <ac:picMk id="29" creationId="{E80F618D-3EBD-A15B-47D4-BA444827B77D}"/>
          </ac:picMkLst>
        </pc:picChg>
        <pc:picChg chg="add mod">
          <ac:chgData name="Rusak, Piotr" userId="7788bdb2-d3a4-4b47-83b7-47178f8c268e" providerId="ADAL" clId="{1A3DC968-0432-4DCB-AE00-C145B30DF9A6}" dt="2023-09-24T17:41:27.971" v="1599" actId="1076"/>
          <ac:picMkLst>
            <pc:docMk/>
            <pc:sldMk cId="4102587331" sldId="389"/>
            <ac:picMk id="30" creationId="{D691771A-1B40-C0F9-1EC6-C39B7CAB982F}"/>
          </ac:picMkLst>
        </pc:picChg>
        <pc:picChg chg="del">
          <ac:chgData name="Rusak, Piotr" userId="7788bdb2-d3a4-4b47-83b7-47178f8c268e" providerId="ADAL" clId="{1A3DC968-0432-4DCB-AE00-C145B30DF9A6}" dt="2023-09-24T17:41:14.759" v="1597" actId="478"/>
          <ac:picMkLst>
            <pc:docMk/>
            <pc:sldMk cId="4102587331" sldId="389"/>
            <ac:picMk id="69" creationId="{313391B4-D941-57B6-19C4-573A9A69EE63}"/>
          </ac:picMkLst>
        </pc:picChg>
        <pc:picChg chg="del">
          <ac:chgData name="Rusak, Piotr" userId="7788bdb2-d3a4-4b47-83b7-47178f8c268e" providerId="ADAL" clId="{1A3DC968-0432-4DCB-AE00-C145B30DF9A6}" dt="2023-09-24T17:41:14.759" v="1597" actId="478"/>
          <ac:picMkLst>
            <pc:docMk/>
            <pc:sldMk cId="4102587331" sldId="389"/>
            <ac:picMk id="70" creationId="{84536D4C-AFFB-2FDF-7E30-347C31C1D4E4}"/>
          </ac:picMkLst>
        </pc:picChg>
        <pc:picChg chg="del">
          <ac:chgData name="Rusak, Piotr" userId="7788bdb2-d3a4-4b47-83b7-47178f8c268e" providerId="ADAL" clId="{1A3DC968-0432-4DCB-AE00-C145B30DF9A6}" dt="2023-09-24T17:41:14.759" v="1597" actId="478"/>
          <ac:picMkLst>
            <pc:docMk/>
            <pc:sldMk cId="4102587331" sldId="389"/>
            <ac:picMk id="71" creationId="{98823830-3410-7700-05A0-CA53307DE6A0}"/>
          </ac:picMkLst>
        </pc:picChg>
        <pc:picChg chg="del">
          <ac:chgData name="Rusak, Piotr" userId="7788bdb2-d3a4-4b47-83b7-47178f8c268e" providerId="ADAL" clId="{1A3DC968-0432-4DCB-AE00-C145B30DF9A6}" dt="2023-09-24T17:41:14.759" v="1597" actId="478"/>
          <ac:picMkLst>
            <pc:docMk/>
            <pc:sldMk cId="4102587331" sldId="389"/>
            <ac:picMk id="72" creationId="{C247CC18-9C0C-D0C0-585E-AB6CD2BF86ED}"/>
          </ac:picMkLst>
        </pc:picChg>
        <pc:picChg chg="del">
          <ac:chgData name="Rusak, Piotr" userId="7788bdb2-d3a4-4b47-83b7-47178f8c268e" providerId="ADAL" clId="{1A3DC968-0432-4DCB-AE00-C145B30DF9A6}" dt="2023-09-24T17:41:14.759" v="1597" actId="478"/>
          <ac:picMkLst>
            <pc:docMk/>
            <pc:sldMk cId="4102587331" sldId="389"/>
            <ac:picMk id="73" creationId="{188E43B7-5241-989D-92FD-A62003DF029A}"/>
          </ac:picMkLst>
        </pc:picChg>
        <pc:picChg chg="del">
          <ac:chgData name="Rusak, Piotr" userId="7788bdb2-d3a4-4b47-83b7-47178f8c268e" providerId="ADAL" clId="{1A3DC968-0432-4DCB-AE00-C145B30DF9A6}" dt="2023-09-24T17:41:14.759" v="1597" actId="478"/>
          <ac:picMkLst>
            <pc:docMk/>
            <pc:sldMk cId="4102587331" sldId="389"/>
            <ac:picMk id="74" creationId="{37C296E2-6B2A-2BA1-A9CE-D167B7EFDA67}"/>
          </ac:picMkLst>
        </pc:picChg>
        <pc:cxnChg chg="del mod">
          <ac:chgData name="Rusak, Piotr" userId="7788bdb2-d3a4-4b47-83b7-47178f8c268e" providerId="ADAL" clId="{1A3DC968-0432-4DCB-AE00-C145B30DF9A6}" dt="2023-09-24T17:41:14.759" v="1597" actId="478"/>
          <ac:cxnSpMkLst>
            <pc:docMk/>
            <pc:sldMk cId="4102587331" sldId="389"/>
            <ac:cxnSpMk id="75" creationId="{A2F8CFEB-B4C5-1FF6-A9B9-2FF94B21E6D5}"/>
          </ac:cxnSpMkLst>
        </pc:cxnChg>
      </pc:sldChg>
      <pc:sldChg chg="addSp delSp modSp add mod delAnim modAnim">
        <pc:chgData name="Rusak, Piotr" userId="7788bdb2-d3a4-4b47-83b7-47178f8c268e" providerId="ADAL" clId="{1A3DC968-0432-4DCB-AE00-C145B30DF9A6}" dt="2023-09-25T07:04:24.217" v="2288" actId="113"/>
        <pc:sldMkLst>
          <pc:docMk/>
          <pc:sldMk cId="3262985701" sldId="390"/>
        </pc:sldMkLst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4" creationId="{60416667-3B5C-8968-25DD-23063B79CDE3}"/>
          </ac:spMkLst>
        </pc:spChg>
        <pc:spChg chg="mod">
          <ac:chgData name="Rusak, Piotr" userId="7788bdb2-d3a4-4b47-83b7-47178f8c268e" providerId="ADAL" clId="{1A3DC968-0432-4DCB-AE00-C145B30DF9A6}" dt="2023-09-24T17:59:15.947" v="1758" actId="20577"/>
          <ac:spMkLst>
            <pc:docMk/>
            <pc:sldMk cId="3262985701" sldId="390"/>
            <ac:spMk id="7" creationId="{DAC72DD8-5FAA-495F-4671-85CE4717196A}"/>
          </ac:spMkLst>
        </pc:spChg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9" creationId="{9D238CEB-31D8-D914-5000-EE48420B0481}"/>
          </ac:spMkLst>
        </pc:spChg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12" creationId="{81398F46-FEE1-43EA-D3B8-641D1510757F}"/>
          </ac:spMkLst>
        </pc:spChg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13" creationId="{593A0EE4-C804-678E-38E4-994C65FFF73E}"/>
          </ac:spMkLst>
        </pc:spChg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14" creationId="{851413EA-9159-554D-49C6-F53084F43496}"/>
          </ac:spMkLst>
        </pc:spChg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17" creationId="{A18EEC5E-7956-E2A3-8B0E-9694599A2EA5}"/>
          </ac:spMkLst>
        </pc:spChg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18" creationId="{E93D4468-064D-2CDB-AC42-624AC2DE9D8B}"/>
          </ac:spMkLst>
        </pc:spChg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19" creationId="{4A5920AE-76A3-C947-B346-36CFD93C1E37}"/>
          </ac:spMkLst>
        </pc:spChg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20" creationId="{E5AF8A25-01F3-9B8E-F98F-E3E454A471F2}"/>
          </ac:spMkLst>
        </pc:spChg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21" creationId="{ECF35A09-E411-4F02-C434-CC1461A56342}"/>
          </ac:spMkLst>
        </pc:spChg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22" creationId="{DE4066B7-1F74-DBBD-6C9F-1BEB4DE7ACA4}"/>
          </ac:spMkLst>
        </pc:spChg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23" creationId="{4F845122-4A8A-B7A4-792E-37BF553F2898}"/>
          </ac:spMkLst>
        </pc:spChg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24" creationId="{DC8BE5C3-1689-746D-5180-8A91D0608677}"/>
          </ac:spMkLst>
        </pc:spChg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25" creationId="{A4D2B667-4A34-A892-CE7D-1F1878F66BF8}"/>
          </ac:spMkLst>
        </pc:spChg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26" creationId="{13E690D8-5DDB-1994-6366-0BDDB5B4C2B2}"/>
          </ac:spMkLst>
        </pc:spChg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31" creationId="{C0BF57AF-8EF8-16A3-D7F6-2C3CBB465462}"/>
          </ac:spMkLst>
        </pc:spChg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32" creationId="{D4331DF7-4B12-6585-1FE2-773D12E6A137}"/>
          </ac:spMkLst>
        </pc:spChg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33" creationId="{18CBF3CD-B3BC-1E6B-1B36-70CBC67752AC}"/>
          </ac:spMkLst>
        </pc:spChg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34" creationId="{C8EC92EF-A189-186E-3140-595923A96412}"/>
          </ac:spMkLst>
        </pc:spChg>
        <pc:spChg chg="del">
          <ac:chgData name="Rusak, Piotr" userId="7788bdb2-d3a4-4b47-83b7-47178f8c268e" providerId="ADAL" clId="{1A3DC968-0432-4DCB-AE00-C145B30DF9A6}" dt="2023-09-24T17:51:15.748" v="1627" actId="478"/>
          <ac:spMkLst>
            <pc:docMk/>
            <pc:sldMk cId="3262985701" sldId="390"/>
            <ac:spMk id="35" creationId="{37CF77E5-0F24-814A-5C90-8D5F0B0913EB}"/>
          </ac:spMkLst>
        </pc:spChg>
        <pc:spChg chg="add mod">
          <ac:chgData name="Rusak, Piotr" userId="7788bdb2-d3a4-4b47-83b7-47178f8c268e" providerId="ADAL" clId="{1A3DC968-0432-4DCB-AE00-C145B30DF9A6}" dt="2023-09-24T17:52:27.010" v="1647" actId="1076"/>
          <ac:spMkLst>
            <pc:docMk/>
            <pc:sldMk cId="3262985701" sldId="390"/>
            <ac:spMk id="36" creationId="{8692EFED-9F81-3BF0-4432-6BF4F8F916E1}"/>
          </ac:spMkLst>
        </pc:spChg>
        <pc:spChg chg="add mod">
          <ac:chgData name="Rusak, Piotr" userId="7788bdb2-d3a4-4b47-83b7-47178f8c268e" providerId="ADAL" clId="{1A3DC968-0432-4DCB-AE00-C145B30DF9A6}" dt="2023-09-24T17:52:27.010" v="1647" actId="1076"/>
          <ac:spMkLst>
            <pc:docMk/>
            <pc:sldMk cId="3262985701" sldId="390"/>
            <ac:spMk id="37" creationId="{524BE382-60E2-6C7E-7C4A-9CE386E22D72}"/>
          </ac:spMkLst>
        </pc:spChg>
        <pc:spChg chg="add mod">
          <ac:chgData name="Rusak, Piotr" userId="7788bdb2-d3a4-4b47-83b7-47178f8c268e" providerId="ADAL" clId="{1A3DC968-0432-4DCB-AE00-C145B30DF9A6}" dt="2023-09-25T07:04:16.056" v="2284" actId="113"/>
          <ac:spMkLst>
            <pc:docMk/>
            <pc:sldMk cId="3262985701" sldId="390"/>
            <ac:spMk id="38" creationId="{DFF6851F-5D4C-AC68-3B3A-488D7A7AFED6}"/>
          </ac:spMkLst>
        </pc:spChg>
        <pc:spChg chg="add mod">
          <ac:chgData name="Rusak, Piotr" userId="7788bdb2-d3a4-4b47-83b7-47178f8c268e" providerId="ADAL" clId="{1A3DC968-0432-4DCB-AE00-C145B30DF9A6}" dt="2023-09-24T17:52:27.010" v="1647" actId="1076"/>
          <ac:spMkLst>
            <pc:docMk/>
            <pc:sldMk cId="3262985701" sldId="390"/>
            <ac:spMk id="39" creationId="{3F6EA0D8-24D0-55F8-3F40-ECA85CBB79CB}"/>
          </ac:spMkLst>
        </pc:spChg>
        <pc:spChg chg="add mod">
          <ac:chgData name="Rusak, Piotr" userId="7788bdb2-d3a4-4b47-83b7-47178f8c268e" providerId="ADAL" clId="{1A3DC968-0432-4DCB-AE00-C145B30DF9A6}" dt="2023-09-24T17:52:27.010" v="1647" actId="1076"/>
          <ac:spMkLst>
            <pc:docMk/>
            <pc:sldMk cId="3262985701" sldId="390"/>
            <ac:spMk id="40" creationId="{0123ED2D-3020-0A8A-0748-9AB90973B288}"/>
          </ac:spMkLst>
        </pc:spChg>
        <pc:spChg chg="add mod">
          <ac:chgData name="Rusak, Piotr" userId="7788bdb2-d3a4-4b47-83b7-47178f8c268e" providerId="ADAL" clId="{1A3DC968-0432-4DCB-AE00-C145B30DF9A6}" dt="2023-09-24T17:52:27.010" v="1647" actId="1076"/>
          <ac:spMkLst>
            <pc:docMk/>
            <pc:sldMk cId="3262985701" sldId="390"/>
            <ac:spMk id="41" creationId="{37D90D1B-51B0-10CD-25DB-A91FBCC39E1C}"/>
          </ac:spMkLst>
        </pc:spChg>
        <pc:spChg chg="add mod">
          <ac:chgData name="Rusak, Piotr" userId="7788bdb2-d3a4-4b47-83b7-47178f8c268e" providerId="ADAL" clId="{1A3DC968-0432-4DCB-AE00-C145B30DF9A6}" dt="2023-09-25T07:04:17.554" v="2285" actId="113"/>
          <ac:spMkLst>
            <pc:docMk/>
            <pc:sldMk cId="3262985701" sldId="390"/>
            <ac:spMk id="42" creationId="{EB302DD8-24D1-1C86-3B4C-AD0DCCCE4671}"/>
          </ac:spMkLst>
        </pc:spChg>
        <pc:spChg chg="add mod">
          <ac:chgData name="Rusak, Piotr" userId="7788bdb2-d3a4-4b47-83b7-47178f8c268e" providerId="ADAL" clId="{1A3DC968-0432-4DCB-AE00-C145B30DF9A6}" dt="2023-09-24T17:52:27.010" v="1647" actId="1076"/>
          <ac:spMkLst>
            <pc:docMk/>
            <pc:sldMk cId="3262985701" sldId="390"/>
            <ac:spMk id="43" creationId="{D1550DFB-9875-2CFA-0A6C-57E40E47A892}"/>
          </ac:spMkLst>
        </pc:spChg>
        <pc:spChg chg="add mod">
          <ac:chgData name="Rusak, Piotr" userId="7788bdb2-d3a4-4b47-83b7-47178f8c268e" providerId="ADAL" clId="{1A3DC968-0432-4DCB-AE00-C145B30DF9A6}" dt="2023-09-24T17:52:27.010" v="1647" actId="1076"/>
          <ac:spMkLst>
            <pc:docMk/>
            <pc:sldMk cId="3262985701" sldId="390"/>
            <ac:spMk id="44" creationId="{AECA4685-44C9-96DF-B6F4-981B3E5B1EE7}"/>
          </ac:spMkLst>
        </pc:spChg>
        <pc:spChg chg="add mod">
          <ac:chgData name="Rusak, Piotr" userId="7788bdb2-d3a4-4b47-83b7-47178f8c268e" providerId="ADAL" clId="{1A3DC968-0432-4DCB-AE00-C145B30DF9A6}" dt="2023-09-24T17:52:27.010" v="1647" actId="1076"/>
          <ac:spMkLst>
            <pc:docMk/>
            <pc:sldMk cId="3262985701" sldId="390"/>
            <ac:spMk id="45" creationId="{E5A4099D-3411-9A38-666A-55EE8DF5A8B3}"/>
          </ac:spMkLst>
        </pc:spChg>
        <pc:spChg chg="add mod">
          <ac:chgData name="Rusak, Piotr" userId="7788bdb2-d3a4-4b47-83b7-47178f8c268e" providerId="ADAL" clId="{1A3DC968-0432-4DCB-AE00-C145B30DF9A6}" dt="2023-09-25T07:04:20.752" v="2286" actId="113"/>
          <ac:spMkLst>
            <pc:docMk/>
            <pc:sldMk cId="3262985701" sldId="390"/>
            <ac:spMk id="46" creationId="{FEEEA109-B269-FD53-1A74-579E9AFB2AAC}"/>
          </ac:spMkLst>
        </pc:spChg>
        <pc:spChg chg="add mod">
          <ac:chgData name="Rusak, Piotr" userId="7788bdb2-d3a4-4b47-83b7-47178f8c268e" providerId="ADAL" clId="{1A3DC968-0432-4DCB-AE00-C145B30DF9A6}" dt="2023-09-24T17:52:27.010" v="1647" actId="1076"/>
          <ac:spMkLst>
            <pc:docMk/>
            <pc:sldMk cId="3262985701" sldId="390"/>
            <ac:spMk id="47" creationId="{3267F536-5B8F-4FFA-DCDB-940971EF9C94}"/>
          </ac:spMkLst>
        </pc:spChg>
        <pc:spChg chg="add mod">
          <ac:chgData name="Rusak, Piotr" userId="7788bdb2-d3a4-4b47-83b7-47178f8c268e" providerId="ADAL" clId="{1A3DC968-0432-4DCB-AE00-C145B30DF9A6}" dt="2023-09-24T17:52:27.010" v="1647" actId="1076"/>
          <ac:spMkLst>
            <pc:docMk/>
            <pc:sldMk cId="3262985701" sldId="390"/>
            <ac:spMk id="48" creationId="{FF855CF4-8AC3-2128-F347-69598292142B}"/>
          </ac:spMkLst>
        </pc:spChg>
        <pc:spChg chg="add mod">
          <ac:chgData name="Rusak, Piotr" userId="7788bdb2-d3a4-4b47-83b7-47178f8c268e" providerId="ADAL" clId="{1A3DC968-0432-4DCB-AE00-C145B30DF9A6}" dt="2023-09-24T17:52:27.010" v="1647" actId="1076"/>
          <ac:spMkLst>
            <pc:docMk/>
            <pc:sldMk cId="3262985701" sldId="390"/>
            <ac:spMk id="49" creationId="{4FCD81F2-1524-3120-0955-658A80BE9F5F}"/>
          </ac:spMkLst>
        </pc:spChg>
        <pc:spChg chg="add mod">
          <ac:chgData name="Rusak, Piotr" userId="7788bdb2-d3a4-4b47-83b7-47178f8c268e" providerId="ADAL" clId="{1A3DC968-0432-4DCB-AE00-C145B30DF9A6}" dt="2023-09-25T07:04:22.585" v="2287" actId="113"/>
          <ac:spMkLst>
            <pc:docMk/>
            <pc:sldMk cId="3262985701" sldId="390"/>
            <ac:spMk id="50" creationId="{CEACC98A-EDC7-28F4-A9D5-9CF822B13166}"/>
          </ac:spMkLst>
        </pc:spChg>
        <pc:spChg chg="add mod">
          <ac:chgData name="Rusak, Piotr" userId="7788bdb2-d3a4-4b47-83b7-47178f8c268e" providerId="ADAL" clId="{1A3DC968-0432-4DCB-AE00-C145B30DF9A6}" dt="2023-09-24T17:52:27.010" v="1647" actId="1076"/>
          <ac:spMkLst>
            <pc:docMk/>
            <pc:sldMk cId="3262985701" sldId="390"/>
            <ac:spMk id="51" creationId="{32A0C208-2D88-D592-9E0F-5753A6F53896}"/>
          </ac:spMkLst>
        </pc:spChg>
        <pc:spChg chg="add mod">
          <ac:chgData name="Rusak, Piotr" userId="7788bdb2-d3a4-4b47-83b7-47178f8c268e" providerId="ADAL" clId="{1A3DC968-0432-4DCB-AE00-C145B30DF9A6}" dt="2023-09-24T17:52:27.010" v="1647" actId="1076"/>
          <ac:spMkLst>
            <pc:docMk/>
            <pc:sldMk cId="3262985701" sldId="390"/>
            <ac:spMk id="59" creationId="{050098AC-D297-414E-EFB3-63ACD88DDE4F}"/>
          </ac:spMkLst>
        </pc:spChg>
        <pc:spChg chg="add mod">
          <ac:chgData name="Rusak, Piotr" userId="7788bdb2-d3a4-4b47-83b7-47178f8c268e" providerId="ADAL" clId="{1A3DC968-0432-4DCB-AE00-C145B30DF9A6}" dt="2023-09-24T17:52:27.010" v="1647" actId="1076"/>
          <ac:spMkLst>
            <pc:docMk/>
            <pc:sldMk cId="3262985701" sldId="390"/>
            <ac:spMk id="60" creationId="{C24D3ACB-BB53-B1C7-2925-13D82F077C7B}"/>
          </ac:spMkLst>
        </pc:spChg>
        <pc:spChg chg="add mod">
          <ac:chgData name="Rusak, Piotr" userId="7788bdb2-d3a4-4b47-83b7-47178f8c268e" providerId="ADAL" clId="{1A3DC968-0432-4DCB-AE00-C145B30DF9A6}" dt="2023-09-24T17:55:08.607" v="1686" actId="1076"/>
          <ac:spMkLst>
            <pc:docMk/>
            <pc:sldMk cId="3262985701" sldId="390"/>
            <ac:spMk id="61" creationId="{4B8C6460-7C8C-1653-03B0-3A7894DB6C77}"/>
          </ac:spMkLst>
        </pc:spChg>
        <pc:spChg chg="add mod">
          <ac:chgData name="Rusak, Piotr" userId="7788bdb2-d3a4-4b47-83b7-47178f8c268e" providerId="ADAL" clId="{1A3DC968-0432-4DCB-AE00-C145B30DF9A6}" dt="2023-09-24T17:52:27.010" v="1647" actId="1076"/>
          <ac:spMkLst>
            <pc:docMk/>
            <pc:sldMk cId="3262985701" sldId="390"/>
            <ac:spMk id="62" creationId="{8E0C2777-C82A-8E78-4218-7BAB173672B9}"/>
          </ac:spMkLst>
        </pc:spChg>
        <pc:spChg chg="add mod">
          <ac:chgData name="Rusak, Piotr" userId="7788bdb2-d3a4-4b47-83b7-47178f8c268e" providerId="ADAL" clId="{1A3DC968-0432-4DCB-AE00-C145B30DF9A6}" dt="2023-09-24T17:52:35.444" v="1649" actId="1076"/>
          <ac:spMkLst>
            <pc:docMk/>
            <pc:sldMk cId="3262985701" sldId="390"/>
            <ac:spMk id="63" creationId="{A57D16ED-4541-3E83-FD0E-98EE2D797967}"/>
          </ac:spMkLst>
        </pc:spChg>
        <pc:spChg chg="add mod">
          <ac:chgData name="Rusak, Piotr" userId="7788bdb2-d3a4-4b47-83b7-47178f8c268e" providerId="ADAL" clId="{1A3DC968-0432-4DCB-AE00-C145B30DF9A6}" dt="2023-09-24T17:52:35.444" v="1649" actId="1076"/>
          <ac:spMkLst>
            <pc:docMk/>
            <pc:sldMk cId="3262985701" sldId="390"/>
            <ac:spMk id="64" creationId="{9AEB8705-7B1B-77FA-62AD-0C7A73741043}"/>
          </ac:spMkLst>
        </pc:spChg>
        <pc:spChg chg="add mod">
          <ac:chgData name="Rusak, Piotr" userId="7788bdb2-d3a4-4b47-83b7-47178f8c268e" providerId="ADAL" clId="{1A3DC968-0432-4DCB-AE00-C145B30DF9A6}" dt="2023-09-24T17:52:35.444" v="1649" actId="1076"/>
          <ac:spMkLst>
            <pc:docMk/>
            <pc:sldMk cId="3262985701" sldId="390"/>
            <ac:spMk id="65" creationId="{48DE37C7-6DD4-AAA6-1CB8-41CCDFD9E491}"/>
          </ac:spMkLst>
        </pc:spChg>
        <pc:spChg chg="add mod">
          <ac:chgData name="Rusak, Piotr" userId="7788bdb2-d3a4-4b47-83b7-47178f8c268e" providerId="ADAL" clId="{1A3DC968-0432-4DCB-AE00-C145B30DF9A6}" dt="2023-09-24T17:58:49.091" v="1749" actId="20577"/>
          <ac:spMkLst>
            <pc:docMk/>
            <pc:sldMk cId="3262985701" sldId="390"/>
            <ac:spMk id="68" creationId="{703DC2E1-F0A9-3DDF-2E1E-52D67C8A3387}"/>
          </ac:spMkLst>
        </pc:spChg>
        <pc:spChg chg="add mod">
          <ac:chgData name="Rusak, Piotr" userId="7788bdb2-d3a4-4b47-83b7-47178f8c268e" providerId="ADAL" clId="{1A3DC968-0432-4DCB-AE00-C145B30DF9A6}" dt="2023-09-25T07:04:24.217" v="2288" actId="113"/>
          <ac:spMkLst>
            <pc:docMk/>
            <pc:sldMk cId="3262985701" sldId="390"/>
            <ac:spMk id="69" creationId="{42569B31-624C-CDDA-0122-50ECAE546EB2}"/>
          </ac:spMkLst>
        </pc:spChg>
        <pc:picChg chg="del">
          <ac:chgData name="Rusak, Piotr" userId="7788bdb2-d3a4-4b47-83b7-47178f8c268e" providerId="ADAL" clId="{1A3DC968-0432-4DCB-AE00-C145B30DF9A6}" dt="2023-09-24T17:51:15.748" v="1627" actId="478"/>
          <ac:picMkLst>
            <pc:docMk/>
            <pc:sldMk cId="3262985701" sldId="390"/>
            <ac:picMk id="27" creationId="{E28BFF83-9465-8869-D39D-25B9A92D1821}"/>
          </ac:picMkLst>
        </pc:picChg>
        <pc:picChg chg="del">
          <ac:chgData name="Rusak, Piotr" userId="7788bdb2-d3a4-4b47-83b7-47178f8c268e" providerId="ADAL" clId="{1A3DC968-0432-4DCB-AE00-C145B30DF9A6}" dt="2023-09-24T17:51:15.748" v="1627" actId="478"/>
          <ac:picMkLst>
            <pc:docMk/>
            <pc:sldMk cId="3262985701" sldId="390"/>
            <ac:picMk id="28" creationId="{E7C7F55F-9A3B-2D95-44B7-55C849676499}"/>
          </ac:picMkLst>
        </pc:picChg>
        <pc:picChg chg="del">
          <ac:chgData name="Rusak, Piotr" userId="7788bdb2-d3a4-4b47-83b7-47178f8c268e" providerId="ADAL" clId="{1A3DC968-0432-4DCB-AE00-C145B30DF9A6}" dt="2023-09-24T17:51:15.748" v="1627" actId="478"/>
          <ac:picMkLst>
            <pc:docMk/>
            <pc:sldMk cId="3262985701" sldId="390"/>
            <ac:picMk id="29" creationId="{E80F618D-3EBD-A15B-47D4-BA444827B77D}"/>
          </ac:picMkLst>
        </pc:picChg>
        <pc:picChg chg="del">
          <ac:chgData name="Rusak, Piotr" userId="7788bdb2-d3a4-4b47-83b7-47178f8c268e" providerId="ADAL" clId="{1A3DC968-0432-4DCB-AE00-C145B30DF9A6}" dt="2023-09-24T17:51:15.748" v="1627" actId="478"/>
          <ac:picMkLst>
            <pc:docMk/>
            <pc:sldMk cId="3262985701" sldId="390"/>
            <ac:picMk id="30" creationId="{D691771A-1B40-C0F9-1EC6-C39B7CAB982F}"/>
          </ac:picMkLst>
        </pc:picChg>
        <pc:picChg chg="add mod">
          <ac:chgData name="Rusak, Piotr" userId="7788bdb2-d3a4-4b47-83b7-47178f8c268e" providerId="ADAL" clId="{1A3DC968-0432-4DCB-AE00-C145B30DF9A6}" dt="2023-09-24T17:52:27.010" v="1647" actId="1076"/>
          <ac:picMkLst>
            <pc:docMk/>
            <pc:sldMk cId="3262985701" sldId="390"/>
            <ac:picMk id="52" creationId="{DF46A842-2625-850E-E877-B7388179D626}"/>
          </ac:picMkLst>
        </pc:picChg>
        <pc:picChg chg="add mod">
          <ac:chgData name="Rusak, Piotr" userId="7788bdb2-d3a4-4b47-83b7-47178f8c268e" providerId="ADAL" clId="{1A3DC968-0432-4DCB-AE00-C145B30DF9A6}" dt="2023-09-24T17:52:27.010" v="1647" actId="1076"/>
          <ac:picMkLst>
            <pc:docMk/>
            <pc:sldMk cId="3262985701" sldId="390"/>
            <ac:picMk id="53" creationId="{36154615-2C26-BB06-F3CF-46EBCE432542}"/>
          </ac:picMkLst>
        </pc:picChg>
        <pc:picChg chg="add mod">
          <ac:chgData name="Rusak, Piotr" userId="7788bdb2-d3a4-4b47-83b7-47178f8c268e" providerId="ADAL" clId="{1A3DC968-0432-4DCB-AE00-C145B30DF9A6}" dt="2023-09-24T17:55:36.209" v="1690" actId="1076"/>
          <ac:picMkLst>
            <pc:docMk/>
            <pc:sldMk cId="3262985701" sldId="390"/>
            <ac:picMk id="54" creationId="{945714E4-5385-3B45-ABDF-A85C7089A140}"/>
          </ac:picMkLst>
        </pc:picChg>
        <pc:picChg chg="add mod">
          <ac:chgData name="Rusak, Piotr" userId="7788bdb2-d3a4-4b47-83b7-47178f8c268e" providerId="ADAL" clId="{1A3DC968-0432-4DCB-AE00-C145B30DF9A6}" dt="2023-09-24T17:52:27.010" v="1647" actId="1076"/>
          <ac:picMkLst>
            <pc:docMk/>
            <pc:sldMk cId="3262985701" sldId="390"/>
            <ac:picMk id="55" creationId="{A5A23452-EA7E-BCD6-4F3E-E33ACC258C5B}"/>
          </ac:picMkLst>
        </pc:picChg>
        <pc:picChg chg="add mod">
          <ac:chgData name="Rusak, Piotr" userId="7788bdb2-d3a4-4b47-83b7-47178f8c268e" providerId="ADAL" clId="{1A3DC968-0432-4DCB-AE00-C145B30DF9A6}" dt="2023-09-24T17:52:27.010" v="1647" actId="1076"/>
          <ac:picMkLst>
            <pc:docMk/>
            <pc:sldMk cId="3262985701" sldId="390"/>
            <ac:picMk id="56" creationId="{94A0FD1A-5293-D376-96DC-8E838C9F04C7}"/>
          </ac:picMkLst>
        </pc:picChg>
        <pc:picChg chg="add mod">
          <ac:chgData name="Rusak, Piotr" userId="7788bdb2-d3a4-4b47-83b7-47178f8c268e" providerId="ADAL" clId="{1A3DC968-0432-4DCB-AE00-C145B30DF9A6}" dt="2023-09-24T17:55:38.820" v="1691" actId="1076"/>
          <ac:picMkLst>
            <pc:docMk/>
            <pc:sldMk cId="3262985701" sldId="390"/>
            <ac:picMk id="57" creationId="{9EF13AD7-9EA2-3A4F-79FD-F266D772DC30}"/>
          </ac:picMkLst>
        </pc:picChg>
        <pc:picChg chg="add mod">
          <ac:chgData name="Rusak, Piotr" userId="7788bdb2-d3a4-4b47-83b7-47178f8c268e" providerId="ADAL" clId="{1A3DC968-0432-4DCB-AE00-C145B30DF9A6}" dt="2023-09-24T17:52:27.010" v="1647" actId="1076"/>
          <ac:picMkLst>
            <pc:docMk/>
            <pc:sldMk cId="3262985701" sldId="390"/>
            <ac:picMk id="58" creationId="{C5CAB79C-232D-3408-AD6E-60339597DB28}"/>
          </ac:picMkLst>
        </pc:picChg>
        <pc:picChg chg="add del mod">
          <ac:chgData name="Rusak, Piotr" userId="7788bdb2-d3a4-4b47-83b7-47178f8c268e" providerId="ADAL" clId="{1A3DC968-0432-4DCB-AE00-C145B30DF9A6}" dt="2023-09-24T17:54:44.404" v="1678" actId="478"/>
          <ac:picMkLst>
            <pc:docMk/>
            <pc:sldMk cId="3262985701" sldId="390"/>
            <ac:picMk id="66" creationId="{4F49019B-56D4-AADF-9378-B4BF53702E9F}"/>
          </ac:picMkLst>
        </pc:picChg>
        <pc:picChg chg="add mod ord">
          <ac:chgData name="Rusak, Piotr" userId="7788bdb2-d3a4-4b47-83b7-47178f8c268e" providerId="ADAL" clId="{1A3DC968-0432-4DCB-AE00-C145B30DF9A6}" dt="2023-09-24T17:55:05.045" v="1684" actId="1076"/>
          <ac:picMkLst>
            <pc:docMk/>
            <pc:sldMk cId="3262985701" sldId="390"/>
            <ac:picMk id="67" creationId="{33305158-951F-367E-DF5F-383C021ACCA5}"/>
          </ac:picMkLst>
        </pc:picChg>
        <pc:picChg chg="add mod">
          <ac:chgData name="Rusak, Piotr" userId="7788bdb2-d3a4-4b47-83b7-47178f8c268e" providerId="ADAL" clId="{1A3DC968-0432-4DCB-AE00-C145B30DF9A6}" dt="2023-09-24T17:54:52.338" v="1681" actId="1076"/>
          <ac:picMkLst>
            <pc:docMk/>
            <pc:sldMk cId="3262985701" sldId="390"/>
            <ac:picMk id="71" creationId="{B6D06AC3-B491-E1FE-6A1E-38C69437893B}"/>
          </ac:picMkLst>
        </pc:picChg>
        <pc:picChg chg="add mod">
          <ac:chgData name="Rusak, Piotr" userId="7788bdb2-d3a4-4b47-83b7-47178f8c268e" providerId="ADAL" clId="{1A3DC968-0432-4DCB-AE00-C145B30DF9A6}" dt="2023-09-24T17:59:31.407" v="1761" actId="1076"/>
          <ac:picMkLst>
            <pc:docMk/>
            <pc:sldMk cId="3262985701" sldId="390"/>
            <ac:picMk id="72" creationId="{C8C52757-FDE6-8F0D-5B16-731A419205AB}"/>
          </ac:picMkLst>
        </pc:picChg>
        <pc:picChg chg="del">
          <ac:chgData name="Rusak, Piotr" userId="7788bdb2-d3a4-4b47-83b7-47178f8c268e" providerId="ADAL" clId="{1A3DC968-0432-4DCB-AE00-C145B30DF9A6}" dt="2023-09-24T17:59:25.252" v="1759" actId="478"/>
          <ac:picMkLst>
            <pc:docMk/>
            <pc:sldMk cId="3262985701" sldId="390"/>
            <ac:picMk id="83" creationId="{C79BA651-F995-4050-91E2-81EAA09E2C49}"/>
          </ac:picMkLst>
        </pc:picChg>
      </pc:sldChg>
      <pc:sldChg chg="addSp delSp modSp add mod delAnim modAnim">
        <pc:chgData name="Rusak, Piotr" userId="7788bdb2-d3a4-4b47-83b7-47178f8c268e" providerId="ADAL" clId="{1A3DC968-0432-4DCB-AE00-C145B30DF9A6}" dt="2023-09-25T07:07:36.616" v="2292" actId="113"/>
        <pc:sldMkLst>
          <pc:docMk/>
          <pc:sldMk cId="234304038" sldId="391"/>
        </pc:sldMkLst>
        <pc:spChg chg="mod">
          <ac:chgData name="Rusak, Piotr" userId="7788bdb2-d3a4-4b47-83b7-47178f8c268e" providerId="ADAL" clId="{1A3DC968-0432-4DCB-AE00-C145B30DF9A6}" dt="2023-09-24T17:59:41.964" v="1771" actId="20577"/>
          <ac:spMkLst>
            <pc:docMk/>
            <pc:sldMk cId="234304038" sldId="391"/>
            <ac:spMk id="7" creationId="{DAC72DD8-5FAA-495F-4671-85CE4717196A}"/>
          </ac:spMkLst>
        </pc:spChg>
        <pc:spChg chg="add mod">
          <ac:chgData name="Rusak, Piotr" userId="7788bdb2-d3a4-4b47-83b7-47178f8c268e" providerId="ADAL" clId="{1A3DC968-0432-4DCB-AE00-C145B30DF9A6}" dt="2023-09-24T18:00:06.342" v="1774" actId="1076"/>
          <ac:spMkLst>
            <pc:docMk/>
            <pc:sldMk cId="234304038" sldId="391"/>
            <ac:spMk id="9" creationId="{62DEF90A-5D72-B179-E55D-2E0CAC7FA0F3}"/>
          </ac:spMkLst>
        </pc:spChg>
        <pc:spChg chg="add mod">
          <ac:chgData name="Rusak, Piotr" userId="7788bdb2-d3a4-4b47-83b7-47178f8c268e" providerId="ADAL" clId="{1A3DC968-0432-4DCB-AE00-C145B30DF9A6}" dt="2023-09-24T18:00:29.224" v="1778" actId="207"/>
          <ac:spMkLst>
            <pc:docMk/>
            <pc:sldMk cId="234304038" sldId="391"/>
            <ac:spMk id="12" creationId="{21E56C3C-D4D1-202F-1D57-76E1D291B709}"/>
          </ac:spMkLst>
        </pc:spChg>
        <pc:spChg chg="add mod">
          <ac:chgData name="Rusak, Piotr" userId="7788bdb2-d3a4-4b47-83b7-47178f8c268e" providerId="ADAL" clId="{1A3DC968-0432-4DCB-AE00-C145B30DF9A6}" dt="2023-09-25T07:07:31.319" v="2289" actId="113"/>
          <ac:spMkLst>
            <pc:docMk/>
            <pc:sldMk cId="234304038" sldId="391"/>
            <ac:spMk id="13" creationId="{031EBE9F-CF08-38C6-A6BD-FD935433D24B}"/>
          </ac:spMkLst>
        </pc:spChg>
        <pc:spChg chg="add mod">
          <ac:chgData name="Rusak, Piotr" userId="7788bdb2-d3a4-4b47-83b7-47178f8c268e" providerId="ADAL" clId="{1A3DC968-0432-4DCB-AE00-C145B30DF9A6}" dt="2023-09-24T18:00:35.915" v="1780" actId="207"/>
          <ac:spMkLst>
            <pc:docMk/>
            <pc:sldMk cId="234304038" sldId="391"/>
            <ac:spMk id="14" creationId="{148B8A94-482F-7879-4E31-28B0A9C62471}"/>
          </ac:spMkLst>
        </pc:spChg>
        <pc:spChg chg="add mod">
          <ac:chgData name="Rusak, Piotr" userId="7788bdb2-d3a4-4b47-83b7-47178f8c268e" providerId="ADAL" clId="{1A3DC968-0432-4DCB-AE00-C145B30DF9A6}" dt="2023-09-24T18:00:06.342" v="1774" actId="1076"/>
          <ac:spMkLst>
            <pc:docMk/>
            <pc:sldMk cId="234304038" sldId="391"/>
            <ac:spMk id="17" creationId="{48109AC0-EB94-4270-A84B-66E8880D1C0D}"/>
          </ac:spMkLst>
        </pc:spChg>
        <pc:spChg chg="add mod">
          <ac:chgData name="Rusak, Piotr" userId="7788bdb2-d3a4-4b47-83b7-47178f8c268e" providerId="ADAL" clId="{1A3DC968-0432-4DCB-AE00-C145B30DF9A6}" dt="2023-09-24T18:00:44.922" v="1782" actId="207"/>
          <ac:spMkLst>
            <pc:docMk/>
            <pc:sldMk cId="234304038" sldId="391"/>
            <ac:spMk id="18" creationId="{0D6590A7-D8D7-ABC1-218C-B0FB069CA081}"/>
          </ac:spMkLst>
        </pc:spChg>
        <pc:spChg chg="add mod">
          <ac:chgData name="Rusak, Piotr" userId="7788bdb2-d3a4-4b47-83b7-47178f8c268e" providerId="ADAL" clId="{1A3DC968-0432-4DCB-AE00-C145B30DF9A6}" dt="2023-09-25T07:07:33.191" v="2290" actId="113"/>
          <ac:spMkLst>
            <pc:docMk/>
            <pc:sldMk cId="234304038" sldId="391"/>
            <ac:spMk id="19" creationId="{2E3FBEE7-B8B8-6DAC-B6B6-AED0AD4A71B9}"/>
          </ac:spMkLst>
        </pc:spChg>
        <pc:spChg chg="add mod">
          <ac:chgData name="Rusak, Piotr" userId="7788bdb2-d3a4-4b47-83b7-47178f8c268e" providerId="ADAL" clId="{1A3DC968-0432-4DCB-AE00-C145B30DF9A6}" dt="2023-09-24T18:01:06.551" v="1788" actId="207"/>
          <ac:spMkLst>
            <pc:docMk/>
            <pc:sldMk cId="234304038" sldId="391"/>
            <ac:spMk id="20" creationId="{76400ED4-C9F1-3031-8222-3B00560A8F4B}"/>
          </ac:spMkLst>
        </pc:spChg>
        <pc:spChg chg="add mod">
          <ac:chgData name="Rusak, Piotr" userId="7788bdb2-d3a4-4b47-83b7-47178f8c268e" providerId="ADAL" clId="{1A3DC968-0432-4DCB-AE00-C145B30DF9A6}" dt="2023-09-24T18:00:06.342" v="1774" actId="1076"/>
          <ac:spMkLst>
            <pc:docMk/>
            <pc:sldMk cId="234304038" sldId="391"/>
            <ac:spMk id="21" creationId="{5F16A4ED-68D1-C8AE-E4CF-8117FCC98C49}"/>
          </ac:spMkLst>
        </pc:spChg>
        <pc:spChg chg="add mod">
          <ac:chgData name="Rusak, Piotr" userId="7788bdb2-d3a4-4b47-83b7-47178f8c268e" providerId="ADAL" clId="{1A3DC968-0432-4DCB-AE00-C145B30DF9A6}" dt="2023-09-24T18:00:53.097" v="1784" actId="207"/>
          <ac:spMkLst>
            <pc:docMk/>
            <pc:sldMk cId="234304038" sldId="391"/>
            <ac:spMk id="22" creationId="{41453AA8-39A6-FD6F-D7F8-D5C24FDD4000}"/>
          </ac:spMkLst>
        </pc:spChg>
        <pc:spChg chg="add mod">
          <ac:chgData name="Rusak, Piotr" userId="7788bdb2-d3a4-4b47-83b7-47178f8c268e" providerId="ADAL" clId="{1A3DC968-0432-4DCB-AE00-C145B30DF9A6}" dt="2023-09-25T07:07:34.744" v="2291" actId="113"/>
          <ac:spMkLst>
            <pc:docMk/>
            <pc:sldMk cId="234304038" sldId="391"/>
            <ac:spMk id="23" creationId="{74664432-C36B-640A-B669-275B04E108B4}"/>
          </ac:spMkLst>
        </pc:spChg>
        <pc:spChg chg="add mod">
          <ac:chgData name="Rusak, Piotr" userId="7788bdb2-d3a4-4b47-83b7-47178f8c268e" providerId="ADAL" clId="{1A3DC968-0432-4DCB-AE00-C145B30DF9A6}" dt="2023-09-24T18:01:12.952" v="1790" actId="207"/>
          <ac:spMkLst>
            <pc:docMk/>
            <pc:sldMk cId="234304038" sldId="391"/>
            <ac:spMk id="24" creationId="{E22EAF2A-164F-C539-6514-D0296FCAEACD}"/>
          </ac:spMkLst>
        </pc:spChg>
        <pc:spChg chg="add mod">
          <ac:chgData name="Rusak, Piotr" userId="7788bdb2-d3a4-4b47-83b7-47178f8c268e" providerId="ADAL" clId="{1A3DC968-0432-4DCB-AE00-C145B30DF9A6}" dt="2023-09-24T18:00:06.342" v="1774" actId="1076"/>
          <ac:spMkLst>
            <pc:docMk/>
            <pc:sldMk cId="234304038" sldId="391"/>
            <ac:spMk id="25" creationId="{D0836FA9-B212-E70E-6289-CCA2869359A6}"/>
          </ac:spMkLst>
        </pc:spChg>
        <pc:spChg chg="add mod">
          <ac:chgData name="Rusak, Piotr" userId="7788bdb2-d3a4-4b47-83b7-47178f8c268e" providerId="ADAL" clId="{1A3DC968-0432-4DCB-AE00-C145B30DF9A6}" dt="2023-09-24T18:01:00.038" v="1786" actId="207"/>
          <ac:spMkLst>
            <pc:docMk/>
            <pc:sldMk cId="234304038" sldId="391"/>
            <ac:spMk id="26" creationId="{C4AAC13E-6BAD-17D1-92EC-4A6DB3290B5A}"/>
          </ac:spMkLst>
        </pc:spChg>
        <pc:spChg chg="add mod">
          <ac:chgData name="Rusak, Piotr" userId="7788bdb2-d3a4-4b47-83b7-47178f8c268e" providerId="ADAL" clId="{1A3DC968-0432-4DCB-AE00-C145B30DF9A6}" dt="2023-09-24T18:01:18.879" v="1792" actId="207"/>
          <ac:spMkLst>
            <pc:docMk/>
            <pc:sldMk cId="234304038" sldId="391"/>
            <ac:spMk id="27" creationId="{7027B0F5-6360-2D67-63C3-9EDD2874B239}"/>
          </ac:spMkLst>
        </pc:spChg>
        <pc:spChg chg="add mod">
          <ac:chgData name="Rusak, Piotr" userId="7788bdb2-d3a4-4b47-83b7-47178f8c268e" providerId="ADAL" clId="{1A3DC968-0432-4DCB-AE00-C145B30DF9A6}" dt="2023-09-24T18:02:07.594" v="1811" actId="20577"/>
          <ac:spMkLst>
            <pc:docMk/>
            <pc:sldMk cId="234304038" sldId="391"/>
            <ac:spMk id="33" creationId="{454F4500-FA8D-AE48-56BB-82D995B3392B}"/>
          </ac:spMkLst>
        </pc:spChg>
        <pc:spChg chg="add mod">
          <ac:chgData name="Rusak, Piotr" userId="7788bdb2-d3a4-4b47-83b7-47178f8c268e" providerId="ADAL" clId="{1A3DC968-0432-4DCB-AE00-C145B30DF9A6}" dt="2023-09-25T06:42:47.591" v="1910" actId="20577"/>
          <ac:spMkLst>
            <pc:docMk/>
            <pc:sldMk cId="234304038" sldId="391"/>
            <ac:spMk id="34" creationId="{D3917785-B2A4-DFBB-9F9F-E2C422D27D19}"/>
          </ac:spMkLst>
        </pc:spChg>
        <pc:spChg chg="add mod">
          <ac:chgData name="Rusak, Piotr" userId="7788bdb2-d3a4-4b47-83b7-47178f8c268e" providerId="ADAL" clId="{1A3DC968-0432-4DCB-AE00-C145B30DF9A6}" dt="2023-09-24T18:00:06.342" v="1774" actId="1076"/>
          <ac:spMkLst>
            <pc:docMk/>
            <pc:sldMk cId="234304038" sldId="391"/>
            <ac:spMk id="35" creationId="{2A81D162-6085-A50C-EE00-6F78DB8109B3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36" creationId="{8692EFED-9F81-3BF0-4432-6BF4F8F916E1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37" creationId="{524BE382-60E2-6C7E-7C4A-9CE386E22D72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38" creationId="{DFF6851F-5D4C-AC68-3B3A-488D7A7AFED6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39" creationId="{3F6EA0D8-24D0-55F8-3F40-ECA85CBB79CB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40" creationId="{0123ED2D-3020-0A8A-0748-9AB90973B288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41" creationId="{37D90D1B-51B0-10CD-25DB-A91FBCC39E1C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42" creationId="{EB302DD8-24D1-1C86-3B4C-AD0DCCCE4671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43" creationId="{D1550DFB-9875-2CFA-0A6C-57E40E47A892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44" creationId="{AECA4685-44C9-96DF-B6F4-981B3E5B1EE7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45" creationId="{E5A4099D-3411-9A38-666A-55EE8DF5A8B3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46" creationId="{FEEEA109-B269-FD53-1A74-579E9AFB2AAC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47" creationId="{3267F536-5B8F-4FFA-DCDB-940971EF9C94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48" creationId="{FF855CF4-8AC3-2128-F347-69598292142B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49" creationId="{4FCD81F2-1524-3120-0955-658A80BE9F5F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50" creationId="{CEACC98A-EDC7-28F4-A9D5-9CF822B13166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51" creationId="{32A0C208-2D88-D592-9E0F-5753A6F53896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59" creationId="{050098AC-D297-414E-EFB3-63ACD88DDE4F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60" creationId="{C24D3ACB-BB53-B1C7-2925-13D82F077C7B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61" creationId="{4B8C6460-7C8C-1653-03B0-3A7894DB6C77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62" creationId="{8E0C2777-C82A-8E78-4218-7BAB173672B9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63" creationId="{A57D16ED-4541-3E83-FD0E-98EE2D797967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64" creationId="{9AEB8705-7B1B-77FA-62AD-0C7A73741043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65" creationId="{48DE37C7-6DD4-AAA6-1CB8-41CCDFD9E491}"/>
          </ac:spMkLst>
        </pc:spChg>
        <pc:spChg chg="add mod">
          <ac:chgData name="Rusak, Piotr" userId="7788bdb2-d3a4-4b47-83b7-47178f8c268e" providerId="ADAL" clId="{1A3DC968-0432-4DCB-AE00-C145B30DF9A6}" dt="2023-09-24T18:01:52.730" v="1809" actId="20577"/>
          <ac:spMkLst>
            <pc:docMk/>
            <pc:sldMk cId="234304038" sldId="391"/>
            <ac:spMk id="66" creationId="{4E228BD3-65D2-DE2F-E7EA-5BB3C1DDBEDE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68" creationId="{703DC2E1-F0A9-3DDF-2E1E-52D67C8A3387}"/>
          </ac:spMkLst>
        </pc:spChg>
        <pc:spChg chg="del">
          <ac:chgData name="Rusak, Piotr" userId="7788bdb2-d3a4-4b47-83b7-47178f8c268e" providerId="ADAL" clId="{1A3DC968-0432-4DCB-AE00-C145B30DF9A6}" dt="2023-09-24T17:59:46.385" v="1772" actId="478"/>
          <ac:spMkLst>
            <pc:docMk/>
            <pc:sldMk cId="234304038" sldId="391"/>
            <ac:spMk id="69" creationId="{42569B31-624C-CDDA-0122-50ECAE546EB2}"/>
          </ac:spMkLst>
        </pc:spChg>
        <pc:spChg chg="add mod">
          <ac:chgData name="Rusak, Piotr" userId="7788bdb2-d3a4-4b47-83b7-47178f8c268e" providerId="ADAL" clId="{1A3DC968-0432-4DCB-AE00-C145B30DF9A6}" dt="2023-09-25T07:07:36.616" v="2292" actId="113"/>
          <ac:spMkLst>
            <pc:docMk/>
            <pc:sldMk cId="234304038" sldId="391"/>
            <ac:spMk id="70" creationId="{CF3A898D-40EF-CAED-732F-722B66B14B72}"/>
          </ac:spMkLst>
        </pc:spChg>
        <pc:picChg chg="add mod">
          <ac:chgData name="Rusak, Piotr" userId="7788bdb2-d3a4-4b47-83b7-47178f8c268e" providerId="ADAL" clId="{1A3DC968-0432-4DCB-AE00-C145B30DF9A6}" dt="2023-09-24T17:59:37.945" v="1763"/>
          <ac:picMkLst>
            <pc:docMk/>
            <pc:sldMk cId="234304038" sldId="391"/>
            <ac:picMk id="4" creationId="{BA1A59FD-6088-2C23-53F5-E0B55E921764}"/>
          </ac:picMkLst>
        </pc:picChg>
        <pc:picChg chg="add mod">
          <ac:chgData name="Rusak, Piotr" userId="7788bdb2-d3a4-4b47-83b7-47178f8c268e" providerId="ADAL" clId="{1A3DC968-0432-4DCB-AE00-C145B30DF9A6}" dt="2023-09-24T18:00:06.342" v="1774" actId="1076"/>
          <ac:picMkLst>
            <pc:docMk/>
            <pc:sldMk cId="234304038" sldId="391"/>
            <ac:picMk id="28" creationId="{C33CD840-3DE0-1C49-F05E-984FA472B948}"/>
          </ac:picMkLst>
        </pc:picChg>
        <pc:picChg chg="add mod">
          <ac:chgData name="Rusak, Piotr" userId="7788bdb2-d3a4-4b47-83b7-47178f8c268e" providerId="ADAL" clId="{1A3DC968-0432-4DCB-AE00-C145B30DF9A6}" dt="2023-09-24T18:00:06.342" v="1774" actId="1076"/>
          <ac:picMkLst>
            <pc:docMk/>
            <pc:sldMk cId="234304038" sldId="391"/>
            <ac:picMk id="29" creationId="{29BF3642-D3D6-7E54-82FC-983929C87656}"/>
          </ac:picMkLst>
        </pc:picChg>
        <pc:picChg chg="add mod">
          <ac:chgData name="Rusak, Piotr" userId="7788bdb2-d3a4-4b47-83b7-47178f8c268e" providerId="ADAL" clId="{1A3DC968-0432-4DCB-AE00-C145B30DF9A6}" dt="2023-09-24T18:00:06.342" v="1774" actId="1076"/>
          <ac:picMkLst>
            <pc:docMk/>
            <pc:sldMk cId="234304038" sldId="391"/>
            <ac:picMk id="30" creationId="{22DB61EB-7062-2E2C-102C-E1C065AD056B}"/>
          </ac:picMkLst>
        </pc:picChg>
        <pc:picChg chg="add mod">
          <ac:chgData name="Rusak, Piotr" userId="7788bdb2-d3a4-4b47-83b7-47178f8c268e" providerId="ADAL" clId="{1A3DC968-0432-4DCB-AE00-C145B30DF9A6}" dt="2023-09-24T18:00:06.342" v="1774" actId="1076"/>
          <ac:picMkLst>
            <pc:docMk/>
            <pc:sldMk cId="234304038" sldId="391"/>
            <ac:picMk id="31" creationId="{CED3F860-CA73-64E4-4911-5ACA22311BA0}"/>
          </ac:picMkLst>
        </pc:picChg>
        <pc:picChg chg="add mod">
          <ac:chgData name="Rusak, Piotr" userId="7788bdb2-d3a4-4b47-83b7-47178f8c268e" providerId="ADAL" clId="{1A3DC968-0432-4DCB-AE00-C145B30DF9A6}" dt="2023-09-24T18:00:06.342" v="1774" actId="1076"/>
          <ac:picMkLst>
            <pc:docMk/>
            <pc:sldMk cId="234304038" sldId="391"/>
            <ac:picMk id="32" creationId="{F99D6715-44A2-C5E0-261C-F55BFD2A1C23}"/>
          </ac:picMkLst>
        </pc:picChg>
        <pc:picChg chg="del">
          <ac:chgData name="Rusak, Piotr" userId="7788bdb2-d3a4-4b47-83b7-47178f8c268e" providerId="ADAL" clId="{1A3DC968-0432-4DCB-AE00-C145B30DF9A6}" dt="2023-09-24T17:59:46.385" v="1772" actId="478"/>
          <ac:picMkLst>
            <pc:docMk/>
            <pc:sldMk cId="234304038" sldId="391"/>
            <ac:picMk id="52" creationId="{DF46A842-2625-850E-E877-B7388179D626}"/>
          </ac:picMkLst>
        </pc:picChg>
        <pc:picChg chg="del">
          <ac:chgData name="Rusak, Piotr" userId="7788bdb2-d3a4-4b47-83b7-47178f8c268e" providerId="ADAL" clId="{1A3DC968-0432-4DCB-AE00-C145B30DF9A6}" dt="2023-09-24T17:59:46.385" v="1772" actId="478"/>
          <ac:picMkLst>
            <pc:docMk/>
            <pc:sldMk cId="234304038" sldId="391"/>
            <ac:picMk id="53" creationId="{36154615-2C26-BB06-F3CF-46EBCE432542}"/>
          </ac:picMkLst>
        </pc:picChg>
        <pc:picChg chg="del">
          <ac:chgData name="Rusak, Piotr" userId="7788bdb2-d3a4-4b47-83b7-47178f8c268e" providerId="ADAL" clId="{1A3DC968-0432-4DCB-AE00-C145B30DF9A6}" dt="2023-09-24T17:59:46.385" v="1772" actId="478"/>
          <ac:picMkLst>
            <pc:docMk/>
            <pc:sldMk cId="234304038" sldId="391"/>
            <ac:picMk id="54" creationId="{945714E4-5385-3B45-ABDF-A85C7089A140}"/>
          </ac:picMkLst>
        </pc:picChg>
        <pc:picChg chg="del">
          <ac:chgData name="Rusak, Piotr" userId="7788bdb2-d3a4-4b47-83b7-47178f8c268e" providerId="ADAL" clId="{1A3DC968-0432-4DCB-AE00-C145B30DF9A6}" dt="2023-09-24T17:59:46.385" v="1772" actId="478"/>
          <ac:picMkLst>
            <pc:docMk/>
            <pc:sldMk cId="234304038" sldId="391"/>
            <ac:picMk id="55" creationId="{A5A23452-EA7E-BCD6-4F3E-E33ACC258C5B}"/>
          </ac:picMkLst>
        </pc:picChg>
        <pc:picChg chg="del">
          <ac:chgData name="Rusak, Piotr" userId="7788bdb2-d3a4-4b47-83b7-47178f8c268e" providerId="ADAL" clId="{1A3DC968-0432-4DCB-AE00-C145B30DF9A6}" dt="2023-09-24T17:59:46.385" v="1772" actId="478"/>
          <ac:picMkLst>
            <pc:docMk/>
            <pc:sldMk cId="234304038" sldId="391"/>
            <ac:picMk id="56" creationId="{94A0FD1A-5293-D376-96DC-8E838C9F04C7}"/>
          </ac:picMkLst>
        </pc:picChg>
        <pc:picChg chg="del">
          <ac:chgData name="Rusak, Piotr" userId="7788bdb2-d3a4-4b47-83b7-47178f8c268e" providerId="ADAL" clId="{1A3DC968-0432-4DCB-AE00-C145B30DF9A6}" dt="2023-09-24T17:59:46.385" v="1772" actId="478"/>
          <ac:picMkLst>
            <pc:docMk/>
            <pc:sldMk cId="234304038" sldId="391"/>
            <ac:picMk id="57" creationId="{9EF13AD7-9EA2-3A4F-79FD-F266D772DC30}"/>
          </ac:picMkLst>
        </pc:picChg>
        <pc:picChg chg="del">
          <ac:chgData name="Rusak, Piotr" userId="7788bdb2-d3a4-4b47-83b7-47178f8c268e" providerId="ADAL" clId="{1A3DC968-0432-4DCB-AE00-C145B30DF9A6}" dt="2023-09-24T17:59:46.385" v="1772" actId="478"/>
          <ac:picMkLst>
            <pc:docMk/>
            <pc:sldMk cId="234304038" sldId="391"/>
            <ac:picMk id="58" creationId="{C5CAB79C-232D-3408-AD6E-60339597DB28}"/>
          </ac:picMkLst>
        </pc:picChg>
        <pc:picChg chg="del">
          <ac:chgData name="Rusak, Piotr" userId="7788bdb2-d3a4-4b47-83b7-47178f8c268e" providerId="ADAL" clId="{1A3DC968-0432-4DCB-AE00-C145B30DF9A6}" dt="2023-09-24T17:59:46.385" v="1772" actId="478"/>
          <ac:picMkLst>
            <pc:docMk/>
            <pc:sldMk cId="234304038" sldId="391"/>
            <ac:picMk id="67" creationId="{33305158-951F-367E-DF5F-383C021ACCA5}"/>
          </ac:picMkLst>
        </pc:picChg>
        <pc:picChg chg="del">
          <ac:chgData name="Rusak, Piotr" userId="7788bdb2-d3a4-4b47-83b7-47178f8c268e" providerId="ADAL" clId="{1A3DC968-0432-4DCB-AE00-C145B30DF9A6}" dt="2023-09-24T17:59:46.385" v="1772" actId="478"/>
          <ac:picMkLst>
            <pc:docMk/>
            <pc:sldMk cId="234304038" sldId="391"/>
            <ac:picMk id="71" creationId="{B6D06AC3-B491-E1FE-6A1E-38C69437893B}"/>
          </ac:picMkLst>
        </pc:picChg>
        <pc:picChg chg="del">
          <ac:chgData name="Rusak, Piotr" userId="7788bdb2-d3a4-4b47-83b7-47178f8c268e" providerId="ADAL" clId="{1A3DC968-0432-4DCB-AE00-C145B30DF9A6}" dt="2023-09-24T17:59:37.619" v="1762" actId="478"/>
          <ac:picMkLst>
            <pc:docMk/>
            <pc:sldMk cId="234304038" sldId="391"/>
            <ac:picMk id="83" creationId="{C79BA651-F995-4050-91E2-81EAA09E2C49}"/>
          </ac:picMkLst>
        </pc:picChg>
      </pc:sldChg>
      <pc:sldChg chg="addSp delSp modSp add mod delAnim modAnim">
        <pc:chgData name="Rusak, Piotr" userId="7788bdb2-d3a4-4b47-83b7-47178f8c268e" providerId="ADAL" clId="{1A3DC968-0432-4DCB-AE00-C145B30DF9A6}" dt="2023-09-25T07:07:43.633" v="2295" actId="113"/>
        <pc:sldMkLst>
          <pc:docMk/>
          <pc:sldMk cId="1226210346" sldId="392"/>
        </pc:sldMkLst>
        <pc:spChg chg="mod">
          <ac:chgData name="Rusak, Piotr" userId="7788bdb2-d3a4-4b47-83b7-47178f8c268e" providerId="ADAL" clId="{1A3DC968-0432-4DCB-AE00-C145B30DF9A6}" dt="2023-09-24T18:02:39.010" v="1816" actId="20577"/>
          <ac:spMkLst>
            <pc:docMk/>
            <pc:sldMk cId="1226210346" sldId="392"/>
            <ac:spMk id="7" creationId="{DAC72DD8-5FAA-495F-4671-85CE4717196A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9" creationId="{62DEF90A-5D72-B179-E55D-2E0CAC7FA0F3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12" creationId="{21E56C3C-D4D1-202F-1D57-76E1D291B709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13" creationId="{031EBE9F-CF08-38C6-A6BD-FD935433D24B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14" creationId="{148B8A94-482F-7879-4E31-28B0A9C62471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17" creationId="{48109AC0-EB94-4270-A84B-66E8880D1C0D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18" creationId="{0D6590A7-D8D7-ABC1-218C-B0FB069CA081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19" creationId="{2E3FBEE7-B8B8-6DAC-B6B6-AED0AD4A71B9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20" creationId="{76400ED4-C9F1-3031-8222-3B00560A8F4B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21" creationId="{5F16A4ED-68D1-C8AE-E4CF-8117FCC98C49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22" creationId="{41453AA8-39A6-FD6F-D7F8-D5C24FDD4000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23" creationId="{74664432-C36B-640A-B669-275B04E108B4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24" creationId="{E22EAF2A-164F-C539-6514-D0296FCAEACD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25" creationId="{D0836FA9-B212-E70E-6289-CCA2869359A6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26" creationId="{C4AAC13E-6BAD-17D1-92EC-4A6DB3290B5A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27" creationId="{7027B0F5-6360-2D67-63C3-9EDD2874B239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33" creationId="{454F4500-FA8D-AE48-56BB-82D995B3392B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34" creationId="{D3917785-B2A4-DFBB-9F9F-E2C422D27D19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35" creationId="{2A81D162-6085-A50C-EE00-6F78DB8109B3}"/>
          </ac:spMkLst>
        </pc:spChg>
        <pc:spChg chg="add mod">
          <ac:chgData name="Rusak, Piotr" userId="7788bdb2-d3a4-4b47-83b7-47178f8c268e" providerId="ADAL" clId="{1A3DC968-0432-4DCB-AE00-C145B30DF9A6}" dt="2023-09-24T18:09:13.824" v="1903" actId="1038"/>
          <ac:spMkLst>
            <pc:docMk/>
            <pc:sldMk cId="1226210346" sldId="392"/>
            <ac:spMk id="37" creationId="{F5C29024-9B7C-5899-E0BC-1815F41446D1}"/>
          </ac:spMkLst>
        </pc:spChg>
        <pc:spChg chg="add mod">
          <ac:chgData name="Rusak, Piotr" userId="7788bdb2-d3a4-4b47-83b7-47178f8c268e" providerId="ADAL" clId="{1A3DC968-0432-4DCB-AE00-C145B30DF9A6}" dt="2023-09-24T18:07:25.381" v="1886" actId="207"/>
          <ac:spMkLst>
            <pc:docMk/>
            <pc:sldMk cId="1226210346" sldId="392"/>
            <ac:spMk id="38" creationId="{2A137E03-C0F7-0454-195E-6C6C10F0518E}"/>
          </ac:spMkLst>
        </pc:spChg>
        <pc:spChg chg="add mod">
          <ac:chgData name="Rusak, Piotr" userId="7788bdb2-d3a4-4b47-83b7-47178f8c268e" providerId="ADAL" clId="{1A3DC968-0432-4DCB-AE00-C145B30DF9A6}" dt="2023-09-25T07:07:40.424" v="2293" actId="113"/>
          <ac:spMkLst>
            <pc:docMk/>
            <pc:sldMk cId="1226210346" sldId="392"/>
            <ac:spMk id="39" creationId="{2DC3A5FF-3EFC-D277-85E8-4A4E10251D47}"/>
          </ac:spMkLst>
        </pc:spChg>
        <pc:spChg chg="add mod">
          <ac:chgData name="Rusak, Piotr" userId="7788bdb2-d3a4-4b47-83b7-47178f8c268e" providerId="ADAL" clId="{1A3DC968-0432-4DCB-AE00-C145B30DF9A6}" dt="2023-09-24T18:07:48.185" v="1892" actId="207"/>
          <ac:spMkLst>
            <pc:docMk/>
            <pc:sldMk cId="1226210346" sldId="392"/>
            <ac:spMk id="40" creationId="{6C1C8B7D-5C77-FDFB-8939-A3AD2E8E21A7}"/>
          </ac:spMkLst>
        </pc:spChg>
        <pc:spChg chg="add mod">
          <ac:chgData name="Rusak, Piotr" userId="7788bdb2-d3a4-4b47-83b7-47178f8c268e" providerId="ADAL" clId="{1A3DC968-0432-4DCB-AE00-C145B30DF9A6}" dt="2023-09-24T18:09:12.577" v="1902" actId="1038"/>
          <ac:spMkLst>
            <pc:docMk/>
            <pc:sldMk cId="1226210346" sldId="392"/>
            <ac:spMk id="41" creationId="{E664A754-0C3D-1EA2-EBBB-051C14418DE1}"/>
          </ac:spMkLst>
        </pc:spChg>
        <pc:spChg chg="add mod">
          <ac:chgData name="Rusak, Piotr" userId="7788bdb2-d3a4-4b47-83b7-47178f8c268e" providerId="ADAL" clId="{1A3DC968-0432-4DCB-AE00-C145B30DF9A6}" dt="2023-09-24T18:07:33.215" v="1888" actId="207"/>
          <ac:spMkLst>
            <pc:docMk/>
            <pc:sldMk cId="1226210346" sldId="392"/>
            <ac:spMk id="42" creationId="{39EA8E09-1998-6FFB-ACD7-51AD237ECCDB}"/>
          </ac:spMkLst>
        </pc:spChg>
        <pc:spChg chg="add mod">
          <ac:chgData name="Rusak, Piotr" userId="7788bdb2-d3a4-4b47-83b7-47178f8c268e" providerId="ADAL" clId="{1A3DC968-0432-4DCB-AE00-C145B30DF9A6}" dt="2023-09-25T07:07:42.039" v="2294" actId="113"/>
          <ac:spMkLst>
            <pc:docMk/>
            <pc:sldMk cId="1226210346" sldId="392"/>
            <ac:spMk id="43" creationId="{E6DE23BA-8B1F-5EE7-B5E6-F91F79C7E865}"/>
          </ac:spMkLst>
        </pc:spChg>
        <pc:spChg chg="add mod">
          <ac:chgData name="Rusak, Piotr" userId="7788bdb2-d3a4-4b47-83b7-47178f8c268e" providerId="ADAL" clId="{1A3DC968-0432-4DCB-AE00-C145B30DF9A6}" dt="2023-09-24T18:09:17.032" v="1904" actId="1038"/>
          <ac:spMkLst>
            <pc:docMk/>
            <pc:sldMk cId="1226210346" sldId="392"/>
            <ac:spMk id="44" creationId="{68815774-1D58-D336-DD48-844A31161309}"/>
          </ac:spMkLst>
        </pc:spChg>
        <pc:spChg chg="add mod">
          <ac:chgData name="Rusak, Piotr" userId="7788bdb2-d3a4-4b47-83b7-47178f8c268e" providerId="ADAL" clId="{1A3DC968-0432-4DCB-AE00-C145B30DF9A6}" dt="2023-09-24T18:09:11.153" v="1900" actId="1038"/>
          <ac:spMkLst>
            <pc:docMk/>
            <pc:sldMk cId="1226210346" sldId="392"/>
            <ac:spMk id="45" creationId="{9376917B-0666-4D31-0270-5CA23DDFEFC4}"/>
          </ac:spMkLst>
        </pc:spChg>
        <pc:spChg chg="add mod">
          <ac:chgData name="Rusak, Piotr" userId="7788bdb2-d3a4-4b47-83b7-47178f8c268e" providerId="ADAL" clId="{1A3DC968-0432-4DCB-AE00-C145B30DF9A6}" dt="2023-09-24T18:07:42.126" v="1890" actId="207"/>
          <ac:spMkLst>
            <pc:docMk/>
            <pc:sldMk cId="1226210346" sldId="392"/>
            <ac:spMk id="46" creationId="{9C81C278-C3CC-096D-E10A-84846E44B09D}"/>
          </ac:spMkLst>
        </pc:spChg>
        <pc:spChg chg="add mod">
          <ac:chgData name="Rusak, Piotr" userId="7788bdb2-d3a4-4b47-83b7-47178f8c268e" providerId="ADAL" clId="{1A3DC968-0432-4DCB-AE00-C145B30DF9A6}" dt="2023-09-25T07:07:43.633" v="2295" actId="113"/>
          <ac:spMkLst>
            <pc:docMk/>
            <pc:sldMk cId="1226210346" sldId="392"/>
            <ac:spMk id="47" creationId="{1FCC97D8-7FCC-F331-8BF1-C4D3CBBD3565}"/>
          </ac:spMkLst>
        </pc:spChg>
        <pc:spChg chg="add mod">
          <ac:chgData name="Rusak, Piotr" userId="7788bdb2-d3a4-4b47-83b7-47178f8c268e" providerId="ADAL" clId="{1A3DC968-0432-4DCB-AE00-C145B30DF9A6}" dt="2023-09-24T18:08:01.521" v="1896" actId="207"/>
          <ac:spMkLst>
            <pc:docMk/>
            <pc:sldMk cId="1226210346" sldId="392"/>
            <ac:spMk id="48" creationId="{510E51F8-7A05-B21D-B557-70E40268B782}"/>
          </ac:spMkLst>
        </pc:spChg>
        <pc:spChg chg="add mod">
          <ac:chgData name="Rusak, Piotr" userId="7788bdb2-d3a4-4b47-83b7-47178f8c268e" providerId="ADAL" clId="{1A3DC968-0432-4DCB-AE00-C145B30DF9A6}" dt="2023-09-24T18:03:34.026" v="1828" actId="20577"/>
          <ac:spMkLst>
            <pc:docMk/>
            <pc:sldMk cId="1226210346" sldId="392"/>
            <ac:spMk id="52" creationId="{F3B12EDC-7EDF-DEE4-8632-11C4DF3F35C3}"/>
          </ac:spMkLst>
        </pc:spChg>
        <pc:spChg chg="add mod">
          <ac:chgData name="Rusak, Piotr" userId="7788bdb2-d3a4-4b47-83b7-47178f8c268e" providerId="ADAL" clId="{1A3DC968-0432-4DCB-AE00-C145B30DF9A6}" dt="2023-09-24T18:03:20.074" v="1822" actId="1076"/>
          <ac:spMkLst>
            <pc:docMk/>
            <pc:sldMk cId="1226210346" sldId="392"/>
            <ac:spMk id="53" creationId="{8B79EAC9-8B36-055F-532C-C4C12A17DA58}"/>
          </ac:spMkLst>
        </pc:spChg>
        <pc:spChg chg="add mod">
          <ac:chgData name="Rusak, Piotr" userId="7788bdb2-d3a4-4b47-83b7-47178f8c268e" providerId="ADAL" clId="{1A3DC968-0432-4DCB-AE00-C145B30DF9A6}" dt="2023-09-24T18:07:15.937" v="1884" actId="20577"/>
          <ac:spMkLst>
            <pc:docMk/>
            <pc:sldMk cId="1226210346" sldId="392"/>
            <ac:spMk id="54" creationId="{C634D4ED-876C-3B11-7646-96BDFFA9FE64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66" creationId="{4E228BD3-65D2-DE2F-E7EA-5BB3C1DDBEDE}"/>
          </ac:spMkLst>
        </pc:spChg>
        <pc:spChg chg="del">
          <ac:chgData name="Rusak, Piotr" userId="7788bdb2-d3a4-4b47-83b7-47178f8c268e" providerId="ADAL" clId="{1A3DC968-0432-4DCB-AE00-C145B30DF9A6}" dt="2023-09-24T18:02:58.608" v="1820" actId="478"/>
          <ac:spMkLst>
            <pc:docMk/>
            <pc:sldMk cId="1226210346" sldId="392"/>
            <ac:spMk id="70" creationId="{CF3A898D-40EF-CAED-732F-722B66B14B72}"/>
          </ac:spMkLst>
        </pc:spChg>
        <pc:picChg chg="del">
          <ac:chgData name="Rusak, Piotr" userId="7788bdb2-d3a4-4b47-83b7-47178f8c268e" providerId="ADAL" clId="{1A3DC968-0432-4DCB-AE00-C145B30DF9A6}" dt="2023-09-24T18:02:41.826" v="1817" actId="478"/>
          <ac:picMkLst>
            <pc:docMk/>
            <pc:sldMk cId="1226210346" sldId="392"/>
            <ac:picMk id="4" creationId="{BA1A59FD-6088-2C23-53F5-E0B55E921764}"/>
          </ac:picMkLst>
        </pc:picChg>
        <pc:picChg chg="del">
          <ac:chgData name="Rusak, Piotr" userId="7788bdb2-d3a4-4b47-83b7-47178f8c268e" providerId="ADAL" clId="{1A3DC968-0432-4DCB-AE00-C145B30DF9A6}" dt="2023-09-24T18:02:58.608" v="1820" actId="478"/>
          <ac:picMkLst>
            <pc:docMk/>
            <pc:sldMk cId="1226210346" sldId="392"/>
            <ac:picMk id="28" creationId="{C33CD840-3DE0-1C49-F05E-984FA472B948}"/>
          </ac:picMkLst>
        </pc:picChg>
        <pc:picChg chg="del">
          <ac:chgData name="Rusak, Piotr" userId="7788bdb2-d3a4-4b47-83b7-47178f8c268e" providerId="ADAL" clId="{1A3DC968-0432-4DCB-AE00-C145B30DF9A6}" dt="2023-09-24T18:02:58.608" v="1820" actId="478"/>
          <ac:picMkLst>
            <pc:docMk/>
            <pc:sldMk cId="1226210346" sldId="392"/>
            <ac:picMk id="29" creationId="{29BF3642-D3D6-7E54-82FC-983929C87656}"/>
          </ac:picMkLst>
        </pc:picChg>
        <pc:picChg chg="del">
          <ac:chgData name="Rusak, Piotr" userId="7788bdb2-d3a4-4b47-83b7-47178f8c268e" providerId="ADAL" clId="{1A3DC968-0432-4DCB-AE00-C145B30DF9A6}" dt="2023-09-24T18:02:58.608" v="1820" actId="478"/>
          <ac:picMkLst>
            <pc:docMk/>
            <pc:sldMk cId="1226210346" sldId="392"/>
            <ac:picMk id="30" creationId="{22DB61EB-7062-2E2C-102C-E1C065AD056B}"/>
          </ac:picMkLst>
        </pc:picChg>
        <pc:picChg chg="del">
          <ac:chgData name="Rusak, Piotr" userId="7788bdb2-d3a4-4b47-83b7-47178f8c268e" providerId="ADAL" clId="{1A3DC968-0432-4DCB-AE00-C145B30DF9A6}" dt="2023-09-24T18:02:58.608" v="1820" actId="478"/>
          <ac:picMkLst>
            <pc:docMk/>
            <pc:sldMk cId="1226210346" sldId="392"/>
            <ac:picMk id="31" creationId="{CED3F860-CA73-64E4-4911-5ACA22311BA0}"/>
          </ac:picMkLst>
        </pc:picChg>
        <pc:picChg chg="del">
          <ac:chgData name="Rusak, Piotr" userId="7788bdb2-d3a4-4b47-83b7-47178f8c268e" providerId="ADAL" clId="{1A3DC968-0432-4DCB-AE00-C145B30DF9A6}" dt="2023-09-24T18:02:58.608" v="1820" actId="478"/>
          <ac:picMkLst>
            <pc:docMk/>
            <pc:sldMk cId="1226210346" sldId="392"/>
            <ac:picMk id="32" creationId="{F99D6715-44A2-C5E0-261C-F55BFD2A1C23}"/>
          </ac:picMkLst>
        </pc:picChg>
        <pc:picChg chg="add mod">
          <ac:chgData name="Rusak, Piotr" userId="7788bdb2-d3a4-4b47-83b7-47178f8c268e" providerId="ADAL" clId="{1A3DC968-0432-4DCB-AE00-C145B30DF9A6}" dt="2023-09-24T18:02:55.667" v="1819" actId="1076"/>
          <ac:picMkLst>
            <pc:docMk/>
            <pc:sldMk cId="1226210346" sldId="392"/>
            <ac:picMk id="36" creationId="{314E7393-108C-2501-A5C3-144F64807728}"/>
          </ac:picMkLst>
        </pc:picChg>
        <pc:picChg chg="add mod">
          <ac:chgData name="Rusak, Piotr" userId="7788bdb2-d3a4-4b47-83b7-47178f8c268e" providerId="ADAL" clId="{1A3DC968-0432-4DCB-AE00-C145B30DF9A6}" dt="2023-09-24T18:03:20.074" v="1822" actId="1076"/>
          <ac:picMkLst>
            <pc:docMk/>
            <pc:sldMk cId="1226210346" sldId="392"/>
            <ac:picMk id="49" creationId="{A071A828-50F2-D000-30D9-B200D83C1B15}"/>
          </ac:picMkLst>
        </pc:picChg>
        <pc:picChg chg="add mod">
          <ac:chgData name="Rusak, Piotr" userId="7788bdb2-d3a4-4b47-83b7-47178f8c268e" providerId="ADAL" clId="{1A3DC968-0432-4DCB-AE00-C145B30DF9A6}" dt="2023-09-24T18:03:20.074" v="1822" actId="1076"/>
          <ac:picMkLst>
            <pc:docMk/>
            <pc:sldMk cId="1226210346" sldId="392"/>
            <ac:picMk id="50" creationId="{365231E2-10BD-CB78-D214-473A0373B26A}"/>
          </ac:picMkLst>
        </pc:picChg>
        <pc:picChg chg="add mod">
          <ac:chgData name="Rusak, Piotr" userId="7788bdb2-d3a4-4b47-83b7-47178f8c268e" providerId="ADAL" clId="{1A3DC968-0432-4DCB-AE00-C145B30DF9A6}" dt="2023-09-24T18:03:20.074" v="1822" actId="1076"/>
          <ac:picMkLst>
            <pc:docMk/>
            <pc:sldMk cId="1226210346" sldId="392"/>
            <ac:picMk id="51" creationId="{3E22650A-9386-2D95-0DD5-C956CDBB2801}"/>
          </ac:picMkLst>
        </pc:picChg>
      </pc:sldChg>
      <pc:sldChg chg="addSp delSp modSp add mod delAnim modAnim">
        <pc:chgData name="Rusak, Piotr" userId="7788bdb2-d3a4-4b47-83b7-47178f8c268e" providerId="ADAL" clId="{1A3DC968-0432-4DCB-AE00-C145B30DF9A6}" dt="2023-09-25T07:07:53.280" v="2298" actId="113"/>
        <pc:sldMkLst>
          <pc:docMk/>
          <pc:sldMk cId="1191757006" sldId="393"/>
        </pc:sldMkLst>
        <pc:spChg chg="add mod">
          <ac:chgData name="Rusak, Piotr" userId="7788bdb2-d3a4-4b47-83b7-47178f8c268e" providerId="ADAL" clId="{1A3DC968-0432-4DCB-AE00-C145B30DF9A6}" dt="2023-09-25T06:45:05.280" v="1914" actId="1076"/>
          <ac:spMkLst>
            <pc:docMk/>
            <pc:sldMk cId="1191757006" sldId="393"/>
            <ac:spMk id="4" creationId="{932F3EDB-F6E8-A989-881D-FBA63EAB3750}"/>
          </ac:spMkLst>
        </pc:spChg>
        <pc:spChg chg="add mod">
          <ac:chgData name="Rusak, Piotr" userId="7788bdb2-d3a4-4b47-83b7-47178f8c268e" providerId="ADAL" clId="{1A3DC968-0432-4DCB-AE00-C145B30DF9A6}" dt="2023-09-25T06:45:27.029" v="1918" actId="207"/>
          <ac:spMkLst>
            <pc:docMk/>
            <pc:sldMk cId="1191757006" sldId="393"/>
            <ac:spMk id="9" creationId="{4F2E04E3-D228-2C62-FBDC-EB69AB5F050E}"/>
          </ac:spMkLst>
        </pc:spChg>
        <pc:spChg chg="add mod">
          <ac:chgData name="Rusak, Piotr" userId="7788bdb2-d3a4-4b47-83b7-47178f8c268e" providerId="ADAL" clId="{1A3DC968-0432-4DCB-AE00-C145B30DF9A6}" dt="2023-09-25T07:07:51.544" v="2297" actId="113"/>
          <ac:spMkLst>
            <pc:docMk/>
            <pc:sldMk cId="1191757006" sldId="393"/>
            <ac:spMk id="12" creationId="{BE4A194A-20D1-A1C7-3E70-B7E6DB8541E1}"/>
          </ac:spMkLst>
        </pc:spChg>
        <pc:spChg chg="add mod">
          <ac:chgData name="Rusak, Piotr" userId="7788bdb2-d3a4-4b47-83b7-47178f8c268e" providerId="ADAL" clId="{1A3DC968-0432-4DCB-AE00-C145B30DF9A6}" dt="2023-09-25T06:45:43.888" v="1922" actId="207"/>
          <ac:spMkLst>
            <pc:docMk/>
            <pc:sldMk cId="1191757006" sldId="393"/>
            <ac:spMk id="13" creationId="{3498B355-88AC-F655-2588-DAFD867B974C}"/>
          </ac:spMkLst>
        </pc:spChg>
        <pc:spChg chg="add mod">
          <ac:chgData name="Rusak, Piotr" userId="7788bdb2-d3a4-4b47-83b7-47178f8c268e" providerId="ADAL" clId="{1A3DC968-0432-4DCB-AE00-C145B30DF9A6}" dt="2023-09-25T06:45:05.280" v="1914" actId="1076"/>
          <ac:spMkLst>
            <pc:docMk/>
            <pc:sldMk cId="1191757006" sldId="393"/>
            <ac:spMk id="14" creationId="{3A4E4E16-B5E1-142C-86DD-B4D427B0BCFC}"/>
          </ac:spMkLst>
        </pc:spChg>
        <pc:spChg chg="add mod">
          <ac:chgData name="Rusak, Piotr" userId="7788bdb2-d3a4-4b47-83b7-47178f8c268e" providerId="ADAL" clId="{1A3DC968-0432-4DCB-AE00-C145B30DF9A6}" dt="2023-09-25T06:46:00.883" v="1926" actId="207"/>
          <ac:spMkLst>
            <pc:docMk/>
            <pc:sldMk cId="1191757006" sldId="393"/>
            <ac:spMk id="17" creationId="{CE74C587-619F-F43D-A6DA-4F26FC267925}"/>
          </ac:spMkLst>
        </pc:spChg>
        <pc:spChg chg="add mod">
          <ac:chgData name="Rusak, Piotr" userId="7788bdb2-d3a4-4b47-83b7-47178f8c268e" providerId="ADAL" clId="{1A3DC968-0432-4DCB-AE00-C145B30DF9A6}" dt="2023-09-25T07:07:53.280" v="2298" actId="113"/>
          <ac:spMkLst>
            <pc:docMk/>
            <pc:sldMk cId="1191757006" sldId="393"/>
            <ac:spMk id="18" creationId="{223E6C94-B6B0-2216-A043-ACB15CC1BE01}"/>
          </ac:spMkLst>
        </pc:spChg>
        <pc:spChg chg="add mod">
          <ac:chgData name="Rusak, Piotr" userId="7788bdb2-d3a4-4b47-83b7-47178f8c268e" providerId="ADAL" clId="{1A3DC968-0432-4DCB-AE00-C145B30DF9A6}" dt="2023-09-25T06:45:52.342" v="1924" actId="207"/>
          <ac:spMkLst>
            <pc:docMk/>
            <pc:sldMk cId="1191757006" sldId="393"/>
            <ac:spMk id="19" creationId="{EB4A6074-0A54-2EAF-DEF2-2F35900BF408}"/>
          </ac:spMkLst>
        </pc:spChg>
        <pc:spChg chg="add mod">
          <ac:chgData name="Rusak, Piotr" userId="7788bdb2-d3a4-4b47-83b7-47178f8c268e" providerId="ADAL" clId="{1A3DC968-0432-4DCB-AE00-C145B30DF9A6}" dt="2023-09-25T06:45:05.280" v="1914" actId="1076"/>
          <ac:spMkLst>
            <pc:docMk/>
            <pc:sldMk cId="1191757006" sldId="393"/>
            <ac:spMk id="22" creationId="{D3EDA262-5E0B-487F-256A-238679C91812}"/>
          </ac:spMkLst>
        </pc:spChg>
        <pc:spChg chg="add mod">
          <ac:chgData name="Rusak, Piotr" userId="7788bdb2-d3a4-4b47-83b7-47178f8c268e" providerId="ADAL" clId="{1A3DC968-0432-4DCB-AE00-C145B30DF9A6}" dt="2023-09-25T06:45:19.377" v="1916" actId="207"/>
          <ac:spMkLst>
            <pc:docMk/>
            <pc:sldMk cId="1191757006" sldId="393"/>
            <ac:spMk id="23" creationId="{FABE8C68-E61E-C536-4CB4-34197FF66D69}"/>
          </ac:spMkLst>
        </pc:spChg>
        <pc:spChg chg="add mod">
          <ac:chgData name="Rusak, Piotr" userId="7788bdb2-d3a4-4b47-83b7-47178f8c268e" providerId="ADAL" clId="{1A3DC968-0432-4DCB-AE00-C145B30DF9A6}" dt="2023-09-25T07:07:47.033" v="2296" actId="113"/>
          <ac:spMkLst>
            <pc:docMk/>
            <pc:sldMk cId="1191757006" sldId="393"/>
            <ac:spMk id="24" creationId="{6D4E8CF5-D75E-D36F-C498-9CF6E4771B45}"/>
          </ac:spMkLst>
        </pc:spChg>
        <pc:spChg chg="add mod">
          <ac:chgData name="Rusak, Piotr" userId="7788bdb2-d3a4-4b47-83b7-47178f8c268e" providerId="ADAL" clId="{1A3DC968-0432-4DCB-AE00-C145B30DF9A6}" dt="2023-09-25T06:45:37.948" v="1920" actId="207"/>
          <ac:spMkLst>
            <pc:docMk/>
            <pc:sldMk cId="1191757006" sldId="393"/>
            <ac:spMk id="25" creationId="{3F0FDB10-32CD-6FC8-FAE3-42D1663C5C19}"/>
          </ac:spMkLst>
        </pc:spChg>
        <pc:spChg chg="add mod">
          <ac:chgData name="Rusak, Piotr" userId="7788bdb2-d3a4-4b47-83b7-47178f8c268e" providerId="ADAL" clId="{1A3DC968-0432-4DCB-AE00-C145B30DF9A6}" dt="2023-09-25T06:46:19.471" v="1929" actId="1076"/>
          <ac:spMkLst>
            <pc:docMk/>
            <pc:sldMk cId="1191757006" sldId="393"/>
            <ac:spMk id="27" creationId="{B819FFEC-15DA-7D72-F1FD-A6D66134D96C}"/>
          </ac:spMkLst>
        </pc:spChg>
        <pc:spChg chg="add mod">
          <ac:chgData name="Rusak, Piotr" userId="7788bdb2-d3a4-4b47-83b7-47178f8c268e" providerId="ADAL" clId="{1A3DC968-0432-4DCB-AE00-C145B30DF9A6}" dt="2023-09-25T06:46:55.790" v="1987" actId="20577"/>
          <ac:spMkLst>
            <pc:docMk/>
            <pc:sldMk cId="1191757006" sldId="393"/>
            <ac:spMk id="28" creationId="{B558DE88-87E2-6532-63BC-C2561C92869D}"/>
          </ac:spMkLst>
        </pc:spChg>
        <pc:spChg chg="add mod">
          <ac:chgData name="Rusak, Piotr" userId="7788bdb2-d3a4-4b47-83b7-47178f8c268e" providerId="ADAL" clId="{1A3DC968-0432-4DCB-AE00-C145B30DF9A6}" dt="2023-09-25T06:47:39.557" v="2056" actId="20577"/>
          <ac:spMkLst>
            <pc:docMk/>
            <pc:sldMk cId="1191757006" sldId="393"/>
            <ac:spMk id="29" creationId="{EAA9909D-0BB0-BEE9-2F86-D2628B897ADF}"/>
          </ac:spMkLst>
        </pc:spChg>
        <pc:spChg chg="del">
          <ac:chgData name="Rusak, Piotr" userId="7788bdb2-d3a4-4b47-83b7-47178f8c268e" providerId="ADAL" clId="{1A3DC968-0432-4DCB-AE00-C145B30DF9A6}" dt="2023-09-25T06:44:59.351" v="1912" actId="478"/>
          <ac:spMkLst>
            <pc:docMk/>
            <pc:sldMk cId="1191757006" sldId="393"/>
            <ac:spMk id="37" creationId="{F5C29024-9B7C-5899-E0BC-1815F41446D1}"/>
          </ac:spMkLst>
        </pc:spChg>
        <pc:spChg chg="del">
          <ac:chgData name="Rusak, Piotr" userId="7788bdb2-d3a4-4b47-83b7-47178f8c268e" providerId="ADAL" clId="{1A3DC968-0432-4DCB-AE00-C145B30DF9A6}" dt="2023-09-25T06:44:59.351" v="1912" actId="478"/>
          <ac:spMkLst>
            <pc:docMk/>
            <pc:sldMk cId="1191757006" sldId="393"/>
            <ac:spMk id="38" creationId="{2A137E03-C0F7-0454-195E-6C6C10F0518E}"/>
          </ac:spMkLst>
        </pc:spChg>
        <pc:spChg chg="del">
          <ac:chgData name="Rusak, Piotr" userId="7788bdb2-d3a4-4b47-83b7-47178f8c268e" providerId="ADAL" clId="{1A3DC968-0432-4DCB-AE00-C145B30DF9A6}" dt="2023-09-25T06:44:59.351" v="1912" actId="478"/>
          <ac:spMkLst>
            <pc:docMk/>
            <pc:sldMk cId="1191757006" sldId="393"/>
            <ac:spMk id="39" creationId="{2DC3A5FF-3EFC-D277-85E8-4A4E10251D47}"/>
          </ac:spMkLst>
        </pc:spChg>
        <pc:spChg chg="del">
          <ac:chgData name="Rusak, Piotr" userId="7788bdb2-d3a4-4b47-83b7-47178f8c268e" providerId="ADAL" clId="{1A3DC968-0432-4DCB-AE00-C145B30DF9A6}" dt="2023-09-25T06:44:59.351" v="1912" actId="478"/>
          <ac:spMkLst>
            <pc:docMk/>
            <pc:sldMk cId="1191757006" sldId="393"/>
            <ac:spMk id="40" creationId="{6C1C8B7D-5C77-FDFB-8939-A3AD2E8E21A7}"/>
          </ac:spMkLst>
        </pc:spChg>
        <pc:spChg chg="del">
          <ac:chgData name="Rusak, Piotr" userId="7788bdb2-d3a4-4b47-83b7-47178f8c268e" providerId="ADAL" clId="{1A3DC968-0432-4DCB-AE00-C145B30DF9A6}" dt="2023-09-25T06:44:59.351" v="1912" actId="478"/>
          <ac:spMkLst>
            <pc:docMk/>
            <pc:sldMk cId="1191757006" sldId="393"/>
            <ac:spMk id="41" creationId="{E664A754-0C3D-1EA2-EBBB-051C14418DE1}"/>
          </ac:spMkLst>
        </pc:spChg>
        <pc:spChg chg="del">
          <ac:chgData name="Rusak, Piotr" userId="7788bdb2-d3a4-4b47-83b7-47178f8c268e" providerId="ADAL" clId="{1A3DC968-0432-4DCB-AE00-C145B30DF9A6}" dt="2023-09-25T06:44:59.351" v="1912" actId="478"/>
          <ac:spMkLst>
            <pc:docMk/>
            <pc:sldMk cId="1191757006" sldId="393"/>
            <ac:spMk id="42" creationId="{39EA8E09-1998-6FFB-ACD7-51AD237ECCDB}"/>
          </ac:spMkLst>
        </pc:spChg>
        <pc:spChg chg="del">
          <ac:chgData name="Rusak, Piotr" userId="7788bdb2-d3a4-4b47-83b7-47178f8c268e" providerId="ADAL" clId="{1A3DC968-0432-4DCB-AE00-C145B30DF9A6}" dt="2023-09-25T06:44:59.351" v="1912" actId="478"/>
          <ac:spMkLst>
            <pc:docMk/>
            <pc:sldMk cId="1191757006" sldId="393"/>
            <ac:spMk id="43" creationId="{E6DE23BA-8B1F-5EE7-B5E6-F91F79C7E865}"/>
          </ac:spMkLst>
        </pc:spChg>
        <pc:spChg chg="del">
          <ac:chgData name="Rusak, Piotr" userId="7788bdb2-d3a4-4b47-83b7-47178f8c268e" providerId="ADAL" clId="{1A3DC968-0432-4DCB-AE00-C145B30DF9A6}" dt="2023-09-25T06:44:59.351" v="1912" actId="478"/>
          <ac:spMkLst>
            <pc:docMk/>
            <pc:sldMk cId="1191757006" sldId="393"/>
            <ac:spMk id="44" creationId="{68815774-1D58-D336-DD48-844A31161309}"/>
          </ac:spMkLst>
        </pc:spChg>
        <pc:spChg chg="del">
          <ac:chgData name="Rusak, Piotr" userId="7788bdb2-d3a4-4b47-83b7-47178f8c268e" providerId="ADAL" clId="{1A3DC968-0432-4DCB-AE00-C145B30DF9A6}" dt="2023-09-25T06:44:59.351" v="1912" actId="478"/>
          <ac:spMkLst>
            <pc:docMk/>
            <pc:sldMk cId="1191757006" sldId="393"/>
            <ac:spMk id="45" creationId="{9376917B-0666-4D31-0270-5CA23DDFEFC4}"/>
          </ac:spMkLst>
        </pc:spChg>
        <pc:spChg chg="del">
          <ac:chgData name="Rusak, Piotr" userId="7788bdb2-d3a4-4b47-83b7-47178f8c268e" providerId="ADAL" clId="{1A3DC968-0432-4DCB-AE00-C145B30DF9A6}" dt="2023-09-25T06:44:59.351" v="1912" actId="478"/>
          <ac:spMkLst>
            <pc:docMk/>
            <pc:sldMk cId="1191757006" sldId="393"/>
            <ac:spMk id="46" creationId="{9C81C278-C3CC-096D-E10A-84846E44B09D}"/>
          </ac:spMkLst>
        </pc:spChg>
        <pc:spChg chg="del">
          <ac:chgData name="Rusak, Piotr" userId="7788bdb2-d3a4-4b47-83b7-47178f8c268e" providerId="ADAL" clId="{1A3DC968-0432-4DCB-AE00-C145B30DF9A6}" dt="2023-09-25T06:44:59.351" v="1912" actId="478"/>
          <ac:spMkLst>
            <pc:docMk/>
            <pc:sldMk cId="1191757006" sldId="393"/>
            <ac:spMk id="47" creationId="{1FCC97D8-7FCC-F331-8BF1-C4D3CBBD3565}"/>
          </ac:spMkLst>
        </pc:spChg>
        <pc:spChg chg="del">
          <ac:chgData name="Rusak, Piotr" userId="7788bdb2-d3a4-4b47-83b7-47178f8c268e" providerId="ADAL" clId="{1A3DC968-0432-4DCB-AE00-C145B30DF9A6}" dt="2023-09-25T06:44:59.351" v="1912" actId="478"/>
          <ac:spMkLst>
            <pc:docMk/>
            <pc:sldMk cId="1191757006" sldId="393"/>
            <ac:spMk id="48" creationId="{510E51F8-7A05-B21D-B557-70E40268B782}"/>
          </ac:spMkLst>
        </pc:spChg>
        <pc:spChg chg="del">
          <ac:chgData name="Rusak, Piotr" userId="7788bdb2-d3a4-4b47-83b7-47178f8c268e" providerId="ADAL" clId="{1A3DC968-0432-4DCB-AE00-C145B30DF9A6}" dt="2023-09-25T06:44:59.351" v="1912" actId="478"/>
          <ac:spMkLst>
            <pc:docMk/>
            <pc:sldMk cId="1191757006" sldId="393"/>
            <ac:spMk id="52" creationId="{F3B12EDC-7EDF-DEE4-8632-11C4DF3F35C3}"/>
          </ac:spMkLst>
        </pc:spChg>
        <pc:spChg chg="del">
          <ac:chgData name="Rusak, Piotr" userId="7788bdb2-d3a4-4b47-83b7-47178f8c268e" providerId="ADAL" clId="{1A3DC968-0432-4DCB-AE00-C145B30DF9A6}" dt="2023-09-25T06:44:59.351" v="1912" actId="478"/>
          <ac:spMkLst>
            <pc:docMk/>
            <pc:sldMk cId="1191757006" sldId="393"/>
            <ac:spMk id="53" creationId="{8B79EAC9-8B36-055F-532C-C4C12A17DA58}"/>
          </ac:spMkLst>
        </pc:spChg>
        <pc:spChg chg="del">
          <ac:chgData name="Rusak, Piotr" userId="7788bdb2-d3a4-4b47-83b7-47178f8c268e" providerId="ADAL" clId="{1A3DC968-0432-4DCB-AE00-C145B30DF9A6}" dt="2023-09-25T06:44:59.351" v="1912" actId="478"/>
          <ac:spMkLst>
            <pc:docMk/>
            <pc:sldMk cId="1191757006" sldId="393"/>
            <ac:spMk id="54" creationId="{C634D4ED-876C-3B11-7646-96BDFFA9FE64}"/>
          </ac:spMkLst>
        </pc:spChg>
        <pc:picChg chg="add mod">
          <ac:chgData name="Rusak, Piotr" userId="7788bdb2-d3a4-4b47-83b7-47178f8c268e" providerId="ADAL" clId="{1A3DC968-0432-4DCB-AE00-C145B30DF9A6}" dt="2023-09-25T06:45:05.280" v="1914" actId="1076"/>
          <ac:picMkLst>
            <pc:docMk/>
            <pc:sldMk cId="1191757006" sldId="393"/>
            <ac:picMk id="20" creationId="{A852C97D-91B7-FB63-66F7-2C52E4A3B801}"/>
          </ac:picMkLst>
        </pc:picChg>
        <pc:picChg chg="add mod">
          <ac:chgData name="Rusak, Piotr" userId="7788bdb2-d3a4-4b47-83b7-47178f8c268e" providerId="ADAL" clId="{1A3DC968-0432-4DCB-AE00-C145B30DF9A6}" dt="2023-09-25T06:45:05.280" v="1914" actId="1076"/>
          <ac:picMkLst>
            <pc:docMk/>
            <pc:sldMk cId="1191757006" sldId="393"/>
            <ac:picMk id="21" creationId="{BA0A65B7-AFFF-A7A6-E55D-A0823E06604F}"/>
          </ac:picMkLst>
        </pc:picChg>
        <pc:picChg chg="add mod">
          <ac:chgData name="Rusak, Piotr" userId="7788bdb2-d3a4-4b47-83b7-47178f8c268e" providerId="ADAL" clId="{1A3DC968-0432-4DCB-AE00-C145B30DF9A6}" dt="2023-09-25T06:45:05.280" v="1914" actId="1076"/>
          <ac:picMkLst>
            <pc:docMk/>
            <pc:sldMk cId="1191757006" sldId="393"/>
            <ac:picMk id="26" creationId="{7CAAA459-E94F-396A-8FBF-0EC74DD313FB}"/>
          </ac:picMkLst>
        </pc:picChg>
        <pc:picChg chg="del">
          <ac:chgData name="Rusak, Piotr" userId="7788bdb2-d3a4-4b47-83b7-47178f8c268e" providerId="ADAL" clId="{1A3DC968-0432-4DCB-AE00-C145B30DF9A6}" dt="2023-09-25T06:44:59.351" v="1912" actId="478"/>
          <ac:picMkLst>
            <pc:docMk/>
            <pc:sldMk cId="1191757006" sldId="393"/>
            <ac:picMk id="49" creationId="{A071A828-50F2-D000-30D9-B200D83C1B15}"/>
          </ac:picMkLst>
        </pc:picChg>
        <pc:picChg chg="del">
          <ac:chgData name="Rusak, Piotr" userId="7788bdb2-d3a4-4b47-83b7-47178f8c268e" providerId="ADAL" clId="{1A3DC968-0432-4DCB-AE00-C145B30DF9A6}" dt="2023-09-25T06:44:59.351" v="1912" actId="478"/>
          <ac:picMkLst>
            <pc:docMk/>
            <pc:sldMk cId="1191757006" sldId="393"/>
            <ac:picMk id="50" creationId="{365231E2-10BD-CB78-D214-473A0373B26A}"/>
          </ac:picMkLst>
        </pc:picChg>
        <pc:picChg chg="del">
          <ac:chgData name="Rusak, Piotr" userId="7788bdb2-d3a4-4b47-83b7-47178f8c268e" providerId="ADAL" clId="{1A3DC968-0432-4DCB-AE00-C145B30DF9A6}" dt="2023-09-25T06:44:59.351" v="1912" actId="478"/>
          <ac:picMkLst>
            <pc:docMk/>
            <pc:sldMk cId="1191757006" sldId="393"/>
            <ac:picMk id="51" creationId="{3E22650A-9386-2D95-0DD5-C956CDBB2801}"/>
          </ac:picMkLst>
        </pc:picChg>
      </pc:sldChg>
      <pc:sldChg chg="modSp add mod ord modTransition">
        <pc:chgData name="Rusak, Piotr" userId="7788bdb2-d3a4-4b47-83b7-47178f8c268e" providerId="ADAL" clId="{1A3DC968-0432-4DCB-AE00-C145B30DF9A6}" dt="2023-09-25T06:53:42.980" v="2210"/>
        <pc:sldMkLst>
          <pc:docMk/>
          <pc:sldMk cId="994944789" sldId="394"/>
        </pc:sldMkLst>
        <pc:spChg chg="mod">
          <ac:chgData name="Rusak, Piotr" userId="7788bdb2-d3a4-4b47-83b7-47178f8c268e" providerId="ADAL" clId="{1A3DC968-0432-4DCB-AE00-C145B30DF9A6}" dt="2023-09-25T06:53:26.532" v="2209" actId="207"/>
          <ac:spMkLst>
            <pc:docMk/>
            <pc:sldMk cId="994944789" sldId="394"/>
            <ac:spMk id="12" creationId="{8F20753A-28C9-CF9E-1D8B-C46AF14322CC}"/>
          </ac:spMkLst>
        </pc:spChg>
      </pc:sldChg>
      <pc:sldChg chg="addSp delSp modSp add mod ord delAnim modAnim">
        <pc:chgData name="Rusak, Piotr" userId="7788bdb2-d3a4-4b47-83b7-47178f8c268e" providerId="ADAL" clId="{1A3DC968-0432-4DCB-AE00-C145B30DF9A6}" dt="2023-09-25T07:26:12.615" v="2397" actId="1076"/>
        <pc:sldMkLst>
          <pc:docMk/>
          <pc:sldMk cId="4091854791" sldId="395"/>
        </pc:sldMkLst>
        <pc:spChg chg="del">
          <ac:chgData name="Rusak, Piotr" userId="7788bdb2-d3a4-4b47-83b7-47178f8c268e" providerId="ADAL" clId="{1A3DC968-0432-4DCB-AE00-C145B30DF9A6}" dt="2023-09-25T07:02:11.441" v="2251" actId="478"/>
          <ac:spMkLst>
            <pc:docMk/>
            <pc:sldMk cId="4091854791" sldId="395"/>
            <ac:spMk id="4" creationId="{932F3EDB-F6E8-A989-881D-FBA63EAB3750}"/>
          </ac:spMkLst>
        </pc:spChg>
        <pc:spChg chg="mod">
          <ac:chgData name="Rusak, Piotr" userId="7788bdb2-d3a4-4b47-83b7-47178f8c268e" providerId="ADAL" clId="{1A3DC968-0432-4DCB-AE00-C145B30DF9A6}" dt="2023-09-25T07:02:05.778" v="2249" actId="20577"/>
          <ac:spMkLst>
            <pc:docMk/>
            <pc:sldMk cId="4091854791" sldId="395"/>
            <ac:spMk id="7" creationId="{DAC72DD8-5FAA-495F-4671-85CE4717196A}"/>
          </ac:spMkLst>
        </pc:spChg>
        <pc:spChg chg="del">
          <ac:chgData name="Rusak, Piotr" userId="7788bdb2-d3a4-4b47-83b7-47178f8c268e" providerId="ADAL" clId="{1A3DC968-0432-4DCB-AE00-C145B30DF9A6}" dt="2023-09-25T07:02:11.441" v="2251" actId="478"/>
          <ac:spMkLst>
            <pc:docMk/>
            <pc:sldMk cId="4091854791" sldId="395"/>
            <ac:spMk id="9" creationId="{4F2E04E3-D228-2C62-FBDC-EB69AB5F050E}"/>
          </ac:spMkLst>
        </pc:spChg>
        <pc:spChg chg="del">
          <ac:chgData name="Rusak, Piotr" userId="7788bdb2-d3a4-4b47-83b7-47178f8c268e" providerId="ADAL" clId="{1A3DC968-0432-4DCB-AE00-C145B30DF9A6}" dt="2023-09-25T07:02:11.441" v="2251" actId="478"/>
          <ac:spMkLst>
            <pc:docMk/>
            <pc:sldMk cId="4091854791" sldId="395"/>
            <ac:spMk id="12" creationId="{BE4A194A-20D1-A1C7-3E70-B7E6DB8541E1}"/>
          </ac:spMkLst>
        </pc:spChg>
        <pc:spChg chg="del">
          <ac:chgData name="Rusak, Piotr" userId="7788bdb2-d3a4-4b47-83b7-47178f8c268e" providerId="ADAL" clId="{1A3DC968-0432-4DCB-AE00-C145B30DF9A6}" dt="2023-09-25T07:02:11.441" v="2251" actId="478"/>
          <ac:spMkLst>
            <pc:docMk/>
            <pc:sldMk cId="4091854791" sldId="395"/>
            <ac:spMk id="13" creationId="{3498B355-88AC-F655-2588-DAFD867B974C}"/>
          </ac:spMkLst>
        </pc:spChg>
        <pc:spChg chg="del">
          <ac:chgData name="Rusak, Piotr" userId="7788bdb2-d3a4-4b47-83b7-47178f8c268e" providerId="ADAL" clId="{1A3DC968-0432-4DCB-AE00-C145B30DF9A6}" dt="2023-09-25T07:02:11.441" v="2251" actId="478"/>
          <ac:spMkLst>
            <pc:docMk/>
            <pc:sldMk cId="4091854791" sldId="395"/>
            <ac:spMk id="14" creationId="{3A4E4E16-B5E1-142C-86DD-B4D427B0BCFC}"/>
          </ac:spMkLst>
        </pc:spChg>
        <pc:spChg chg="del">
          <ac:chgData name="Rusak, Piotr" userId="7788bdb2-d3a4-4b47-83b7-47178f8c268e" providerId="ADAL" clId="{1A3DC968-0432-4DCB-AE00-C145B30DF9A6}" dt="2023-09-25T07:02:11.441" v="2251" actId="478"/>
          <ac:spMkLst>
            <pc:docMk/>
            <pc:sldMk cId="4091854791" sldId="395"/>
            <ac:spMk id="17" creationId="{CE74C587-619F-F43D-A6DA-4F26FC267925}"/>
          </ac:spMkLst>
        </pc:spChg>
        <pc:spChg chg="del">
          <ac:chgData name="Rusak, Piotr" userId="7788bdb2-d3a4-4b47-83b7-47178f8c268e" providerId="ADAL" clId="{1A3DC968-0432-4DCB-AE00-C145B30DF9A6}" dt="2023-09-25T07:02:11.441" v="2251" actId="478"/>
          <ac:spMkLst>
            <pc:docMk/>
            <pc:sldMk cId="4091854791" sldId="395"/>
            <ac:spMk id="18" creationId="{223E6C94-B6B0-2216-A043-ACB15CC1BE01}"/>
          </ac:spMkLst>
        </pc:spChg>
        <pc:spChg chg="del">
          <ac:chgData name="Rusak, Piotr" userId="7788bdb2-d3a4-4b47-83b7-47178f8c268e" providerId="ADAL" clId="{1A3DC968-0432-4DCB-AE00-C145B30DF9A6}" dt="2023-09-25T07:02:11.441" v="2251" actId="478"/>
          <ac:spMkLst>
            <pc:docMk/>
            <pc:sldMk cId="4091854791" sldId="395"/>
            <ac:spMk id="19" creationId="{EB4A6074-0A54-2EAF-DEF2-2F35900BF408}"/>
          </ac:spMkLst>
        </pc:spChg>
        <pc:spChg chg="del">
          <ac:chgData name="Rusak, Piotr" userId="7788bdb2-d3a4-4b47-83b7-47178f8c268e" providerId="ADAL" clId="{1A3DC968-0432-4DCB-AE00-C145B30DF9A6}" dt="2023-09-25T07:02:11.441" v="2251" actId="478"/>
          <ac:spMkLst>
            <pc:docMk/>
            <pc:sldMk cId="4091854791" sldId="395"/>
            <ac:spMk id="22" creationId="{D3EDA262-5E0B-487F-256A-238679C91812}"/>
          </ac:spMkLst>
        </pc:spChg>
        <pc:spChg chg="del">
          <ac:chgData name="Rusak, Piotr" userId="7788bdb2-d3a4-4b47-83b7-47178f8c268e" providerId="ADAL" clId="{1A3DC968-0432-4DCB-AE00-C145B30DF9A6}" dt="2023-09-25T07:02:11.441" v="2251" actId="478"/>
          <ac:spMkLst>
            <pc:docMk/>
            <pc:sldMk cId="4091854791" sldId="395"/>
            <ac:spMk id="23" creationId="{FABE8C68-E61E-C536-4CB4-34197FF66D69}"/>
          </ac:spMkLst>
        </pc:spChg>
        <pc:spChg chg="del">
          <ac:chgData name="Rusak, Piotr" userId="7788bdb2-d3a4-4b47-83b7-47178f8c268e" providerId="ADAL" clId="{1A3DC968-0432-4DCB-AE00-C145B30DF9A6}" dt="2023-09-25T07:02:11.441" v="2251" actId="478"/>
          <ac:spMkLst>
            <pc:docMk/>
            <pc:sldMk cId="4091854791" sldId="395"/>
            <ac:spMk id="24" creationId="{6D4E8CF5-D75E-D36F-C498-9CF6E4771B45}"/>
          </ac:spMkLst>
        </pc:spChg>
        <pc:spChg chg="del">
          <ac:chgData name="Rusak, Piotr" userId="7788bdb2-d3a4-4b47-83b7-47178f8c268e" providerId="ADAL" clId="{1A3DC968-0432-4DCB-AE00-C145B30DF9A6}" dt="2023-09-25T07:02:11.441" v="2251" actId="478"/>
          <ac:spMkLst>
            <pc:docMk/>
            <pc:sldMk cId="4091854791" sldId="395"/>
            <ac:spMk id="25" creationId="{3F0FDB10-32CD-6FC8-FAE3-42D1663C5C19}"/>
          </ac:spMkLst>
        </pc:spChg>
        <pc:spChg chg="del">
          <ac:chgData name="Rusak, Piotr" userId="7788bdb2-d3a4-4b47-83b7-47178f8c268e" providerId="ADAL" clId="{1A3DC968-0432-4DCB-AE00-C145B30DF9A6}" dt="2023-09-25T07:02:11.441" v="2251" actId="478"/>
          <ac:spMkLst>
            <pc:docMk/>
            <pc:sldMk cId="4091854791" sldId="395"/>
            <ac:spMk id="27" creationId="{B819FFEC-15DA-7D72-F1FD-A6D66134D96C}"/>
          </ac:spMkLst>
        </pc:spChg>
        <pc:spChg chg="del">
          <ac:chgData name="Rusak, Piotr" userId="7788bdb2-d3a4-4b47-83b7-47178f8c268e" providerId="ADAL" clId="{1A3DC968-0432-4DCB-AE00-C145B30DF9A6}" dt="2023-09-25T07:02:11.441" v="2251" actId="478"/>
          <ac:spMkLst>
            <pc:docMk/>
            <pc:sldMk cId="4091854791" sldId="395"/>
            <ac:spMk id="28" creationId="{B558DE88-87E2-6532-63BC-C2561C92869D}"/>
          </ac:spMkLst>
        </pc:spChg>
        <pc:spChg chg="del">
          <ac:chgData name="Rusak, Piotr" userId="7788bdb2-d3a4-4b47-83b7-47178f8c268e" providerId="ADAL" clId="{1A3DC968-0432-4DCB-AE00-C145B30DF9A6}" dt="2023-09-25T07:02:11.441" v="2251" actId="478"/>
          <ac:spMkLst>
            <pc:docMk/>
            <pc:sldMk cId="4091854791" sldId="395"/>
            <ac:spMk id="29" creationId="{EAA9909D-0BB0-BEE9-2F86-D2628B897ADF}"/>
          </ac:spMkLst>
        </pc:spChg>
        <pc:spChg chg="add mod">
          <ac:chgData name="Rusak, Piotr" userId="7788bdb2-d3a4-4b47-83b7-47178f8c268e" providerId="ADAL" clId="{1A3DC968-0432-4DCB-AE00-C145B30DF9A6}" dt="2023-09-25T07:26:12.615" v="2397" actId="1076"/>
          <ac:spMkLst>
            <pc:docMk/>
            <pc:sldMk cId="4091854791" sldId="395"/>
            <ac:spMk id="30" creationId="{9AEA6D08-05CC-32EC-610D-0A321F8661E9}"/>
          </ac:spMkLst>
        </pc:spChg>
        <pc:spChg chg="add mod">
          <ac:chgData name="Rusak, Piotr" userId="7788bdb2-d3a4-4b47-83b7-47178f8c268e" providerId="ADAL" clId="{1A3DC968-0432-4DCB-AE00-C145B30DF9A6}" dt="2023-09-25T07:26:12.615" v="2397" actId="1076"/>
          <ac:spMkLst>
            <pc:docMk/>
            <pc:sldMk cId="4091854791" sldId="395"/>
            <ac:spMk id="31" creationId="{C6789CA2-DA95-0958-C7F7-C4DFB01664D1}"/>
          </ac:spMkLst>
        </pc:spChg>
        <pc:spChg chg="add mod">
          <ac:chgData name="Rusak, Piotr" userId="7788bdb2-d3a4-4b47-83b7-47178f8c268e" providerId="ADAL" clId="{1A3DC968-0432-4DCB-AE00-C145B30DF9A6}" dt="2023-09-25T07:26:12.615" v="2397" actId="1076"/>
          <ac:spMkLst>
            <pc:docMk/>
            <pc:sldMk cId="4091854791" sldId="395"/>
            <ac:spMk id="32" creationId="{8439B2ED-EA6B-3DA9-73D2-40A58F00D8B5}"/>
          </ac:spMkLst>
        </pc:spChg>
        <pc:spChg chg="add mod">
          <ac:chgData name="Rusak, Piotr" userId="7788bdb2-d3a4-4b47-83b7-47178f8c268e" providerId="ADAL" clId="{1A3DC968-0432-4DCB-AE00-C145B30DF9A6}" dt="2023-09-25T07:26:12.615" v="2397" actId="1076"/>
          <ac:spMkLst>
            <pc:docMk/>
            <pc:sldMk cId="4091854791" sldId="395"/>
            <ac:spMk id="33" creationId="{50568778-5BAB-1603-3901-53668455C0B6}"/>
          </ac:spMkLst>
        </pc:spChg>
        <pc:spChg chg="add mod">
          <ac:chgData name="Rusak, Piotr" userId="7788bdb2-d3a4-4b47-83b7-47178f8c268e" providerId="ADAL" clId="{1A3DC968-0432-4DCB-AE00-C145B30DF9A6}" dt="2023-09-25T07:26:12.615" v="2397" actId="1076"/>
          <ac:spMkLst>
            <pc:docMk/>
            <pc:sldMk cId="4091854791" sldId="395"/>
            <ac:spMk id="34" creationId="{136F4BBB-9762-CAA2-A4BF-529E29F0FBB8}"/>
          </ac:spMkLst>
        </pc:spChg>
        <pc:spChg chg="add mod">
          <ac:chgData name="Rusak, Piotr" userId="7788bdb2-d3a4-4b47-83b7-47178f8c268e" providerId="ADAL" clId="{1A3DC968-0432-4DCB-AE00-C145B30DF9A6}" dt="2023-09-25T07:26:12.615" v="2397" actId="1076"/>
          <ac:spMkLst>
            <pc:docMk/>
            <pc:sldMk cId="4091854791" sldId="395"/>
            <ac:spMk id="35" creationId="{F19C3777-D0AB-8E20-0663-C417C3DF1697}"/>
          </ac:spMkLst>
        </pc:spChg>
        <pc:spChg chg="add mod">
          <ac:chgData name="Rusak, Piotr" userId="7788bdb2-d3a4-4b47-83b7-47178f8c268e" providerId="ADAL" clId="{1A3DC968-0432-4DCB-AE00-C145B30DF9A6}" dt="2023-09-25T07:26:12.615" v="2397" actId="1076"/>
          <ac:spMkLst>
            <pc:docMk/>
            <pc:sldMk cId="4091854791" sldId="395"/>
            <ac:spMk id="37" creationId="{F3FCC5F7-F5FB-5369-244C-6527E7056BF1}"/>
          </ac:spMkLst>
        </pc:spChg>
        <pc:spChg chg="add mod">
          <ac:chgData name="Rusak, Piotr" userId="7788bdb2-d3a4-4b47-83b7-47178f8c268e" providerId="ADAL" clId="{1A3DC968-0432-4DCB-AE00-C145B30DF9A6}" dt="2023-09-25T07:26:12.615" v="2397" actId="1076"/>
          <ac:spMkLst>
            <pc:docMk/>
            <pc:sldMk cId="4091854791" sldId="395"/>
            <ac:spMk id="38" creationId="{FAB64F1B-3660-FC3D-F7A1-254393DA0F5C}"/>
          </ac:spMkLst>
        </pc:spChg>
        <pc:spChg chg="add mod">
          <ac:chgData name="Rusak, Piotr" userId="7788bdb2-d3a4-4b47-83b7-47178f8c268e" providerId="ADAL" clId="{1A3DC968-0432-4DCB-AE00-C145B30DF9A6}" dt="2023-09-25T07:26:12.615" v="2397" actId="1076"/>
          <ac:spMkLst>
            <pc:docMk/>
            <pc:sldMk cId="4091854791" sldId="395"/>
            <ac:spMk id="39" creationId="{63510ECE-95C1-BE51-E657-59A667F4D352}"/>
          </ac:spMkLst>
        </pc:spChg>
        <pc:spChg chg="add mod">
          <ac:chgData name="Rusak, Piotr" userId="7788bdb2-d3a4-4b47-83b7-47178f8c268e" providerId="ADAL" clId="{1A3DC968-0432-4DCB-AE00-C145B30DF9A6}" dt="2023-09-25T07:26:12.615" v="2397" actId="1076"/>
          <ac:spMkLst>
            <pc:docMk/>
            <pc:sldMk cId="4091854791" sldId="395"/>
            <ac:spMk id="40" creationId="{53CAE2BE-6C7B-4A53-A6F4-71097D1F1AF8}"/>
          </ac:spMkLst>
        </pc:spChg>
        <pc:spChg chg="add mod">
          <ac:chgData name="Rusak, Piotr" userId="7788bdb2-d3a4-4b47-83b7-47178f8c268e" providerId="ADAL" clId="{1A3DC968-0432-4DCB-AE00-C145B30DF9A6}" dt="2023-09-25T07:26:12.615" v="2397" actId="1076"/>
          <ac:spMkLst>
            <pc:docMk/>
            <pc:sldMk cId="4091854791" sldId="395"/>
            <ac:spMk id="41" creationId="{C8D0C2A0-C29A-F50B-B1D7-1E08A1DFE918}"/>
          </ac:spMkLst>
        </pc:spChg>
        <pc:spChg chg="add mod">
          <ac:chgData name="Rusak, Piotr" userId="7788bdb2-d3a4-4b47-83b7-47178f8c268e" providerId="ADAL" clId="{1A3DC968-0432-4DCB-AE00-C145B30DF9A6}" dt="2023-09-25T07:26:12.615" v="2397" actId="1076"/>
          <ac:spMkLst>
            <pc:docMk/>
            <pc:sldMk cId="4091854791" sldId="395"/>
            <ac:spMk id="42" creationId="{89AD0939-F5EF-02A9-E073-C7573032F3E2}"/>
          </ac:spMkLst>
        </pc:spChg>
        <pc:spChg chg="add mod">
          <ac:chgData name="Rusak, Piotr" userId="7788bdb2-d3a4-4b47-83b7-47178f8c268e" providerId="ADAL" clId="{1A3DC968-0432-4DCB-AE00-C145B30DF9A6}" dt="2023-09-25T07:26:12.615" v="2397" actId="1076"/>
          <ac:spMkLst>
            <pc:docMk/>
            <pc:sldMk cId="4091854791" sldId="395"/>
            <ac:spMk id="43" creationId="{4BD68593-BCE0-2C9B-AA47-CF828731E6A5}"/>
          </ac:spMkLst>
        </pc:spChg>
        <pc:spChg chg="add mod">
          <ac:chgData name="Rusak, Piotr" userId="7788bdb2-d3a4-4b47-83b7-47178f8c268e" providerId="ADAL" clId="{1A3DC968-0432-4DCB-AE00-C145B30DF9A6}" dt="2023-09-25T07:26:12.615" v="2397" actId="1076"/>
          <ac:spMkLst>
            <pc:docMk/>
            <pc:sldMk cId="4091854791" sldId="395"/>
            <ac:spMk id="44" creationId="{3DD3B533-7303-2B7F-0536-C09F3F726CDB}"/>
          </ac:spMkLst>
        </pc:spChg>
        <pc:spChg chg="add mod">
          <ac:chgData name="Rusak, Piotr" userId="7788bdb2-d3a4-4b47-83b7-47178f8c268e" providerId="ADAL" clId="{1A3DC968-0432-4DCB-AE00-C145B30DF9A6}" dt="2023-09-25T07:26:12.615" v="2397" actId="1076"/>
          <ac:spMkLst>
            <pc:docMk/>
            <pc:sldMk cId="4091854791" sldId="395"/>
            <ac:spMk id="45" creationId="{D51900BC-55C1-7A34-1EA4-D1605F626A39}"/>
          </ac:spMkLst>
        </pc:spChg>
        <pc:picChg chg="del">
          <ac:chgData name="Rusak, Piotr" userId="7788bdb2-d3a4-4b47-83b7-47178f8c268e" providerId="ADAL" clId="{1A3DC968-0432-4DCB-AE00-C145B30DF9A6}" dt="2023-09-25T07:02:11.441" v="2251" actId="478"/>
          <ac:picMkLst>
            <pc:docMk/>
            <pc:sldMk cId="4091854791" sldId="395"/>
            <ac:picMk id="20" creationId="{A852C97D-91B7-FB63-66F7-2C52E4A3B801}"/>
          </ac:picMkLst>
        </pc:picChg>
        <pc:picChg chg="del">
          <ac:chgData name="Rusak, Piotr" userId="7788bdb2-d3a4-4b47-83b7-47178f8c268e" providerId="ADAL" clId="{1A3DC968-0432-4DCB-AE00-C145B30DF9A6}" dt="2023-09-25T07:02:11.441" v="2251" actId="478"/>
          <ac:picMkLst>
            <pc:docMk/>
            <pc:sldMk cId="4091854791" sldId="395"/>
            <ac:picMk id="21" creationId="{BA0A65B7-AFFF-A7A6-E55D-A0823E06604F}"/>
          </ac:picMkLst>
        </pc:picChg>
        <pc:picChg chg="del">
          <ac:chgData name="Rusak, Piotr" userId="7788bdb2-d3a4-4b47-83b7-47178f8c268e" providerId="ADAL" clId="{1A3DC968-0432-4DCB-AE00-C145B30DF9A6}" dt="2023-09-25T07:02:11.441" v="2251" actId="478"/>
          <ac:picMkLst>
            <pc:docMk/>
            <pc:sldMk cId="4091854791" sldId="395"/>
            <ac:picMk id="26" creationId="{7CAAA459-E94F-396A-8FBF-0EC74DD313FB}"/>
          </ac:picMkLst>
        </pc:picChg>
        <pc:picChg chg="del">
          <ac:chgData name="Rusak, Piotr" userId="7788bdb2-d3a4-4b47-83b7-47178f8c268e" providerId="ADAL" clId="{1A3DC968-0432-4DCB-AE00-C145B30DF9A6}" dt="2023-09-25T07:02:09.016" v="2250" actId="478"/>
          <ac:picMkLst>
            <pc:docMk/>
            <pc:sldMk cId="4091854791" sldId="395"/>
            <ac:picMk id="36" creationId="{314E7393-108C-2501-A5C3-144F64807728}"/>
          </ac:picMkLst>
        </pc:picChg>
      </pc:sldChg>
      <pc:sldChg chg="addSp delSp modSp add mod delAnim modAnim">
        <pc:chgData name="Rusak, Piotr" userId="7788bdb2-d3a4-4b47-83b7-47178f8c268e" providerId="ADAL" clId="{1A3DC968-0432-4DCB-AE00-C145B30DF9A6}" dt="2023-09-25T07:39:55.464" v="2484" actId="1076"/>
        <pc:sldMkLst>
          <pc:docMk/>
          <pc:sldMk cId="3003601265" sldId="396"/>
        </pc:sldMkLst>
        <pc:spChg chg="add mod">
          <ac:chgData name="Rusak, Piotr" userId="7788bdb2-d3a4-4b47-83b7-47178f8c268e" providerId="ADAL" clId="{1A3DC968-0432-4DCB-AE00-C145B30DF9A6}" dt="2023-09-25T07:39:55.464" v="2484" actId="1076"/>
          <ac:spMkLst>
            <pc:docMk/>
            <pc:sldMk cId="3003601265" sldId="396"/>
            <ac:spMk id="4" creationId="{5B28F5F9-AF5D-43A5-F8AB-35C4FE28BCCF}"/>
          </ac:spMkLst>
        </pc:spChg>
        <pc:spChg chg="add mod">
          <ac:chgData name="Rusak, Piotr" userId="7788bdb2-d3a4-4b47-83b7-47178f8c268e" providerId="ADAL" clId="{1A3DC968-0432-4DCB-AE00-C145B30DF9A6}" dt="2023-09-25T07:39:55.464" v="2484" actId="1076"/>
          <ac:spMkLst>
            <pc:docMk/>
            <pc:sldMk cId="3003601265" sldId="396"/>
            <ac:spMk id="9" creationId="{10B5F17F-D734-6065-244B-E38622197260}"/>
          </ac:spMkLst>
        </pc:spChg>
        <pc:spChg chg="add mod">
          <ac:chgData name="Rusak, Piotr" userId="7788bdb2-d3a4-4b47-83b7-47178f8c268e" providerId="ADAL" clId="{1A3DC968-0432-4DCB-AE00-C145B30DF9A6}" dt="2023-09-25T07:39:55.464" v="2484" actId="1076"/>
          <ac:spMkLst>
            <pc:docMk/>
            <pc:sldMk cId="3003601265" sldId="396"/>
            <ac:spMk id="12" creationId="{46B57F15-EC25-CAB8-EAD4-C5DA9FD26705}"/>
          </ac:spMkLst>
        </pc:spChg>
        <pc:spChg chg="add mod">
          <ac:chgData name="Rusak, Piotr" userId="7788bdb2-d3a4-4b47-83b7-47178f8c268e" providerId="ADAL" clId="{1A3DC968-0432-4DCB-AE00-C145B30DF9A6}" dt="2023-09-25T07:39:55.464" v="2484" actId="1076"/>
          <ac:spMkLst>
            <pc:docMk/>
            <pc:sldMk cId="3003601265" sldId="396"/>
            <ac:spMk id="13" creationId="{3444057A-AF87-28B7-5E5D-9F66DC6B9878}"/>
          </ac:spMkLst>
        </pc:spChg>
        <pc:spChg chg="add mod">
          <ac:chgData name="Rusak, Piotr" userId="7788bdb2-d3a4-4b47-83b7-47178f8c268e" providerId="ADAL" clId="{1A3DC968-0432-4DCB-AE00-C145B30DF9A6}" dt="2023-09-25T07:39:55.464" v="2484" actId="1076"/>
          <ac:spMkLst>
            <pc:docMk/>
            <pc:sldMk cId="3003601265" sldId="396"/>
            <ac:spMk id="14" creationId="{C64962B4-03B2-4C21-F7D1-D09059EC9481}"/>
          </ac:spMkLst>
        </pc:spChg>
        <pc:spChg chg="add mod">
          <ac:chgData name="Rusak, Piotr" userId="7788bdb2-d3a4-4b47-83b7-47178f8c268e" providerId="ADAL" clId="{1A3DC968-0432-4DCB-AE00-C145B30DF9A6}" dt="2023-09-25T07:39:55.464" v="2484" actId="1076"/>
          <ac:spMkLst>
            <pc:docMk/>
            <pc:sldMk cId="3003601265" sldId="396"/>
            <ac:spMk id="17" creationId="{8447727C-E67E-D30B-2040-A3391F4A9F3F}"/>
          </ac:spMkLst>
        </pc:spChg>
        <pc:spChg chg="add mod">
          <ac:chgData name="Rusak, Piotr" userId="7788bdb2-d3a4-4b47-83b7-47178f8c268e" providerId="ADAL" clId="{1A3DC968-0432-4DCB-AE00-C145B30DF9A6}" dt="2023-09-25T07:39:55.464" v="2484" actId="1076"/>
          <ac:spMkLst>
            <pc:docMk/>
            <pc:sldMk cId="3003601265" sldId="396"/>
            <ac:spMk id="18" creationId="{26BBAF6E-35E1-17A1-F1F9-1E8E12D5AA03}"/>
          </ac:spMkLst>
        </pc:spChg>
        <pc:spChg chg="add mod">
          <ac:chgData name="Rusak, Piotr" userId="7788bdb2-d3a4-4b47-83b7-47178f8c268e" providerId="ADAL" clId="{1A3DC968-0432-4DCB-AE00-C145B30DF9A6}" dt="2023-09-25T07:39:55.464" v="2484" actId="1076"/>
          <ac:spMkLst>
            <pc:docMk/>
            <pc:sldMk cId="3003601265" sldId="396"/>
            <ac:spMk id="19" creationId="{14A567FE-7713-4568-49C0-3CA86579B21D}"/>
          </ac:spMkLst>
        </pc:spChg>
        <pc:spChg chg="add mod">
          <ac:chgData name="Rusak, Piotr" userId="7788bdb2-d3a4-4b47-83b7-47178f8c268e" providerId="ADAL" clId="{1A3DC968-0432-4DCB-AE00-C145B30DF9A6}" dt="2023-09-25T07:39:55.464" v="2484" actId="1076"/>
          <ac:spMkLst>
            <pc:docMk/>
            <pc:sldMk cId="3003601265" sldId="396"/>
            <ac:spMk id="20" creationId="{1E0229B8-DEC5-FD1F-83FE-E49A8BBDDD89}"/>
          </ac:spMkLst>
        </pc:spChg>
        <pc:spChg chg="add mod">
          <ac:chgData name="Rusak, Piotr" userId="7788bdb2-d3a4-4b47-83b7-47178f8c268e" providerId="ADAL" clId="{1A3DC968-0432-4DCB-AE00-C145B30DF9A6}" dt="2023-09-25T07:39:55.464" v="2484" actId="1076"/>
          <ac:spMkLst>
            <pc:docMk/>
            <pc:sldMk cId="3003601265" sldId="396"/>
            <ac:spMk id="21" creationId="{046A7FB0-1022-DE30-15FA-8D601098C389}"/>
          </ac:spMkLst>
        </pc:spChg>
        <pc:spChg chg="add mod">
          <ac:chgData name="Rusak, Piotr" userId="7788bdb2-d3a4-4b47-83b7-47178f8c268e" providerId="ADAL" clId="{1A3DC968-0432-4DCB-AE00-C145B30DF9A6}" dt="2023-09-25T07:39:55.464" v="2484" actId="1076"/>
          <ac:spMkLst>
            <pc:docMk/>
            <pc:sldMk cId="3003601265" sldId="396"/>
            <ac:spMk id="22" creationId="{1401ED40-CA9D-FAB2-3065-62BE4D4BB038}"/>
          </ac:spMkLst>
        </pc:spChg>
        <pc:spChg chg="add mod">
          <ac:chgData name="Rusak, Piotr" userId="7788bdb2-d3a4-4b47-83b7-47178f8c268e" providerId="ADAL" clId="{1A3DC968-0432-4DCB-AE00-C145B30DF9A6}" dt="2023-09-25T07:39:55.464" v="2484" actId="1076"/>
          <ac:spMkLst>
            <pc:docMk/>
            <pc:sldMk cId="3003601265" sldId="396"/>
            <ac:spMk id="23" creationId="{FE5BD4AA-A35C-B07E-7392-513987F0126A}"/>
          </ac:spMkLst>
        </pc:spChg>
        <pc:spChg chg="add mod">
          <ac:chgData name="Rusak, Piotr" userId="7788bdb2-d3a4-4b47-83b7-47178f8c268e" providerId="ADAL" clId="{1A3DC968-0432-4DCB-AE00-C145B30DF9A6}" dt="2023-09-25T07:39:55.464" v="2484" actId="1076"/>
          <ac:spMkLst>
            <pc:docMk/>
            <pc:sldMk cId="3003601265" sldId="396"/>
            <ac:spMk id="24" creationId="{375C03B6-B0FF-05DF-5B3B-AAD1A522739F}"/>
          </ac:spMkLst>
        </pc:spChg>
        <pc:spChg chg="add mod">
          <ac:chgData name="Rusak, Piotr" userId="7788bdb2-d3a4-4b47-83b7-47178f8c268e" providerId="ADAL" clId="{1A3DC968-0432-4DCB-AE00-C145B30DF9A6}" dt="2023-09-25T07:39:55.464" v="2484" actId="1076"/>
          <ac:spMkLst>
            <pc:docMk/>
            <pc:sldMk cId="3003601265" sldId="396"/>
            <ac:spMk id="25" creationId="{705CF6E1-E629-1517-C546-5EF959962E68}"/>
          </ac:spMkLst>
        </pc:spChg>
        <pc:spChg chg="add mod">
          <ac:chgData name="Rusak, Piotr" userId="7788bdb2-d3a4-4b47-83b7-47178f8c268e" providerId="ADAL" clId="{1A3DC968-0432-4DCB-AE00-C145B30DF9A6}" dt="2023-09-25T07:39:55.464" v="2484" actId="1076"/>
          <ac:spMkLst>
            <pc:docMk/>
            <pc:sldMk cId="3003601265" sldId="396"/>
            <ac:spMk id="27" creationId="{E881B4A8-E42E-9589-123F-EB68DB5BFAAB}"/>
          </ac:spMkLst>
        </pc:spChg>
        <pc:spChg chg="del">
          <ac:chgData name="Rusak, Piotr" userId="7788bdb2-d3a4-4b47-83b7-47178f8c268e" providerId="ADAL" clId="{1A3DC968-0432-4DCB-AE00-C145B30DF9A6}" dt="2023-09-25T07:09:33.875" v="2303" actId="478"/>
          <ac:spMkLst>
            <pc:docMk/>
            <pc:sldMk cId="3003601265" sldId="396"/>
            <ac:spMk id="30" creationId="{9AEA6D08-05CC-32EC-610D-0A321F8661E9}"/>
          </ac:spMkLst>
        </pc:spChg>
        <pc:spChg chg="del">
          <ac:chgData name="Rusak, Piotr" userId="7788bdb2-d3a4-4b47-83b7-47178f8c268e" providerId="ADAL" clId="{1A3DC968-0432-4DCB-AE00-C145B30DF9A6}" dt="2023-09-25T07:09:33.875" v="2303" actId="478"/>
          <ac:spMkLst>
            <pc:docMk/>
            <pc:sldMk cId="3003601265" sldId="396"/>
            <ac:spMk id="31" creationId="{C6789CA2-DA95-0958-C7F7-C4DFB01664D1}"/>
          </ac:spMkLst>
        </pc:spChg>
        <pc:spChg chg="del">
          <ac:chgData name="Rusak, Piotr" userId="7788bdb2-d3a4-4b47-83b7-47178f8c268e" providerId="ADAL" clId="{1A3DC968-0432-4DCB-AE00-C145B30DF9A6}" dt="2023-09-25T07:09:33.875" v="2303" actId="478"/>
          <ac:spMkLst>
            <pc:docMk/>
            <pc:sldMk cId="3003601265" sldId="396"/>
            <ac:spMk id="32" creationId="{8439B2ED-EA6B-3DA9-73D2-40A58F00D8B5}"/>
          </ac:spMkLst>
        </pc:spChg>
        <pc:spChg chg="del">
          <ac:chgData name="Rusak, Piotr" userId="7788bdb2-d3a4-4b47-83b7-47178f8c268e" providerId="ADAL" clId="{1A3DC968-0432-4DCB-AE00-C145B30DF9A6}" dt="2023-09-25T07:09:33.875" v="2303" actId="478"/>
          <ac:spMkLst>
            <pc:docMk/>
            <pc:sldMk cId="3003601265" sldId="396"/>
            <ac:spMk id="33" creationId="{50568778-5BAB-1603-3901-53668455C0B6}"/>
          </ac:spMkLst>
        </pc:spChg>
        <pc:spChg chg="del">
          <ac:chgData name="Rusak, Piotr" userId="7788bdb2-d3a4-4b47-83b7-47178f8c268e" providerId="ADAL" clId="{1A3DC968-0432-4DCB-AE00-C145B30DF9A6}" dt="2023-09-25T07:09:33.875" v="2303" actId="478"/>
          <ac:spMkLst>
            <pc:docMk/>
            <pc:sldMk cId="3003601265" sldId="396"/>
            <ac:spMk id="34" creationId="{136F4BBB-9762-CAA2-A4BF-529E29F0FBB8}"/>
          </ac:spMkLst>
        </pc:spChg>
        <pc:spChg chg="del">
          <ac:chgData name="Rusak, Piotr" userId="7788bdb2-d3a4-4b47-83b7-47178f8c268e" providerId="ADAL" clId="{1A3DC968-0432-4DCB-AE00-C145B30DF9A6}" dt="2023-09-25T07:09:33.875" v="2303" actId="478"/>
          <ac:spMkLst>
            <pc:docMk/>
            <pc:sldMk cId="3003601265" sldId="396"/>
            <ac:spMk id="35" creationId="{F19C3777-D0AB-8E20-0663-C417C3DF1697}"/>
          </ac:spMkLst>
        </pc:spChg>
        <pc:spChg chg="del">
          <ac:chgData name="Rusak, Piotr" userId="7788bdb2-d3a4-4b47-83b7-47178f8c268e" providerId="ADAL" clId="{1A3DC968-0432-4DCB-AE00-C145B30DF9A6}" dt="2023-09-25T07:09:33.875" v="2303" actId="478"/>
          <ac:spMkLst>
            <pc:docMk/>
            <pc:sldMk cId="3003601265" sldId="396"/>
            <ac:spMk id="37" creationId="{F3FCC5F7-F5FB-5369-244C-6527E7056BF1}"/>
          </ac:spMkLst>
        </pc:spChg>
        <pc:spChg chg="del">
          <ac:chgData name="Rusak, Piotr" userId="7788bdb2-d3a4-4b47-83b7-47178f8c268e" providerId="ADAL" clId="{1A3DC968-0432-4DCB-AE00-C145B30DF9A6}" dt="2023-09-25T07:09:33.875" v="2303" actId="478"/>
          <ac:spMkLst>
            <pc:docMk/>
            <pc:sldMk cId="3003601265" sldId="396"/>
            <ac:spMk id="38" creationId="{FAB64F1B-3660-FC3D-F7A1-254393DA0F5C}"/>
          </ac:spMkLst>
        </pc:spChg>
        <pc:spChg chg="del">
          <ac:chgData name="Rusak, Piotr" userId="7788bdb2-d3a4-4b47-83b7-47178f8c268e" providerId="ADAL" clId="{1A3DC968-0432-4DCB-AE00-C145B30DF9A6}" dt="2023-09-25T07:09:33.875" v="2303" actId="478"/>
          <ac:spMkLst>
            <pc:docMk/>
            <pc:sldMk cId="3003601265" sldId="396"/>
            <ac:spMk id="39" creationId="{63510ECE-95C1-BE51-E657-59A667F4D352}"/>
          </ac:spMkLst>
        </pc:spChg>
        <pc:spChg chg="del">
          <ac:chgData name="Rusak, Piotr" userId="7788bdb2-d3a4-4b47-83b7-47178f8c268e" providerId="ADAL" clId="{1A3DC968-0432-4DCB-AE00-C145B30DF9A6}" dt="2023-09-25T07:09:33.875" v="2303" actId="478"/>
          <ac:spMkLst>
            <pc:docMk/>
            <pc:sldMk cId="3003601265" sldId="396"/>
            <ac:spMk id="40" creationId="{53CAE2BE-6C7B-4A53-A6F4-71097D1F1AF8}"/>
          </ac:spMkLst>
        </pc:spChg>
        <pc:spChg chg="del">
          <ac:chgData name="Rusak, Piotr" userId="7788bdb2-d3a4-4b47-83b7-47178f8c268e" providerId="ADAL" clId="{1A3DC968-0432-4DCB-AE00-C145B30DF9A6}" dt="2023-09-25T07:09:33.875" v="2303" actId="478"/>
          <ac:spMkLst>
            <pc:docMk/>
            <pc:sldMk cId="3003601265" sldId="396"/>
            <ac:spMk id="41" creationId="{C8D0C2A0-C29A-F50B-B1D7-1E08A1DFE918}"/>
          </ac:spMkLst>
        </pc:spChg>
        <pc:spChg chg="del">
          <ac:chgData name="Rusak, Piotr" userId="7788bdb2-d3a4-4b47-83b7-47178f8c268e" providerId="ADAL" clId="{1A3DC968-0432-4DCB-AE00-C145B30DF9A6}" dt="2023-09-25T07:09:33.875" v="2303" actId="478"/>
          <ac:spMkLst>
            <pc:docMk/>
            <pc:sldMk cId="3003601265" sldId="396"/>
            <ac:spMk id="42" creationId="{89AD0939-F5EF-02A9-E073-C7573032F3E2}"/>
          </ac:spMkLst>
        </pc:spChg>
        <pc:spChg chg="del">
          <ac:chgData name="Rusak, Piotr" userId="7788bdb2-d3a4-4b47-83b7-47178f8c268e" providerId="ADAL" clId="{1A3DC968-0432-4DCB-AE00-C145B30DF9A6}" dt="2023-09-25T07:09:33.875" v="2303" actId="478"/>
          <ac:spMkLst>
            <pc:docMk/>
            <pc:sldMk cId="3003601265" sldId="396"/>
            <ac:spMk id="43" creationId="{4BD68593-BCE0-2C9B-AA47-CF828731E6A5}"/>
          </ac:spMkLst>
        </pc:spChg>
        <pc:spChg chg="del">
          <ac:chgData name="Rusak, Piotr" userId="7788bdb2-d3a4-4b47-83b7-47178f8c268e" providerId="ADAL" clId="{1A3DC968-0432-4DCB-AE00-C145B30DF9A6}" dt="2023-09-25T07:09:33.875" v="2303" actId="478"/>
          <ac:spMkLst>
            <pc:docMk/>
            <pc:sldMk cId="3003601265" sldId="396"/>
            <ac:spMk id="44" creationId="{3DD3B533-7303-2B7F-0536-C09F3F726CDB}"/>
          </ac:spMkLst>
        </pc:spChg>
        <pc:spChg chg="del">
          <ac:chgData name="Rusak, Piotr" userId="7788bdb2-d3a4-4b47-83b7-47178f8c268e" providerId="ADAL" clId="{1A3DC968-0432-4DCB-AE00-C145B30DF9A6}" dt="2023-09-25T07:09:33.875" v="2303" actId="478"/>
          <ac:spMkLst>
            <pc:docMk/>
            <pc:sldMk cId="3003601265" sldId="396"/>
            <ac:spMk id="45" creationId="{D51900BC-55C1-7A34-1EA4-D1605F626A39}"/>
          </ac:spMkLst>
        </pc:spChg>
        <pc:picChg chg="add mod">
          <ac:chgData name="Rusak, Piotr" userId="7788bdb2-d3a4-4b47-83b7-47178f8c268e" providerId="ADAL" clId="{1A3DC968-0432-4DCB-AE00-C145B30DF9A6}" dt="2023-09-25T07:39:55.464" v="2484" actId="1076"/>
          <ac:picMkLst>
            <pc:docMk/>
            <pc:sldMk cId="3003601265" sldId="396"/>
            <ac:picMk id="26" creationId="{E483686D-4EAB-BB5A-8221-FA7BFA24EF18}"/>
          </ac:picMkLst>
        </pc:picChg>
      </pc:sldChg>
      <pc:sldChg chg="modSp add del mod">
        <pc:chgData name="Rusak, Piotr" userId="7788bdb2-d3a4-4b47-83b7-47178f8c268e" providerId="ADAL" clId="{1A3DC968-0432-4DCB-AE00-C145B30DF9A6}" dt="2023-09-25T07:40:01.808" v="2485" actId="2696"/>
        <pc:sldMkLst>
          <pc:docMk/>
          <pc:sldMk cId="359089725" sldId="397"/>
        </pc:sldMkLst>
        <pc:spChg chg="mod">
          <ac:chgData name="Rusak, Piotr" userId="7788bdb2-d3a4-4b47-83b7-47178f8c268e" providerId="ADAL" clId="{1A3DC968-0432-4DCB-AE00-C145B30DF9A6}" dt="2023-09-25T07:28:03.244" v="2407" actId="12788"/>
          <ac:spMkLst>
            <pc:docMk/>
            <pc:sldMk cId="359089725" sldId="397"/>
            <ac:spMk id="4" creationId="{5B28F5F9-AF5D-43A5-F8AB-35C4FE28BCCF}"/>
          </ac:spMkLst>
        </pc:spChg>
        <pc:spChg chg="mod">
          <ac:chgData name="Rusak, Piotr" userId="7788bdb2-d3a4-4b47-83b7-47178f8c268e" providerId="ADAL" clId="{1A3DC968-0432-4DCB-AE00-C145B30DF9A6}" dt="2023-09-25T07:28:03.244" v="2407" actId="12788"/>
          <ac:spMkLst>
            <pc:docMk/>
            <pc:sldMk cId="359089725" sldId="397"/>
            <ac:spMk id="9" creationId="{10B5F17F-D734-6065-244B-E38622197260}"/>
          </ac:spMkLst>
        </pc:spChg>
        <pc:spChg chg="mod">
          <ac:chgData name="Rusak, Piotr" userId="7788bdb2-d3a4-4b47-83b7-47178f8c268e" providerId="ADAL" clId="{1A3DC968-0432-4DCB-AE00-C145B30DF9A6}" dt="2023-09-25T07:28:03.244" v="2407" actId="12788"/>
          <ac:spMkLst>
            <pc:docMk/>
            <pc:sldMk cId="359089725" sldId="397"/>
            <ac:spMk id="12" creationId="{46B57F15-EC25-CAB8-EAD4-C5DA9FD26705}"/>
          </ac:spMkLst>
        </pc:spChg>
        <pc:spChg chg="mod">
          <ac:chgData name="Rusak, Piotr" userId="7788bdb2-d3a4-4b47-83b7-47178f8c268e" providerId="ADAL" clId="{1A3DC968-0432-4DCB-AE00-C145B30DF9A6}" dt="2023-09-25T07:28:03.244" v="2407" actId="12788"/>
          <ac:spMkLst>
            <pc:docMk/>
            <pc:sldMk cId="359089725" sldId="397"/>
            <ac:spMk id="13" creationId="{3444057A-AF87-28B7-5E5D-9F66DC6B9878}"/>
          </ac:spMkLst>
        </pc:spChg>
        <pc:spChg chg="mod">
          <ac:chgData name="Rusak, Piotr" userId="7788bdb2-d3a4-4b47-83b7-47178f8c268e" providerId="ADAL" clId="{1A3DC968-0432-4DCB-AE00-C145B30DF9A6}" dt="2023-09-25T07:28:03.244" v="2407" actId="12788"/>
          <ac:spMkLst>
            <pc:docMk/>
            <pc:sldMk cId="359089725" sldId="397"/>
            <ac:spMk id="14" creationId="{C64962B4-03B2-4C21-F7D1-D09059EC9481}"/>
          </ac:spMkLst>
        </pc:spChg>
        <pc:spChg chg="mod">
          <ac:chgData name="Rusak, Piotr" userId="7788bdb2-d3a4-4b47-83b7-47178f8c268e" providerId="ADAL" clId="{1A3DC968-0432-4DCB-AE00-C145B30DF9A6}" dt="2023-09-25T07:28:03.244" v="2407" actId="12788"/>
          <ac:spMkLst>
            <pc:docMk/>
            <pc:sldMk cId="359089725" sldId="397"/>
            <ac:spMk id="17" creationId="{8447727C-E67E-D30B-2040-A3391F4A9F3F}"/>
          </ac:spMkLst>
        </pc:spChg>
        <pc:spChg chg="mod">
          <ac:chgData name="Rusak, Piotr" userId="7788bdb2-d3a4-4b47-83b7-47178f8c268e" providerId="ADAL" clId="{1A3DC968-0432-4DCB-AE00-C145B30DF9A6}" dt="2023-09-25T07:28:03.244" v="2407" actId="12788"/>
          <ac:spMkLst>
            <pc:docMk/>
            <pc:sldMk cId="359089725" sldId="397"/>
            <ac:spMk id="18" creationId="{26BBAF6E-35E1-17A1-F1F9-1E8E12D5AA03}"/>
          </ac:spMkLst>
        </pc:spChg>
        <pc:spChg chg="mod">
          <ac:chgData name="Rusak, Piotr" userId="7788bdb2-d3a4-4b47-83b7-47178f8c268e" providerId="ADAL" clId="{1A3DC968-0432-4DCB-AE00-C145B30DF9A6}" dt="2023-09-25T07:28:03.244" v="2407" actId="12788"/>
          <ac:spMkLst>
            <pc:docMk/>
            <pc:sldMk cId="359089725" sldId="397"/>
            <ac:spMk id="19" creationId="{14A567FE-7713-4568-49C0-3CA86579B21D}"/>
          </ac:spMkLst>
        </pc:spChg>
        <pc:spChg chg="mod">
          <ac:chgData name="Rusak, Piotr" userId="7788bdb2-d3a4-4b47-83b7-47178f8c268e" providerId="ADAL" clId="{1A3DC968-0432-4DCB-AE00-C145B30DF9A6}" dt="2023-09-25T07:28:03.244" v="2407" actId="12788"/>
          <ac:spMkLst>
            <pc:docMk/>
            <pc:sldMk cId="359089725" sldId="397"/>
            <ac:spMk id="20" creationId="{1E0229B8-DEC5-FD1F-83FE-E49A8BBDDD89}"/>
          </ac:spMkLst>
        </pc:spChg>
        <pc:spChg chg="mod">
          <ac:chgData name="Rusak, Piotr" userId="7788bdb2-d3a4-4b47-83b7-47178f8c268e" providerId="ADAL" clId="{1A3DC968-0432-4DCB-AE00-C145B30DF9A6}" dt="2023-09-25T07:28:03.244" v="2407" actId="12788"/>
          <ac:spMkLst>
            <pc:docMk/>
            <pc:sldMk cId="359089725" sldId="397"/>
            <ac:spMk id="21" creationId="{046A7FB0-1022-DE30-15FA-8D601098C389}"/>
          </ac:spMkLst>
        </pc:spChg>
        <pc:spChg chg="mod">
          <ac:chgData name="Rusak, Piotr" userId="7788bdb2-d3a4-4b47-83b7-47178f8c268e" providerId="ADAL" clId="{1A3DC968-0432-4DCB-AE00-C145B30DF9A6}" dt="2023-09-25T07:28:03.244" v="2407" actId="12788"/>
          <ac:spMkLst>
            <pc:docMk/>
            <pc:sldMk cId="359089725" sldId="397"/>
            <ac:spMk id="22" creationId="{1401ED40-CA9D-FAB2-3065-62BE4D4BB038}"/>
          </ac:spMkLst>
        </pc:spChg>
        <pc:spChg chg="mod">
          <ac:chgData name="Rusak, Piotr" userId="7788bdb2-d3a4-4b47-83b7-47178f8c268e" providerId="ADAL" clId="{1A3DC968-0432-4DCB-AE00-C145B30DF9A6}" dt="2023-09-25T07:28:03.244" v="2407" actId="12788"/>
          <ac:spMkLst>
            <pc:docMk/>
            <pc:sldMk cId="359089725" sldId="397"/>
            <ac:spMk id="23" creationId="{FE5BD4AA-A35C-B07E-7392-513987F0126A}"/>
          </ac:spMkLst>
        </pc:spChg>
        <pc:spChg chg="mod">
          <ac:chgData name="Rusak, Piotr" userId="7788bdb2-d3a4-4b47-83b7-47178f8c268e" providerId="ADAL" clId="{1A3DC968-0432-4DCB-AE00-C145B30DF9A6}" dt="2023-09-25T07:28:03.244" v="2407" actId="12788"/>
          <ac:spMkLst>
            <pc:docMk/>
            <pc:sldMk cId="359089725" sldId="397"/>
            <ac:spMk id="24" creationId="{375C03B6-B0FF-05DF-5B3B-AAD1A522739F}"/>
          </ac:spMkLst>
        </pc:spChg>
        <pc:spChg chg="mod">
          <ac:chgData name="Rusak, Piotr" userId="7788bdb2-d3a4-4b47-83b7-47178f8c268e" providerId="ADAL" clId="{1A3DC968-0432-4DCB-AE00-C145B30DF9A6}" dt="2023-09-25T07:28:03.244" v="2407" actId="12788"/>
          <ac:spMkLst>
            <pc:docMk/>
            <pc:sldMk cId="359089725" sldId="397"/>
            <ac:spMk id="25" creationId="{705CF6E1-E629-1517-C546-5EF959962E68}"/>
          </ac:spMkLst>
        </pc:spChg>
        <pc:spChg chg="mod">
          <ac:chgData name="Rusak, Piotr" userId="7788bdb2-d3a4-4b47-83b7-47178f8c268e" providerId="ADAL" clId="{1A3DC968-0432-4DCB-AE00-C145B30DF9A6}" dt="2023-09-25T07:28:03.244" v="2407" actId="12788"/>
          <ac:spMkLst>
            <pc:docMk/>
            <pc:sldMk cId="359089725" sldId="397"/>
            <ac:spMk id="27" creationId="{E881B4A8-E42E-9589-123F-EB68DB5BFAAB}"/>
          </ac:spMkLst>
        </pc:spChg>
        <pc:picChg chg="mod">
          <ac:chgData name="Rusak, Piotr" userId="7788bdb2-d3a4-4b47-83b7-47178f8c268e" providerId="ADAL" clId="{1A3DC968-0432-4DCB-AE00-C145B30DF9A6}" dt="2023-09-25T07:28:03.244" v="2407" actId="12788"/>
          <ac:picMkLst>
            <pc:docMk/>
            <pc:sldMk cId="359089725" sldId="397"/>
            <ac:picMk id="26" creationId="{E483686D-4EAB-BB5A-8221-FA7BFA24EF18}"/>
          </ac:picMkLst>
        </pc:picChg>
      </pc:sldChg>
      <pc:sldChg chg="addSp delSp modSp add mod delAnim modAnim">
        <pc:chgData name="Rusak, Piotr" userId="7788bdb2-d3a4-4b47-83b7-47178f8c268e" providerId="ADAL" clId="{1A3DC968-0432-4DCB-AE00-C145B30DF9A6}" dt="2023-09-25T07:16:32.494" v="2393" actId="207"/>
        <pc:sldMkLst>
          <pc:docMk/>
          <pc:sldMk cId="1776950593" sldId="398"/>
        </pc:sldMkLst>
        <pc:spChg chg="del">
          <ac:chgData name="Rusak, Piotr" userId="7788bdb2-d3a4-4b47-83b7-47178f8c268e" providerId="ADAL" clId="{1A3DC968-0432-4DCB-AE00-C145B30DF9A6}" dt="2023-09-25T07:13:11.225" v="2350" actId="478"/>
          <ac:spMkLst>
            <pc:docMk/>
            <pc:sldMk cId="1776950593" sldId="398"/>
            <ac:spMk id="4" creationId="{5B28F5F9-AF5D-43A5-F8AB-35C4FE28BCCF}"/>
          </ac:spMkLst>
        </pc:spChg>
        <pc:spChg chg="mod">
          <ac:chgData name="Rusak, Piotr" userId="7788bdb2-d3a4-4b47-83b7-47178f8c268e" providerId="ADAL" clId="{1A3DC968-0432-4DCB-AE00-C145B30DF9A6}" dt="2023-09-25T07:13:01.879" v="2349" actId="20577"/>
          <ac:spMkLst>
            <pc:docMk/>
            <pc:sldMk cId="1776950593" sldId="398"/>
            <ac:spMk id="7" creationId="{DAC72DD8-5FAA-495F-4671-85CE4717196A}"/>
          </ac:spMkLst>
        </pc:spChg>
        <pc:spChg chg="del">
          <ac:chgData name="Rusak, Piotr" userId="7788bdb2-d3a4-4b47-83b7-47178f8c268e" providerId="ADAL" clId="{1A3DC968-0432-4DCB-AE00-C145B30DF9A6}" dt="2023-09-25T07:13:11.225" v="2350" actId="478"/>
          <ac:spMkLst>
            <pc:docMk/>
            <pc:sldMk cId="1776950593" sldId="398"/>
            <ac:spMk id="9" creationId="{10B5F17F-D734-6065-244B-E38622197260}"/>
          </ac:spMkLst>
        </pc:spChg>
        <pc:spChg chg="del">
          <ac:chgData name="Rusak, Piotr" userId="7788bdb2-d3a4-4b47-83b7-47178f8c268e" providerId="ADAL" clId="{1A3DC968-0432-4DCB-AE00-C145B30DF9A6}" dt="2023-09-25T07:13:11.225" v="2350" actId="478"/>
          <ac:spMkLst>
            <pc:docMk/>
            <pc:sldMk cId="1776950593" sldId="398"/>
            <ac:spMk id="12" creationId="{46B57F15-EC25-CAB8-EAD4-C5DA9FD26705}"/>
          </ac:spMkLst>
        </pc:spChg>
        <pc:spChg chg="del">
          <ac:chgData name="Rusak, Piotr" userId="7788bdb2-d3a4-4b47-83b7-47178f8c268e" providerId="ADAL" clId="{1A3DC968-0432-4DCB-AE00-C145B30DF9A6}" dt="2023-09-25T07:13:11.225" v="2350" actId="478"/>
          <ac:spMkLst>
            <pc:docMk/>
            <pc:sldMk cId="1776950593" sldId="398"/>
            <ac:spMk id="13" creationId="{3444057A-AF87-28B7-5E5D-9F66DC6B9878}"/>
          </ac:spMkLst>
        </pc:spChg>
        <pc:spChg chg="del">
          <ac:chgData name="Rusak, Piotr" userId="7788bdb2-d3a4-4b47-83b7-47178f8c268e" providerId="ADAL" clId="{1A3DC968-0432-4DCB-AE00-C145B30DF9A6}" dt="2023-09-25T07:13:11.225" v="2350" actId="478"/>
          <ac:spMkLst>
            <pc:docMk/>
            <pc:sldMk cId="1776950593" sldId="398"/>
            <ac:spMk id="14" creationId="{C64962B4-03B2-4C21-F7D1-D09059EC9481}"/>
          </ac:spMkLst>
        </pc:spChg>
        <pc:spChg chg="del">
          <ac:chgData name="Rusak, Piotr" userId="7788bdb2-d3a4-4b47-83b7-47178f8c268e" providerId="ADAL" clId="{1A3DC968-0432-4DCB-AE00-C145B30DF9A6}" dt="2023-09-25T07:13:11.225" v="2350" actId="478"/>
          <ac:spMkLst>
            <pc:docMk/>
            <pc:sldMk cId="1776950593" sldId="398"/>
            <ac:spMk id="17" creationId="{8447727C-E67E-D30B-2040-A3391F4A9F3F}"/>
          </ac:spMkLst>
        </pc:spChg>
        <pc:spChg chg="del">
          <ac:chgData name="Rusak, Piotr" userId="7788bdb2-d3a4-4b47-83b7-47178f8c268e" providerId="ADAL" clId="{1A3DC968-0432-4DCB-AE00-C145B30DF9A6}" dt="2023-09-25T07:13:11.225" v="2350" actId="478"/>
          <ac:spMkLst>
            <pc:docMk/>
            <pc:sldMk cId="1776950593" sldId="398"/>
            <ac:spMk id="18" creationId="{26BBAF6E-35E1-17A1-F1F9-1E8E12D5AA03}"/>
          </ac:spMkLst>
        </pc:spChg>
        <pc:spChg chg="del">
          <ac:chgData name="Rusak, Piotr" userId="7788bdb2-d3a4-4b47-83b7-47178f8c268e" providerId="ADAL" clId="{1A3DC968-0432-4DCB-AE00-C145B30DF9A6}" dt="2023-09-25T07:13:11.225" v="2350" actId="478"/>
          <ac:spMkLst>
            <pc:docMk/>
            <pc:sldMk cId="1776950593" sldId="398"/>
            <ac:spMk id="19" creationId="{14A567FE-7713-4568-49C0-3CA86579B21D}"/>
          </ac:spMkLst>
        </pc:spChg>
        <pc:spChg chg="del">
          <ac:chgData name="Rusak, Piotr" userId="7788bdb2-d3a4-4b47-83b7-47178f8c268e" providerId="ADAL" clId="{1A3DC968-0432-4DCB-AE00-C145B30DF9A6}" dt="2023-09-25T07:13:11.225" v="2350" actId="478"/>
          <ac:spMkLst>
            <pc:docMk/>
            <pc:sldMk cId="1776950593" sldId="398"/>
            <ac:spMk id="20" creationId="{1E0229B8-DEC5-FD1F-83FE-E49A8BBDDD89}"/>
          </ac:spMkLst>
        </pc:spChg>
        <pc:spChg chg="del">
          <ac:chgData name="Rusak, Piotr" userId="7788bdb2-d3a4-4b47-83b7-47178f8c268e" providerId="ADAL" clId="{1A3DC968-0432-4DCB-AE00-C145B30DF9A6}" dt="2023-09-25T07:13:11.225" v="2350" actId="478"/>
          <ac:spMkLst>
            <pc:docMk/>
            <pc:sldMk cId="1776950593" sldId="398"/>
            <ac:spMk id="21" creationId="{046A7FB0-1022-DE30-15FA-8D601098C389}"/>
          </ac:spMkLst>
        </pc:spChg>
        <pc:spChg chg="del">
          <ac:chgData name="Rusak, Piotr" userId="7788bdb2-d3a4-4b47-83b7-47178f8c268e" providerId="ADAL" clId="{1A3DC968-0432-4DCB-AE00-C145B30DF9A6}" dt="2023-09-25T07:13:11.225" v="2350" actId="478"/>
          <ac:spMkLst>
            <pc:docMk/>
            <pc:sldMk cId="1776950593" sldId="398"/>
            <ac:spMk id="22" creationId="{1401ED40-CA9D-FAB2-3065-62BE4D4BB038}"/>
          </ac:spMkLst>
        </pc:spChg>
        <pc:spChg chg="del">
          <ac:chgData name="Rusak, Piotr" userId="7788bdb2-d3a4-4b47-83b7-47178f8c268e" providerId="ADAL" clId="{1A3DC968-0432-4DCB-AE00-C145B30DF9A6}" dt="2023-09-25T07:13:11.225" v="2350" actId="478"/>
          <ac:spMkLst>
            <pc:docMk/>
            <pc:sldMk cId="1776950593" sldId="398"/>
            <ac:spMk id="23" creationId="{FE5BD4AA-A35C-B07E-7392-513987F0126A}"/>
          </ac:spMkLst>
        </pc:spChg>
        <pc:spChg chg="del">
          <ac:chgData name="Rusak, Piotr" userId="7788bdb2-d3a4-4b47-83b7-47178f8c268e" providerId="ADAL" clId="{1A3DC968-0432-4DCB-AE00-C145B30DF9A6}" dt="2023-09-25T07:13:11.225" v="2350" actId="478"/>
          <ac:spMkLst>
            <pc:docMk/>
            <pc:sldMk cId="1776950593" sldId="398"/>
            <ac:spMk id="24" creationId="{375C03B6-B0FF-05DF-5B3B-AAD1A522739F}"/>
          </ac:spMkLst>
        </pc:spChg>
        <pc:spChg chg="del">
          <ac:chgData name="Rusak, Piotr" userId="7788bdb2-d3a4-4b47-83b7-47178f8c268e" providerId="ADAL" clId="{1A3DC968-0432-4DCB-AE00-C145B30DF9A6}" dt="2023-09-25T07:13:11.225" v="2350" actId="478"/>
          <ac:spMkLst>
            <pc:docMk/>
            <pc:sldMk cId="1776950593" sldId="398"/>
            <ac:spMk id="25" creationId="{705CF6E1-E629-1517-C546-5EF959962E68}"/>
          </ac:spMkLst>
        </pc:spChg>
        <pc:spChg chg="del">
          <ac:chgData name="Rusak, Piotr" userId="7788bdb2-d3a4-4b47-83b7-47178f8c268e" providerId="ADAL" clId="{1A3DC968-0432-4DCB-AE00-C145B30DF9A6}" dt="2023-09-25T07:13:11.225" v="2350" actId="478"/>
          <ac:spMkLst>
            <pc:docMk/>
            <pc:sldMk cId="1776950593" sldId="398"/>
            <ac:spMk id="27" creationId="{E881B4A8-E42E-9589-123F-EB68DB5BFAAB}"/>
          </ac:spMkLst>
        </pc:spChg>
        <pc:spChg chg="add mod">
          <ac:chgData name="Rusak, Piotr" userId="7788bdb2-d3a4-4b47-83b7-47178f8c268e" providerId="ADAL" clId="{1A3DC968-0432-4DCB-AE00-C145B30DF9A6}" dt="2023-09-25T07:14:38.484" v="2369" actId="1076"/>
          <ac:spMkLst>
            <pc:docMk/>
            <pc:sldMk cId="1776950593" sldId="398"/>
            <ac:spMk id="28" creationId="{0565B27D-D814-713E-CCE6-FC6FFF903CC0}"/>
          </ac:spMkLst>
        </pc:spChg>
        <pc:spChg chg="add mod">
          <ac:chgData name="Rusak, Piotr" userId="7788bdb2-d3a4-4b47-83b7-47178f8c268e" providerId="ADAL" clId="{1A3DC968-0432-4DCB-AE00-C145B30DF9A6}" dt="2023-09-25T07:14:38.484" v="2369" actId="1076"/>
          <ac:spMkLst>
            <pc:docMk/>
            <pc:sldMk cId="1776950593" sldId="398"/>
            <ac:spMk id="29" creationId="{337C5999-0C01-A1F8-D36D-E23C950A5203}"/>
          </ac:spMkLst>
        </pc:spChg>
        <pc:spChg chg="add mod">
          <ac:chgData name="Rusak, Piotr" userId="7788bdb2-d3a4-4b47-83b7-47178f8c268e" providerId="ADAL" clId="{1A3DC968-0432-4DCB-AE00-C145B30DF9A6}" dt="2023-09-25T07:14:38.484" v="2369" actId="1076"/>
          <ac:spMkLst>
            <pc:docMk/>
            <pc:sldMk cId="1776950593" sldId="398"/>
            <ac:spMk id="30" creationId="{4C42364E-C2BE-0D97-D366-F0BBC1AAFB3C}"/>
          </ac:spMkLst>
        </pc:spChg>
        <pc:spChg chg="add mod">
          <ac:chgData name="Rusak, Piotr" userId="7788bdb2-d3a4-4b47-83b7-47178f8c268e" providerId="ADAL" clId="{1A3DC968-0432-4DCB-AE00-C145B30DF9A6}" dt="2023-09-25T07:14:38.484" v="2369" actId="1076"/>
          <ac:spMkLst>
            <pc:docMk/>
            <pc:sldMk cId="1776950593" sldId="398"/>
            <ac:spMk id="31" creationId="{6F0746E2-3F55-C337-05B3-541E3866DCA4}"/>
          </ac:spMkLst>
        </pc:spChg>
        <pc:spChg chg="add mod">
          <ac:chgData name="Rusak, Piotr" userId="7788bdb2-d3a4-4b47-83b7-47178f8c268e" providerId="ADAL" clId="{1A3DC968-0432-4DCB-AE00-C145B30DF9A6}" dt="2023-09-25T07:14:38.484" v="2369" actId="1076"/>
          <ac:spMkLst>
            <pc:docMk/>
            <pc:sldMk cId="1776950593" sldId="398"/>
            <ac:spMk id="32" creationId="{BF1ADC41-E3D3-0988-B03F-8296166772EB}"/>
          </ac:spMkLst>
        </pc:spChg>
        <pc:spChg chg="add mod">
          <ac:chgData name="Rusak, Piotr" userId="7788bdb2-d3a4-4b47-83b7-47178f8c268e" providerId="ADAL" clId="{1A3DC968-0432-4DCB-AE00-C145B30DF9A6}" dt="2023-09-25T07:14:51.203" v="2371" actId="207"/>
          <ac:spMkLst>
            <pc:docMk/>
            <pc:sldMk cId="1776950593" sldId="398"/>
            <ac:spMk id="33" creationId="{8AD5493B-204F-6EA2-7BF9-E3D64BA7F69F}"/>
          </ac:spMkLst>
        </pc:spChg>
        <pc:spChg chg="add mod">
          <ac:chgData name="Rusak, Piotr" userId="7788bdb2-d3a4-4b47-83b7-47178f8c268e" providerId="ADAL" clId="{1A3DC968-0432-4DCB-AE00-C145B30DF9A6}" dt="2023-09-25T07:14:38.484" v="2369" actId="1076"/>
          <ac:spMkLst>
            <pc:docMk/>
            <pc:sldMk cId="1776950593" sldId="398"/>
            <ac:spMk id="34" creationId="{53D86F84-8506-D99D-573F-7F1958552DB7}"/>
          </ac:spMkLst>
        </pc:spChg>
        <pc:spChg chg="add mod">
          <ac:chgData name="Rusak, Piotr" userId="7788bdb2-d3a4-4b47-83b7-47178f8c268e" providerId="ADAL" clId="{1A3DC968-0432-4DCB-AE00-C145B30DF9A6}" dt="2023-09-25T07:14:59.074" v="2373" actId="207"/>
          <ac:spMkLst>
            <pc:docMk/>
            <pc:sldMk cId="1776950593" sldId="398"/>
            <ac:spMk id="35" creationId="{7908774F-293F-D509-DAC5-01D8339F6220}"/>
          </ac:spMkLst>
        </pc:spChg>
        <pc:spChg chg="add mod">
          <ac:chgData name="Rusak, Piotr" userId="7788bdb2-d3a4-4b47-83b7-47178f8c268e" providerId="ADAL" clId="{1A3DC968-0432-4DCB-AE00-C145B30DF9A6}" dt="2023-09-25T07:14:38.484" v="2369" actId="1076"/>
          <ac:spMkLst>
            <pc:docMk/>
            <pc:sldMk cId="1776950593" sldId="398"/>
            <ac:spMk id="36" creationId="{1F0CBDC1-E8A5-E845-85C1-07E5D53F1353}"/>
          </ac:spMkLst>
        </pc:spChg>
        <pc:spChg chg="add mod">
          <ac:chgData name="Rusak, Piotr" userId="7788bdb2-d3a4-4b47-83b7-47178f8c268e" providerId="ADAL" clId="{1A3DC968-0432-4DCB-AE00-C145B30DF9A6}" dt="2023-09-25T07:15:33.167" v="2378" actId="207"/>
          <ac:spMkLst>
            <pc:docMk/>
            <pc:sldMk cId="1776950593" sldId="398"/>
            <ac:spMk id="37" creationId="{C9400549-7C3D-E995-1520-0A09BA614256}"/>
          </ac:spMkLst>
        </pc:spChg>
        <pc:spChg chg="add mod">
          <ac:chgData name="Rusak, Piotr" userId="7788bdb2-d3a4-4b47-83b7-47178f8c268e" providerId="ADAL" clId="{1A3DC968-0432-4DCB-AE00-C145B30DF9A6}" dt="2023-09-25T07:15:38.042" v="2379" actId="1076"/>
          <ac:spMkLst>
            <pc:docMk/>
            <pc:sldMk cId="1776950593" sldId="398"/>
            <ac:spMk id="38" creationId="{4C17C9A0-759A-5C37-0B7C-03DE450F5763}"/>
          </ac:spMkLst>
        </pc:spChg>
        <pc:spChg chg="add mod">
          <ac:chgData name="Rusak, Piotr" userId="7788bdb2-d3a4-4b47-83b7-47178f8c268e" providerId="ADAL" clId="{1A3DC968-0432-4DCB-AE00-C145B30DF9A6}" dt="2023-09-25T07:15:43.853" v="2381" actId="207"/>
          <ac:spMkLst>
            <pc:docMk/>
            <pc:sldMk cId="1776950593" sldId="398"/>
            <ac:spMk id="39" creationId="{3D651F0C-2AA9-5AF3-DF82-8A76A8C7CD2B}"/>
          </ac:spMkLst>
        </pc:spChg>
        <pc:spChg chg="add mod">
          <ac:chgData name="Rusak, Piotr" userId="7788bdb2-d3a4-4b47-83b7-47178f8c268e" providerId="ADAL" clId="{1A3DC968-0432-4DCB-AE00-C145B30DF9A6}" dt="2023-09-25T07:14:38.484" v="2369" actId="1076"/>
          <ac:spMkLst>
            <pc:docMk/>
            <pc:sldMk cId="1776950593" sldId="398"/>
            <ac:spMk id="40" creationId="{69733ED1-F7FC-A60C-0512-CE4C0F61A1CA}"/>
          </ac:spMkLst>
        </pc:spChg>
        <pc:spChg chg="add mod">
          <ac:chgData name="Rusak, Piotr" userId="7788bdb2-d3a4-4b47-83b7-47178f8c268e" providerId="ADAL" clId="{1A3DC968-0432-4DCB-AE00-C145B30DF9A6}" dt="2023-09-25T07:16:07.090" v="2383" actId="207"/>
          <ac:spMkLst>
            <pc:docMk/>
            <pc:sldMk cId="1776950593" sldId="398"/>
            <ac:spMk id="41" creationId="{FA79070F-FDDD-D1D4-5E01-4140D9AB6152}"/>
          </ac:spMkLst>
        </pc:spChg>
        <pc:spChg chg="add mod">
          <ac:chgData name="Rusak, Piotr" userId="7788bdb2-d3a4-4b47-83b7-47178f8c268e" providerId="ADAL" clId="{1A3DC968-0432-4DCB-AE00-C145B30DF9A6}" dt="2023-09-25T07:16:27.181" v="2391" actId="207"/>
          <ac:spMkLst>
            <pc:docMk/>
            <pc:sldMk cId="1776950593" sldId="398"/>
            <ac:spMk id="42" creationId="{8FD38A3B-AC74-26DD-F50B-11E7AB1F1EA0}"/>
          </ac:spMkLst>
        </pc:spChg>
        <pc:spChg chg="add mod">
          <ac:chgData name="Rusak, Piotr" userId="7788bdb2-d3a4-4b47-83b7-47178f8c268e" providerId="ADAL" clId="{1A3DC968-0432-4DCB-AE00-C145B30DF9A6}" dt="2023-09-25T07:14:38.484" v="2369" actId="1076"/>
          <ac:spMkLst>
            <pc:docMk/>
            <pc:sldMk cId="1776950593" sldId="398"/>
            <ac:spMk id="43" creationId="{5C872E02-492C-1C07-6C5C-9EB9887AA170}"/>
          </ac:spMkLst>
        </pc:spChg>
        <pc:spChg chg="add mod">
          <ac:chgData name="Rusak, Piotr" userId="7788bdb2-d3a4-4b47-83b7-47178f8c268e" providerId="ADAL" clId="{1A3DC968-0432-4DCB-AE00-C145B30DF9A6}" dt="2023-09-25T07:16:13.792" v="2385" actId="207"/>
          <ac:spMkLst>
            <pc:docMk/>
            <pc:sldMk cId="1776950593" sldId="398"/>
            <ac:spMk id="44" creationId="{16CC242C-71B7-17CE-5C3B-7EB6B6E4148F}"/>
          </ac:spMkLst>
        </pc:spChg>
        <pc:spChg chg="add mod">
          <ac:chgData name="Rusak, Piotr" userId="7788bdb2-d3a4-4b47-83b7-47178f8c268e" providerId="ADAL" clId="{1A3DC968-0432-4DCB-AE00-C145B30DF9A6}" dt="2023-09-25T07:14:38.484" v="2369" actId="1076"/>
          <ac:spMkLst>
            <pc:docMk/>
            <pc:sldMk cId="1776950593" sldId="398"/>
            <ac:spMk id="45" creationId="{5E3D6B52-ECB0-022B-78BF-F465CA582DE7}"/>
          </ac:spMkLst>
        </pc:spChg>
        <pc:spChg chg="add mod">
          <ac:chgData name="Rusak, Piotr" userId="7788bdb2-d3a4-4b47-83b7-47178f8c268e" providerId="ADAL" clId="{1A3DC968-0432-4DCB-AE00-C145B30DF9A6}" dt="2023-09-25T07:16:32.494" v="2393" actId="207"/>
          <ac:spMkLst>
            <pc:docMk/>
            <pc:sldMk cId="1776950593" sldId="398"/>
            <ac:spMk id="46" creationId="{3E057725-633A-9488-ED9B-02EFC0696013}"/>
          </ac:spMkLst>
        </pc:spChg>
        <pc:spChg chg="add mod">
          <ac:chgData name="Rusak, Piotr" userId="7788bdb2-d3a4-4b47-83b7-47178f8c268e" providerId="ADAL" clId="{1A3DC968-0432-4DCB-AE00-C145B30DF9A6}" dt="2023-09-25T07:14:38.484" v="2369" actId="1076"/>
          <ac:spMkLst>
            <pc:docMk/>
            <pc:sldMk cId="1776950593" sldId="398"/>
            <ac:spMk id="47" creationId="{CE5BDA0C-4036-9453-0F8D-19CC7728A0E3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53" creationId="{31E0EEF9-F5AD-05E4-17A9-045A147F19E5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54" creationId="{31D7B124-D17D-BC67-9F0C-C592EFCDA350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55" creationId="{626B069A-6A0B-3D36-DAC2-56BEB10B68FF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56" creationId="{E2C705A3-A3BA-E01A-FF8E-BAF71AD6B61C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57" creationId="{9A0EA386-DE08-A2ED-907D-444B1836E019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58" creationId="{6ABFA80B-8C17-90AE-412C-F55C1CB9C8A4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59" creationId="{182E5832-8AAD-C132-1621-246CAE5BB1A4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60" creationId="{CBA1BCC9-8DDA-464F-7DCE-3D83978145D1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61" creationId="{24106170-5E43-347F-A5B3-94BE2688471A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62" creationId="{1C2DC5DC-8FF5-B994-3CA5-BBF35DE38434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63" creationId="{6B63013F-E83D-840E-B82C-5E3CD543C5D3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64" creationId="{862DEB0F-17E1-0A7E-7755-624B8FA78989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65" creationId="{CC857750-58A5-CBBB-D31F-8149983A2DA3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66" creationId="{C1FEE7D4-CF6B-BA03-EA9E-49744FE26E53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67" creationId="{16B1B631-4936-2E85-9CA0-0F4692F07A44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68" creationId="{2E733747-A0C1-0E73-3DEC-EDE9133B98D1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69" creationId="{98ADE243-9A7B-8D37-5AD9-7CC4D9A3BC5A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70" creationId="{198B5D1F-6DE0-A89B-807B-A7C5DB21CD2A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71" creationId="{F3015A62-078B-2AFE-F001-F58E24D2C7CC}"/>
          </ac:spMkLst>
        </pc:spChg>
        <pc:spChg chg="add del mod">
          <ac:chgData name="Rusak, Piotr" userId="7788bdb2-d3a4-4b47-83b7-47178f8c268e" providerId="ADAL" clId="{1A3DC968-0432-4DCB-AE00-C145B30DF9A6}" dt="2023-09-25T07:13:56.353" v="2359"/>
          <ac:spMkLst>
            <pc:docMk/>
            <pc:sldMk cId="1776950593" sldId="398"/>
            <ac:spMk id="72" creationId="{E9C6CF62-3F30-20FE-8D97-B37012E4A24B}"/>
          </ac:spMkLst>
        </pc:spChg>
        <pc:picChg chg="del">
          <ac:chgData name="Rusak, Piotr" userId="7788bdb2-d3a4-4b47-83b7-47178f8c268e" providerId="ADAL" clId="{1A3DC968-0432-4DCB-AE00-C145B30DF9A6}" dt="2023-09-25T07:13:11.225" v="2350" actId="478"/>
          <ac:picMkLst>
            <pc:docMk/>
            <pc:sldMk cId="1776950593" sldId="398"/>
            <ac:picMk id="26" creationId="{E483686D-4EAB-BB5A-8221-FA7BFA24EF18}"/>
          </ac:picMkLst>
        </pc:picChg>
        <pc:picChg chg="add mod">
          <ac:chgData name="Rusak, Piotr" userId="7788bdb2-d3a4-4b47-83b7-47178f8c268e" providerId="ADAL" clId="{1A3DC968-0432-4DCB-AE00-C145B30DF9A6}" dt="2023-09-25T07:14:38.484" v="2369" actId="1076"/>
          <ac:picMkLst>
            <pc:docMk/>
            <pc:sldMk cId="1776950593" sldId="398"/>
            <ac:picMk id="48" creationId="{5B555FCC-54B0-887E-1F10-1C89F226AA10}"/>
          </ac:picMkLst>
        </pc:picChg>
        <pc:picChg chg="add mod">
          <ac:chgData name="Rusak, Piotr" userId="7788bdb2-d3a4-4b47-83b7-47178f8c268e" providerId="ADAL" clId="{1A3DC968-0432-4DCB-AE00-C145B30DF9A6}" dt="2023-09-25T07:14:38.484" v="2369" actId="1076"/>
          <ac:picMkLst>
            <pc:docMk/>
            <pc:sldMk cId="1776950593" sldId="398"/>
            <ac:picMk id="49" creationId="{405F46F3-D3C1-EEAA-5F87-FE62B255FA5B}"/>
          </ac:picMkLst>
        </pc:picChg>
        <pc:picChg chg="add mod">
          <ac:chgData name="Rusak, Piotr" userId="7788bdb2-d3a4-4b47-83b7-47178f8c268e" providerId="ADAL" clId="{1A3DC968-0432-4DCB-AE00-C145B30DF9A6}" dt="2023-09-25T07:14:38.484" v="2369" actId="1076"/>
          <ac:picMkLst>
            <pc:docMk/>
            <pc:sldMk cId="1776950593" sldId="398"/>
            <ac:picMk id="50" creationId="{37905A91-08DB-66AC-228B-0BD4EC1E035C}"/>
          </ac:picMkLst>
        </pc:picChg>
        <pc:picChg chg="add mod">
          <ac:chgData name="Rusak, Piotr" userId="7788bdb2-d3a4-4b47-83b7-47178f8c268e" providerId="ADAL" clId="{1A3DC968-0432-4DCB-AE00-C145B30DF9A6}" dt="2023-09-25T07:14:38.484" v="2369" actId="1076"/>
          <ac:picMkLst>
            <pc:docMk/>
            <pc:sldMk cId="1776950593" sldId="398"/>
            <ac:picMk id="51" creationId="{DC00A4B6-D8C2-405A-18BA-C7213F71B93F}"/>
          </ac:picMkLst>
        </pc:picChg>
        <pc:picChg chg="add mod">
          <ac:chgData name="Rusak, Piotr" userId="7788bdb2-d3a4-4b47-83b7-47178f8c268e" providerId="ADAL" clId="{1A3DC968-0432-4DCB-AE00-C145B30DF9A6}" dt="2023-09-25T07:14:38.484" v="2369" actId="1076"/>
          <ac:picMkLst>
            <pc:docMk/>
            <pc:sldMk cId="1776950593" sldId="398"/>
            <ac:picMk id="52" creationId="{79FA3567-107B-9A7E-16D0-EDC535D54DEC}"/>
          </ac:picMkLst>
        </pc:picChg>
        <pc:picChg chg="add del mod">
          <ac:chgData name="Rusak, Piotr" userId="7788bdb2-d3a4-4b47-83b7-47178f8c268e" providerId="ADAL" clId="{1A3DC968-0432-4DCB-AE00-C145B30DF9A6}" dt="2023-09-25T07:13:56.353" v="2359"/>
          <ac:picMkLst>
            <pc:docMk/>
            <pc:sldMk cId="1776950593" sldId="398"/>
            <ac:picMk id="73" creationId="{E43683D3-2626-261B-A121-442CD57E134B}"/>
          </ac:picMkLst>
        </pc:picChg>
        <pc:picChg chg="add del mod">
          <ac:chgData name="Rusak, Piotr" userId="7788bdb2-d3a4-4b47-83b7-47178f8c268e" providerId="ADAL" clId="{1A3DC968-0432-4DCB-AE00-C145B30DF9A6}" dt="2023-09-25T07:13:56.353" v="2359"/>
          <ac:picMkLst>
            <pc:docMk/>
            <pc:sldMk cId="1776950593" sldId="398"/>
            <ac:picMk id="74" creationId="{84586035-FC2B-CAD6-22E7-1E332E3B41A4}"/>
          </ac:picMkLst>
        </pc:picChg>
        <pc:picChg chg="add del mod">
          <ac:chgData name="Rusak, Piotr" userId="7788bdb2-d3a4-4b47-83b7-47178f8c268e" providerId="ADAL" clId="{1A3DC968-0432-4DCB-AE00-C145B30DF9A6}" dt="2023-09-25T07:13:56.353" v="2359"/>
          <ac:picMkLst>
            <pc:docMk/>
            <pc:sldMk cId="1776950593" sldId="398"/>
            <ac:picMk id="75" creationId="{83643FAE-E72C-CDB5-1192-D6D17F7952D3}"/>
          </ac:picMkLst>
        </pc:picChg>
        <pc:picChg chg="add del mod">
          <ac:chgData name="Rusak, Piotr" userId="7788bdb2-d3a4-4b47-83b7-47178f8c268e" providerId="ADAL" clId="{1A3DC968-0432-4DCB-AE00-C145B30DF9A6}" dt="2023-09-25T07:13:56.353" v="2359"/>
          <ac:picMkLst>
            <pc:docMk/>
            <pc:sldMk cId="1776950593" sldId="398"/>
            <ac:picMk id="76" creationId="{FB7130F4-3BC6-BBC1-D327-C4A70D487C5F}"/>
          </ac:picMkLst>
        </pc:picChg>
        <pc:picChg chg="add del mod">
          <ac:chgData name="Rusak, Piotr" userId="7788bdb2-d3a4-4b47-83b7-47178f8c268e" providerId="ADAL" clId="{1A3DC968-0432-4DCB-AE00-C145B30DF9A6}" dt="2023-09-25T07:13:56.353" v="2359"/>
          <ac:picMkLst>
            <pc:docMk/>
            <pc:sldMk cId="1776950593" sldId="398"/>
            <ac:picMk id="77" creationId="{32CF2B2A-CAD9-F377-3345-C3A3647EF0CD}"/>
          </ac:picMkLst>
        </pc:picChg>
      </pc:sldChg>
      <pc:sldChg chg="modSp add mod ord">
        <pc:chgData name="Rusak, Piotr" userId="7788bdb2-d3a4-4b47-83b7-47178f8c268e" providerId="ADAL" clId="{1A3DC968-0432-4DCB-AE00-C145B30DF9A6}" dt="2023-09-25T07:30:17.345" v="2419" actId="207"/>
        <pc:sldMkLst>
          <pc:docMk/>
          <pc:sldMk cId="1872410489" sldId="399"/>
        </pc:sldMkLst>
        <pc:spChg chg="mod">
          <ac:chgData name="Rusak, Piotr" userId="7788bdb2-d3a4-4b47-83b7-47178f8c268e" providerId="ADAL" clId="{1A3DC968-0432-4DCB-AE00-C145B30DF9A6}" dt="2023-09-25T07:30:17.345" v="2419" actId="207"/>
          <ac:spMkLst>
            <pc:docMk/>
            <pc:sldMk cId="1872410489" sldId="399"/>
            <ac:spMk id="12" creationId="{8F20753A-28C9-CF9E-1D8B-C46AF14322CC}"/>
          </ac:spMkLst>
        </pc:spChg>
      </pc:sldChg>
      <pc:sldChg chg="addSp delSp modSp add mod ord modAnim">
        <pc:chgData name="Rusak, Piotr" userId="7788bdb2-d3a4-4b47-83b7-47178f8c268e" providerId="ADAL" clId="{1A3DC968-0432-4DCB-AE00-C145B30DF9A6}" dt="2023-09-25T07:36:56.580" v="2482" actId="1076"/>
        <pc:sldMkLst>
          <pc:docMk/>
          <pc:sldMk cId="3814220400" sldId="400"/>
        </pc:sldMkLst>
        <pc:spChg chg="add mod">
          <ac:chgData name="Rusak, Piotr" userId="7788bdb2-d3a4-4b47-83b7-47178f8c268e" providerId="ADAL" clId="{1A3DC968-0432-4DCB-AE00-C145B30DF9A6}" dt="2023-09-25T07:36:56.580" v="2482" actId="1076"/>
          <ac:spMkLst>
            <pc:docMk/>
            <pc:sldMk cId="3814220400" sldId="400"/>
            <ac:spMk id="4" creationId="{D0F638D0-318B-E51C-8E25-9491FD37081B}"/>
          </ac:spMkLst>
        </pc:spChg>
        <pc:spChg chg="mod">
          <ac:chgData name="Rusak, Piotr" userId="7788bdb2-d3a4-4b47-83b7-47178f8c268e" providerId="ADAL" clId="{1A3DC968-0432-4DCB-AE00-C145B30DF9A6}" dt="2023-09-25T07:31:37.601" v="2451" actId="20577"/>
          <ac:spMkLst>
            <pc:docMk/>
            <pc:sldMk cId="3814220400" sldId="400"/>
            <ac:spMk id="7" creationId="{DAC72DD8-5FAA-495F-4671-85CE4717196A}"/>
          </ac:spMkLst>
        </pc:spChg>
        <pc:spChg chg="add mod">
          <ac:chgData name="Rusak, Piotr" userId="7788bdb2-d3a4-4b47-83b7-47178f8c268e" providerId="ADAL" clId="{1A3DC968-0432-4DCB-AE00-C145B30DF9A6}" dt="2023-09-25T07:36:56.580" v="2482" actId="1076"/>
          <ac:spMkLst>
            <pc:docMk/>
            <pc:sldMk cId="3814220400" sldId="400"/>
            <ac:spMk id="9" creationId="{F6760250-5CAB-5E56-FA63-4CAA46AF027C}"/>
          </ac:spMkLst>
        </pc:spChg>
        <pc:spChg chg="add mod">
          <ac:chgData name="Rusak, Piotr" userId="7788bdb2-d3a4-4b47-83b7-47178f8c268e" providerId="ADAL" clId="{1A3DC968-0432-4DCB-AE00-C145B30DF9A6}" dt="2023-09-25T07:36:56.580" v="2482" actId="1076"/>
          <ac:spMkLst>
            <pc:docMk/>
            <pc:sldMk cId="3814220400" sldId="400"/>
            <ac:spMk id="12" creationId="{BCDD4811-D6B4-BF8F-71B4-9CAA311929AF}"/>
          </ac:spMkLst>
        </pc:spChg>
        <pc:spChg chg="add mod">
          <ac:chgData name="Rusak, Piotr" userId="7788bdb2-d3a4-4b47-83b7-47178f8c268e" providerId="ADAL" clId="{1A3DC968-0432-4DCB-AE00-C145B30DF9A6}" dt="2023-09-25T07:36:56.580" v="2482" actId="1076"/>
          <ac:spMkLst>
            <pc:docMk/>
            <pc:sldMk cId="3814220400" sldId="400"/>
            <ac:spMk id="13" creationId="{847A6A4B-F0FC-915C-E4B6-C545403A6F0B}"/>
          </ac:spMkLst>
        </pc:spChg>
        <pc:spChg chg="add mod">
          <ac:chgData name="Rusak, Piotr" userId="7788bdb2-d3a4-4b47-83b7-47178f8c268e" providerId="ADAL" clId="{1A3DC968-0432-4DCB-AE00-C145B30DF9A6}" dt="2023-09-25T07:36:56.580" v="2482" actId="1076"/>
          <ac:spMkLst>
            <pc:docMk/>
            <pc:sldMk cId="3814220400" sldId="400"/>
            <ac:spMk id="14" creationId="{C026837F-4E0B-92A4-09C7-8ACEA4EAF4C7}"/>
          </ac:spMkLst>
        </pc:spChg>
        <pc:spChg chg="add mod">
          <ac:chgData name="Rusak, Piotr" userId="7788bdb2-d3a4-4b47-83b7-47178f8c268e" providerId="ADAL" clId="{1A3DC968-0432-4DCB-AE00-C145B30DF9A6}" dt="2023-09-25T07:36:56.580" v="2482" actId="1076"/>
          <ac:spMkLst>
            <pc:docMk/>
            <pc:sldMk cId="3814220400" sldId="400"/>
            <ac:spMk id="18" creationId="{B6F67A70-08A4-BDFD-5404-9BCB1D318038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28" creationId="{0565B27D-D814-713E-CCE6-FC6FFF903CC0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29" creationId="{337C5999-0C01-A1F8-D36D-E23C950A5203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30" creationId="{4C42364E-C2BE-0D97-D366-F0BBC1AAFB3C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31" creationId="{6F0746E2-3F55-C337-05B3-541E3866DCA4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32" creationId="{BF1ADC41-E3D3-0988-B03F-8296166772EB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33" creationId="{8AD5493B-204F-6EA2-7BF9-E3D64BA7F69F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34" creationId="{53D86F84-8506-D99D-573F-7F1958552DB7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35" creationId="{7908774F-293F-D509-DAC5-01D8339F6220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36" creationId="{1F0CBDC1-E8A5-E845-85C1-07E5D53F1353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37" creationId="{C9400549-7C3D-E995-1520-0A09BA614256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38" creationId="{4C17C9A0-759A-5C37-0B7C-03DE450F5763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39" creationId="{3D651F0C-2AA9-5AF3-DF82-8A76A8C7CD2B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40" creationId="{69733ED1-F7FC-A60C-0512-CE4C0F61A1CA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41" creationId="{FA79070F-FDDD-D1D4-5E01-4140D9AB6152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42" creationId="{8FD38A3B-AC74-26DD-F50B-11E7AB1F1EA0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43" creationId="{5C872E02-492C-1C07-6C5C-9EB9887AA170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44" creationId="{16CC242C-71B7-17CE-5C3B-7EB6B6E4148F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45" creationId="{5E3D6B52-ECB0-022B-78BF-F465CA582DE7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46" creationId="{3E057725-633A-9488-ED9B-02EFC0696013}"/>
          </ac:spMkLst>
        </pc:spChg>
        <pc:spChg chg="del">
          <ac:chgData name="Rusak, Piotr" userId="7788bdb2-d3a4-4b47-83b7-47178f8c268e" providerId="ADAL" clId="{1A3DC968-0432-4DCB-AE00-C145B30DF9A6}" dt="2023-09-25T07:31:01.716" v="2423" actId="478"/>
          <ac:spMkLst>
            <pc:docMk/>
            <pc:sldMk cId="3814220400" sldId="400"/>
            <ac:spMk id="47" creationId="{CE5BDA0C-4036-9453-0F8D-19CC7728A0E3}"/>
          </ac:spMkLst>
        </pc:spChg>
        <pc:picChg chg="add mod">
          <ac:chgData name="Rusak, Piotr" userId="7788bdb2-d3a4-4b47-83b7-47178f8c268e" providerId="ADAL" clId="{1A3DC968-0432-4DCB-AE00-C145B30DF9A6}" dt="2023-09-25T07:36:56.580" v="2482" actId="1076"/>
          <ac:picMkLst>
            <pc:docMk/>
            <pc:sldMk cId="3814220400" sldId="400"/>
            <ac:picMk id="17" creationId="{0A9038F9-92DF-4FE5-5E0B-D43027533BCB}"/>
          </ac:picMkLst>
        </pc:picChg>
        <pc:picChg chg="del">
          <ac:chgData name="Rusak, Piotr" userId="7788bdb2-d3a4-4b47-83b7-47178f8c268e" providerId="ADAL" clId="{1A3DC968-0432-4DCB-AE00-C145B30DF9A6}" dt="2023-09-25T07:31:01.716" v="2423" actId="478"/>
          <ac:picMkLst>
            <pc:docMk/>
            <pc:sldMk cId="3814220400" sldId="400"/>
            <ac:picMk id="48" creationId="{5B555FCC-54B0-887E-1F10-1C89F226AA10}"/>
          </ac:picMkLst>
        </pc:picChg>
        <pc:picChg chg="del">
          <ac:chgData name="Rusak, Piotr" userId="7788bdb2-d3a4-4b47-83b7-47178f8c268e" providerId="ADAL" clId="{1A3DC968-0432-4DCB-AE00-C145B30DF9A6}" dt="2023-09-25T07:31:01.716" v="2423" actId="478"/>
          <ac:picMkLst>
            <pc:docMk/>
            <pc:sldMk cId="3814220400" sldId="400"/>
            <ac:picMk id="49" creationId="{405F46F3-D3C1-EEAA-5F87-FE62B255FA5B}"/>
          </ac:picMkLst>
        </pc:picChg>
        <pc:picChg chg="del">
          <ac:chgData name="Rusak, Piotr" userId="7788bdb2-d3a4-4b47-83b7-47178f8c268e" providerId="ADAL" clId="{1A3DC968-0432-4DCB-AE00-C145B30DF9A6}" dt="2023-09-25T07:31:01.716" v="2423" actId="478"/>
          <ac:picMkLst>
            <pc:docMk/>
            <pc:sldMk cId="3814220400" sldId="400"/>
            <ac:picMk id="50" creationId="{37905A91-08DB-66AC-228B-0BD4EC1E035C}"/>
          </ac:picMkLst>
        </pc:picChg>
        <pc:picChg chg="del">
          <ac:chgData name="Rusak, Piotr" userId="7788bdb2-d3a4-4b47-83b7-47178f8c268e" providerId="ADAL" clId="{1A3DC968-0432-4DCB-AE00-C145B30DF9A6}" dt="2023-09-25T07:31:01.716" v="2423" actId="478"/>
          <ac:picMkLst>
            <pc:docMk/>
            <pc:sldMk cId="3814220400" sldId="400"/>
            <ac:picMk id="51" creationId="{DC00A4B6-D8C2-405A-18BA-C7213F71B93F}"/>
          </ac:picMkLst>
        </pc:picChg>
        <pc:picChg chg="del">
          <ac:chgData name="Rusak, Piotr" userId="7788bdb2-d3a4-4b47-83b7-47178f8c268e" providerId="ADAL" clId="{1A3DC968-0432-4DCB-AE00-C145B30DF9A6}" dt="2023-09-25T07:31:01.716" v="2423" actId="478"/>
          <ac:picMkLst>
            <pc:docMk/>
            <pc:sldMk cId="3814220400" sldId="400"/>
            <ac:picMk id="52" creationId="{79FA3567-107B-9A7E-16D0-EDC535D54DEC}"/>
          </ac:picMkLst>
        </pc:picChg>
      </pc:sldChg>
      <pc:sldChg chg="addSp delSp modSp add mod delAnim modAnim">
        <pc:chgData name="Rusak, Piotr" userId="7788bdb2-d3a4-4b47-83b7-47178f8c268e" providerId="ADAL" clId="{1A3DC968-0432-4DCB-AE00-C145B30DF9A6}" dt="2023-09-25T07:36:49.049" v="2481" actId="1076"/>
        <pc:sldMkLst>
          <pc:docMk/>
          <pc:sldMk cId="1998178481" sldId="401"/>
        </pc:sldMkLst>
        <pc:spChg chg="del">
          <ac:chgData name="Rusak, Piotr" userId="7788bdb2-d3a4-4b47-83b7-47178f8c268e" providerId="ADAL" clId="{1A3DC968-0432-4DCB-AE00-C145B30DF9A6}" dt="2023-09-25T07:36:07.026" v="2473" actId="478"/>
          <ac:spMkLst>
            <pc:docMk/>
            <pc:sldMk cId="1998178481" sldId="401"/>
            <ac:spMk id="4" creationId="{D0F638D0-318B-E51C-8E25-9491FD37081B}"/>
          </ac:spMkLst>
        </pc:spChg>
        <pc:spChg chg="del">
          <ac:chgData name="Rusak, Piotr" userId="7788bdb2-d3a4-4b47-83b7-47178f8c268e" providerId="ADAL" clId="{1A3DC968-0432-4DCB-AE00-C145B30DF9A6}" dt="2023-09-25T07:36:07.026" v="2473" actId="478"/>
          <ac:spMkLst>
            <pc:docMk/>
            <pc:sldMk cId="1998178481" sldId="401"/>
            <ac:spMk id="9" creationId="{F6760250-5CAB-5E56-FA63-4CAA46AF027C}"/>
          </ac:spMkLst>
        </pc:spChg>
        <pc:spChg chg="del">
          <ac:chgData name="Rusak, Piotr" userId="7788bdb2-d3a4-4b47-83b7-47178f8c268e" providerId="ADAL" clId="{1A3DC968-0432-4DCB-AE00-C145B30DF9A6}" dt="2023-09-25T07:36:07.026" v="2473" actId="478"/>
          <ac:spMkLst>
            <pc:docMk/>
            <pc:sldMk cId="1998178481" sldId="401"/>
            <ac:spMk id="12" creationId="{BCDD4811-D6B4-BF8F-71B4-9CAA311929AF}"/>
          </ac:spMkLst>
        </pc:spChg>
        <pc:spChg chg="del">
          <ac:chgData name="Rusak, Piotr" userId="7788bdb2-d3a4-4b47-83b7-47178f8c268e" providerId="ADAL" clId="{1A3DC968-0432-4DCB-AE00-C145B30DF9A6}" dt="2023-09-25T07:36:07.026" v="2473" actId="478"/>
          <ac:spMkLst>
            <pc:docMk/>
            <pc:sldMk cId="1998178481" sldId="401"/>
            <ac:spMk id="13" creationId="{847A6A4B-F0FC-915C-E4B6-C545403A6F0B}"/>
          </ac:spMkLst>
        </pc:spChg>
        <pc:spChg chg="del">
          <ac:chgData name="Rusak, Piotr" userId="7788bdb2-d3a4-4b47-83b7-47178f8c268e" providerId="ADAL" clId="{1A3DC968-0432-4DCB-AE00-C145B30DF9A6}" dt="2023-09-25T07:36:07.026" v="2473" actId="478"/>
          <ac:spMkLst>
            <pc:docMk/>
            <pc:sldMk cId="1998178481" sldId="401"/>
            <ac:spMk id="14" creationId="{C026837F-4E0B-92A4-09C7-8ACEA4EAF4C7}"/>
          </ac:spMkLst>
        </pc:spChg>
        <pc:spChg chg="del">
          <ac:chgData name="Rusak, Piotr" userId="7788bdb2-d3a4-4b47-83b7-47178f8c268e" providerId="ADAL" clId="{1A3DC968-0432-4DCB-AE00-C145B30DF9A6}" dt="2023-09-25T07:36:07.026" v="2473" actId="478"/>
          <ac:spMkLst>
            <pc:docMk/>
            <pc:sldMk cId="1998178481" sldId="401"/>
            <ac:spMk id="18" creationId="{B6F67A70-08A4-BDFD-5404-9BCB1D318038}"/>
          </ac:spMkLst>
        </pc:spChg>
        <pc:spChg chg="add mod">
          <ac:chgData name="Rusak, Piotr" userId="7788bdb2-d3a4-4b47-83b7-47178f8c268e" providerId="ADAL" clId="{1A3DC968-0432-4DCB-AE00-C145B30DF9A6}" dt="2023-09-25T07:36:49.049" v="2481" actId="1076"/>
          <ac:spMkLst>
            <pc:docMk/>
            <pc:sldMk cId="1998178481" sldId="401"/>
            <ac:spMk id="19" creationId="{BC24F739-20C0-2DC3-FA4B-9019BCFC4652}"/>
          </ac:spMkLst>
        </pc:spChg>
        <pc:spChg chg="add mod">
          <ac:chgData name="Rusak, Piotr" userId="7788bdb2-d3a4-4b47-83b7-47178f8c268e" providerId="ADAL" clId="{1A3DC968-0432-4DCB-AE00-C145B30DF9A6}" dt="2023-09-25T07:36:49.049" v="2481" actId="1076"/>
          <ac:spMkLst>
            <pc:docMk/>
            <pc:sldMk cId="1998178481" sldId="401"/>
            <ac:spMk id="20" creationId="{02DAE8CB-0BAE-96D7-B2C6-337B8311D62C}"/>
          </ac:spMkLst>
        </pc:spChg>
        <pc:spChg chg="add mod">
          <ac:chgData name="Rusak, Piotr" userId="7788bdb2-d3a4-4b47-83b7-47178f8c268e" providerId="ADAL" clId="{1A3DC968-0432-4DCB-AE00-C145B30DF9A6}" dt="2023-09-25T07:36:49.049" v="2481" actId="1076"/>
          <ac:spMkLst>
            <pc:docMk/>
            <pc:sldMk cId="1998178481" sldId="401"/>
            <ac:spMk id="21" creationId="{DF4D078D-49ED-DAD5-72CF-7E3BACAF6A22}"/>
          </ac:spMkLst>
        </pc:spChg>
        <pc:spChg chg="add mod">
          <ac:chgData name="Rusak, Piotr" userId="7788bdb2-d3a4-4b47-83b7-47178f8c268e" providerId="ADAL" clId="{1A3DC968-0432-4DCB-AE00-C145B30DF9A6}" dt="2023-09-25T07:36:49.049" v="2481" actId="1076"/>
          <ac:spMkLst>
            <pc:docMk/>
            <pc:sldMk cId="1998178481" sldId="401"/>
            <ac:spMk id="22" creationId="{7B160146-91A1-DF23-0304-CC84E1D08223}"/>
          </ac:spMkLst>
        </pc:spChg>
        <pc:spChg chg="add mod">
          <ac:chgData name="Rusak, Piotr" userId="7788bdb2-d3a4-4b47-83b7-47178f8c268e" providerId="ADAL" clId="{1A3DC968-0432-4DCB-AE00-C145B30DF9A6}" dt="2023-09-25T07:36:49.049" v="2481" actId="1076"/>
          <ac:spMkLst>
            <pc:docMk/>
            <pc:sldMk cId="1998178481" sldId="401"/>
            <ac:spMk id="23" creationId="{DA87DC04-27EC-0B24-CFF1-2674F3020052}"/>
          </ac:spMkLst>
        </pc:spChg>
        <pc:picChg chg="del">
          <ac:chgData name="Rusak, Piotr" userId="7788bdb2-d3a4-4b47-83b7-47178f8c268e" providerId="ADAL" clId="{1A3DC968-0432-4DCB-AE00-C145B30DF9A6}" dt="2023-09-25T07:36:07.026" v="2473" actId="478"/>
          <ac:picMkLst>
            <pc:docMk/>
            <pc:sldMk cId="1998178481" sldId="401"/>
            <ac:picMk id="17" creationId="{0A9038F9-92DF-4FE5-5E0B-D43027533BCB}"/>
          </ac:picMkLst>
        </pc:picChg>
        <pc:picChg chg="add mod">
          <ac:chgData name="Rusak, Piotr" userId="7788bdb2-d3a4-4b47-83b7-47178f8c268e" providerId="ADAL" clId="{1A3DC968-0432-4DCB-AE00-C145B30DF9A6}" dt="2023-09-25T07:36:49.049" v="2481" actId="1076"/>
          <ac:picMkLst>
            <pc:docMk/>
            <pc:sldMk cId="1998178481" sldId="401"/>
            <ac:picMk id="24" creationId="{D23E74F5-F26B-CA98-20D0-3E3BF0E15C8E}"/>
          </ac:picMkLst>
        </pc:picChg>
      </pc:sldChg>
      <pc:sldChg chg="addSp delSp modSp add mod delAnim modAnim">
        <pc:chgData name="Rusak, Piotr" userId="7788bdb2-d3a4-4b47-83b7-47178f8c268e" providerId="ADAL" clId="{1A3DC968-0432-4DCB-AE00-C145B30DF9A6}" dt="2023-09-25T07:41:22.918" v="2494" actId="1076"/>
        <pc:sldMkLst>
          <pc:docMk/>
          <pc:sldMk cId="1513486362" sldId="402"/>
        </pc:sldMkLst>
        <pc:spChg chg="add mod">
          <ac:chgData name="Rusak, Piotr" userId="7788bdb2-d3a4-4b47-83b7-47178f8c268e" providerId="ADAL" clId="{1A3DC968-0432-4DCB-AE00-C145B30DF9A6}" dt="2023-09-25T07:41:22.918" v="2494" actId="1076"/>
          <ac:spMkLst>
            <pc:docMk/>
            <pc:sldMk cId="1513486362" sldId="402"/>
            <ac:spMk id="4" creationId="{46BC1A8E-552F-70E9-6329-339B1F985771}"/>
          </ac:spMkLst>
        </pc:spChg>
        <pc:spChg chg="add mod">
          <ac:chgData name="Rusak, Piotr" userId="7788bdb2-d3a4-4b47-83b7-47178f8c268e" providerId="ADAL" clId="{1A3DC968-0432-4DCB-AE00-C145B30DF9A6}" dt="2023-09-25T07:41:22.918" v="2494" actId="1076"/>
          <ac:spMkLst>
            <pc:docMk/>
            <pc:sldMk cId="1513486362" sldId="402"/>
            <ac:spMk id="9" creationId="{D72C246A-3602-2022-3CC3-EC584D97F679}"/>
          </ac:spMkLst>
        </pc:spChg>
        <pc:spChg chg="add mod">
          <ac:chgData name="Rusak, Piotr" userId="7788bdb2-d3a4-4b47-83b7-47178f8c268e" providerId="ADAL" clId="{1A3DC968-0432-4DCB-AE00-C145B30DF9A6}" dt="2023-09-25T07:41:22.918" v="2494" actId="1076"/>
          <ac:spMkLst>
            <pc:docMk/>
            <pc:sldMk cId="1513486362" sldId="402"/>
            <ac:spMk id="12" creationId="{7C2902B9-3E5E-C0BF-2830-3624FDA5AD5F}"/>
          </ac:spMkLst>
        </pc:spChg>
        <pc:spChg chg="add mod">
          <ac:chgData name="Rusak, Piotr" userId="7788bdb2-d3a4-4b47-83b7-47178f8c268e" providerId="ADAL" clId="{1A3DC968-0432-4DCB-AE00-C145B30DF9A6}" dt="2023-09-25T07:41:22.918" v="2494" actId="1076"/>
          <ac:spMkLst>
            <pc:docMk/>
            <pc:sldMk cId="1513486362" sldId="402"/>
            <ac:spMk id="13" creationId="{7ABD1F26-4F12-C5F8-959B-02D261744ECD}"/>
          </ac:spMkLst>
        </pc:spChg>
        <pc:spChg chg="add mod">
          <ac:chgData name="Rusak, Piotr" userId="7788bdb2-d3a4-4b47-83b7-47178f8c268e" providerId="ADAL" clId="{1A3DC968-0432-4DCB-AE00-C145B30DF9A6}" dt="2023-09-25T07:41:22.918" v="2494" actId="1076"/>
          <ac:spMkLst>
            <pc:docMk/>
            <pc:sldMk cId="1513486362" sldId="402"/>
            <ac:spMk id="14" creationId="{41B4B002-7AC1-4703-1D7E-3C6A39489F01}"/>
          </ac:spMkLst>
        </pc:spChg>
        <pc:spChg chg="del">
          <ac:chgData name="Rusak, Piotr" userId="7788bdb2-d3a4-4b47-83b7-47178f8c268e" providerId="ADAL" clId="{1A3DC968-0432-4DCB-AE00-C145B30DF9A6}" dt="2023-09-25T07:40:20.769" v="2486" actId="478"/>
          <ac:spMkLst>
            <pc:docMk/>
            <pc:sldMk cId="1513486362" sldId="402"/>
            <ac:spMk id="19" creationId="{BC24F739-20C0-2DC3-FA4B-9019BCFC4652}"/>
          </ac:spMkLst>
        </pc:spChg>
        <pc:spChg chg="del">
          <ac:chgData name="Rusak, Piotr" userId="7788bdb2-d3a4-4b47-83b7-47178f8c268e" providerId="ADAL" clId="{1A3DC968-0432-4DCB-AE00-C145B30DF9A6}" dt="2023-09-25T07:40:20.769" v="2486" actId="478"/>
          <ac:spMkLst>
            <pc:docMk/>
            <pc:sldMk cId="1513486362" sldId="402"/>
            <ac:spMk id="20" creationId="{02DAE8CB-0BAE-96D7-B2C6-337B8311D62C}"/>
          </ac:spMkLst>
        </pc:spChg>
        <pc:spChg chg="del">
          <ac:chgData name="Rusak, Piotr" userId="7788bdb2-d3a4-4b47-83b7-47178f8c268e" providerId="ADAL" clId="{1A3DC968-0432-4DCB-AE00-C145B30DF9A6}" dt="2023-09-25T07:40:20.769" v="2486" actId="478"/>
          <ac:spMkLst>
            <pc:docMk/>
            <pc:sldMk cId="1513486362" sldId="402"/>
            <ac:spMk id="21" creationId="{DF4D078D-49ED-DAD5-72CF-7E3BACAF6A22}"/>
          </ac:spMkLst>
        </pc:spChg>
        <pc:spChg chg="del">
          <ac:chgData name="Rusak, Piotr" userId="7788bdb2-d3a4-4b47-83b7-47178f8c268e" providerId="ADAL" clId="{1A3DC968-0432-4DCB-AE00-C145B30DF9A6}" dt="2023-09-25T07:40:20.769" v="2486" actId="478"/>
          <ac:spMkLst>
            <pc:docMk/>
            <pc:sldMk cId="1513486362" sldId="402"/>
            <ac:spMk id="22" creationId="{7B160146-91A1-DF23-0304-CC84E1D08223}"/>
          </ac:spMkLst>
        </pc:spChg>
        <pc:spChg chg="del">
          <ac:chgData name="Rusak, Piotr" userId="7788bdb2-d3a4-4b47-83b7-47178f8c268e" providerId="ADAL" clId="{1A3DC968-0432-4DCB-AE00-C145B30DF9A6}" dt="2023-09-25T07:40:20.769" v="2486" actId="478"/>
          <ac:spMkLst>
            <pc:docMk/>
            <pc:sldMk cId="1513486362" sldId="402"/>
            <ac:spMk id="23" creationId="{DA87DC04-27EC-0B24-CFF1-2674F3020052}"/>
          </ac:spMkLst>
        </pc:spChg>
        <pc:picChg chg="add mod">
          <ac:chgData name="Rusak, Piotr" userId="7788bdb2-d3a4-4b47-83b7-47178f8c268e" providerId="ADAL" clId="{1A3DC968-0432-4DCB-AE00-C145B30DF9A6}" dt="2023-09-25T07:41:22.918" v="2494" actId="1076"/>
          <ac:picMkLst>
            <pc:docMk/>
            <pc:sldMk cId="1513486362" sldId="402"/>
            <ac:picMk id="17" creationId="{8F4AC2CD-67D8-8E36-94BA-4879DB92144F}"/>
          </ac:picMkLst>
        </pc:picChg>
        <pc:picChg chg="del">
          <ac:chgData name="Rusak, Piotr" userId="7788bdb2-d3a4-4b47-83b7-47178f8c268e" providerId="ADAL" clId="{1A3DC968-0432-4DCB-AE00-C145B30DF9A6}" dt="2023-09-25T07:40:20.769" v="2486" actId="478"/>
          <ac:picMkLst>
            <pc:docMk/>
            <pc:sldMk cId="1513486362" sldId="402"/>
            <ac:picMk id="24" creationId="{D23E74F5-F26B-CA98-20D0-3E3BF0E15C8E}"/>
          </ac:picMkLst>
        </pc:picChg>
      </pc:sldChg>
      <pc:sldChg chg="addSp delSp modSp add mod delAnim modAnim">
        <pc:chgData name="Rusak, Piotr" userId="7788bdb2-d3a4-4b47-83b7-47178f8c268e" providerId="ADAL" clId="{1A3DC968-0432-4DCB-AE00-C145B30DF9A6}" dt="2023-09-25T07:42:24.849" v="2505" actId="207"/>
        <pc:sldMkLst>
          <pc:docMk/>
          <pc:sldMk cId="2595523627" sldId="403"/>
        </pc:sldMkLst>
        <pc:spChg chg="del">
          <ac:chgData name="Rusak, Piotr" userId="7788bdb2-d3a4-4b47-83b7-47178f8c268e" providerId="ADAL" clId="{1A3DC968-0432-4DCB-AE00-C145B30DF9A6}" dt="2023-09-25T07:41:43.972" v="2496" actId="478"/>
          <ac:spMkLst>
            <pc:docMk/>
            <pc:sldMk cId="2595523627" sldId="403"/>
            <ac:spMk id="4" creationId="{46BC1A8E-552F-70E9-6329-339B1F985771}"/>
          </ac:spMkLst>
        </pc:spChg>
        <pc:spChg chg="del">
          <ac:chgData name="Rusak, Piotr" userId="7788bdb2-d3a4-4b47-83b7-47178f8c268e" providerId="ADAL" clId="{1A3DC968-0432-4DCB-AE00-C145B30DF9A6}" dt="2023-09-25T07:41:43.972" v="2496" actId="478"/>
          <ac:spMkLst>
            <pc:docMk/>
            <pc:sldMk cId="2595523627" sldId="403"/>
            <ac:spMk id="9" creationId="{D72C246A-3602-2022-3CC3-EC584D97F679}"/>
          </ac:spMkLst>
        </pc:spChg>
        <pc:spChg chg="del">
          <ac:chgData name="Rusak, Piotr" userId="7788bdb2-d3a4-4b47-83b7-47178f8c268e" providerId="ADAL" clId="{1A3DC968-0432-4DCB-AE00-C145B30DF9A6}" dt="2023-09-25T07:41:43.972" v="2496" actId="478"/>
          <ac:spMkLst>
            <pc:docMk/>
            <pc:sldMk cId="2595523627" sldId="403"/>
            <ac:spMk id="12" creationId="{7C2902B9-3E5E-C0BF-2830-3624FDA5AD5F}"/>
          </ac:spMkLst>
        </pc:spChg>
        <pc:spChg chg="del">
          <ac:chgData name="Rusak, Piotr" userId="7788bdb2-d3a4-4b47-83b7-47178f8c268e" providerId="ADAL" clId="{1A3DC968-0432-4DCB-AE00-C145B30DF9A6}" dt="2023-09-25T07:41:43.972" v="2496" actId="478"/>
          <ac:spMkLst>
            <pc:docMk/>
            <pc:sldMk cId="2595523627" sldId="403"/>
            <ac:spMk id="13" creationId="{7ABD1F26-4F12-C5F8-959B-02D261744ECD}"/>
          </ac:spMkLst>
        </pc:spChg>
        <pc:spChg chg="del">
          <ac:chgData name="Rusak, Piotr" userId="7788bdb2-d3a4-4b47-83b7-47178f8c268e" providerId="ADAL" clId="{1A3DC968-0432-4DCB-AE00-C145B30DF9A6}" dt="2023-09-25T07:41:43.972" v="2496" actId="478"/>
          <ac:spMkLst>
            <pc:docMk/>
            <pc:sldMk cId="2595523627" sldId="403"/>
            <ac:spMk id="14" creationId="{41B4B002-7AC1-4703-1D7E-3C6A39489F01}"/>
          </ac:spMkLst>
        </pc:spChg>
        <pc:spChg chg="add mod">
          <ac:chgData name="Rusak, Piotr" userId="7788bdb2-d3a4-4b47-83b7-47178f8c268e" providerId="ADAL" clId="{1A3DC968-0432-4DCB-AE00-C145B30DF9A6}" dt="2023-09-25T07:42:04.634" v="2500" actId="1076"/>
          <ac:spMkLst>
            <pc:docMk/>
            <pc:sldMk cId="2595523627" sldId="403"/>
            <ac:spMk id="18" creationId="{9FBD2D2D-07A6-28D2-9654-5B367B58452C}"/>
          </ac:spMkLst>
        </pc:spChg>
        <pc:spChg chg="add mod">
          <ac:chgData name="Rusak, Piotr" userId="7788bdb2-d3a4-4b47-83b7-47178f8c268e" providerId="ADAL" clId="{1A3DC968-0432-4DCB-AE00-C145B30DF9A6}" dt="2023-09-25T07:42:04.634" v="2500" actId="1076"/>
          <ac:spMkLst>
            <pc:docMk/>
            <pc:sldMk cId="2595523627" sldId="403"/>
            <ac:spMk id="19" creationId="{2EA1A0BE-F732-12B1-0DCC-414EEEA0AD55}"/>
          </ac:spMkLst>
        </pc:spChg>
        <pc:spChg chg="add mod">
          <ac:chgData name="Rusak, Piotr" userId="7788bdb2-d3a4-4b47-83b7-47178f8c268e" providerId="ADAL" clId="{1A3DC968-0432-4DCB-AE00-C145B30DF9A6}" dt="2023-09-25T07:42:19.035" v="2503" actId="207"/>
          <ac:spMkLst>
            <pc:docMk/>
            <pc:sldMk cId="2595523627" sldId="403"/>
            <ac:spMk id="20" creationId="{132D42C0-0E37-5641-337F-BBDCD53FA070}"/>
          </ac:spMkLst>
        </pc:spChg>
        <pc:spChg chg="add mod">
          <ac:chgData name="Rusak, Piotr" userId="7788bdb2-d3a4-4b47-83b7-47178f8c268e" providerId="ADAL" clId="{1A3DC968-0432-4DCB-AE00-C145B30DF9A6}" dt="2023-09-25T07:42:06.848" v="2501" actId="113"/>
          <ac:spMkLst>
            <pc:docMk/>
            <pc:sldMk cId="2595523627" sldId="403"/>
            <ac:spMk id="21" creationId="{07470A2C-98AC-0F5D-921F-5B7895852E51}"/>
          </ac:spMkLst>
        </pc:spChg>
        <pc:spChg chg="add mod">
          <ac:chgData name="Rusak, Piotr" userId="7788bdb2-d3a4-4b47-83b7-47178f8c268e" providerId="ADAL" clId="{1A3DC968-0432-4DCB-AE00-C145B30DF9A6}" dt="2023-09-25T07:42:24.849" v="2505" actId="207"/>
          <ac:spMkLst>
            <pc:docMk/>
            <pc:sldMk cId="2595523627" sldId="403"/>
            <ac:spMk id="22" creationId="{D636B8DD-CC50-C0C4-685F-F997FA14984E}"/>
          </ac:spMkLst>
        </pc:spChg>
        <pc:picChg chg="del">
          <ac:chgData name="Rusak, Piotr" userId="7788bdb2-d3a4-4b47-83b7-47178f8c268e" providerId="ADAL" clId="{1A3DC968-0432-4DCB-AE00-C145B30DF9A6}" dt="2023-09-25T07:41:43.972" v="2496" actId="478"/>
          <ac:picMkLst>
            <pc:docMk/>
            <pc:sldMk cId="2595523627" sldId="403"/>
            <ac:picMk id="17" creationId="{8F4AC2CD-67D8-8E36-94BA-4879DB92144F}"/>
          </ac:picMkLst>
        </pc:picChg>
        <pc:picChg chg="add mod">
          <ac:chgData name="Rusak, Piotr" userId="7788bdb2-d3a4-4b47-83b7-47178f8c268e" providerId="ADAL" clId="{1A3DC968-0432-4DCB-AE00-C145B30DF9A6}" dt="2023-09-25T07:42:04.634" v="2500" actId="1076"/>
          <ac:picMkLst>
            <pc:docMk/>
            <pc:sldMk cId="2595523627" sldId="403"/>
            <ac:picMk id="23" creationId="{6663160A-73B8-A599-EFA3-BB26523A3321}"/>
          </ac:picMkLst>
        </pc:picChg>
      </pc:sldChg>
      <pc:sldChg chg="modSp add mod ord">
        <pc:chgData name="Rusak, Piotr" userId="7788bdb2-d3a4-4b47-83b7-47178f8c268e" providerId="ADAL" clId="{1A3DC968-0432-4DCB-AE00-C145B30DF9A6}" dt="2023-09-25T07:43:47.117" v="2514" actId="207"/>
        <pc:sldMkLst>
          <pc:docMk/>
          <pc:sldMk cId="3477630538" sldId="404"/>
        </pc:sldMkLst>
        <pc:spChg chg="mod">
          <ac:chgData name="Rusak, Piotr" userId="7788bdb2-d3a4-4b47-83b7-47178f8c268e" providerId="ADAL" clId="{1A3DC968-0432-4DCB-AE00-C145B30DF9A6}" dt="2023-09-25T07:43:47.117" v="2514" actId="207"/>
          <ac:spMkLst>
            <pc:docMk/>
            <pc:sldMk cId="3477630538" sldId="404"/>
            <ac:spMk id="12" creationId="{8F20753A-28C9-CF9E-1D8B-C46AF14322CC}"/>
          </ac:spMkLst>
        </pc:spChg>
      </pc:sldChg>
      <pc:sldChg chg="addSp delSp modSp add mod ord delAnim modAnim">
        <pc:chgData name="Rusak, Piotr" userId="7788bdb2-d3a4-4b47-83b7-47178f8c268e" providerId="ADAL" clId="{1A3DC968-0432-4DCB-AE00-C145B30DF9A6}" dt="2023-09-25T08:14:17.046" v="2821" actId="20577"/>
        <pc:sldMkLst>
          <pc:docMk/>
          <pc:sldMk cId="766715408" sldId="405"/>
        </pc:sldMkLst>
        <pc:spChg chg="add mod">
          <ac:chgData name="Rusak, Piotr" userId="7788bdb2-d3a4-4b47-83b7-47178f8c268e" providerId="ADAL" clId="{1A3DC968-0432-4DCB-AE00-C145B30DF9A6}" dt="2023-09-25T08:08:43.647" v="2750" actId="1076"/>
          <ac:spMkLst>
            <pc:docMk/>
            <pc:sldMk cId="766715408" sldId="405"/>
            <ac:spMk id="4" creationId="{83F8A8BA-2309-A99C-7132-6756EE64A2AF}"/>
          </ac:spMkLst>
        </pc:spChg>
        <pc:spChg chg="mod">
          <ac:chgData name="Rusak, Piotr" userId="7788bdb2-d3a4-4b47-83b7-47178f8c268e" providerId="ADAL" clId="{1A3DC968-0432-4DCB-AE00-C145B30DF9A6}" dt="2023-09-25T07:44:27.806" v="2535" actId="20577"/>
          <ac:spMkLst>
            <pc:docMk/>
            <pc:sldMk cId="766715408" sldId="405"/>
            <ac:spMk id="7" creationId="{DAC72DD8-5FAA-495F-4671-85CE4717196A}"/>
          </ac:spMkLst>
        </pc:spChg>
        <pc:spChg chg="add mod">
          <ac:chgData name="Rusak, Piotr" userId="7788bdb2-d3a4-4b47-83b7-47178f8c268e" providerId="ADAL" clId="{1A3DC968-0432-4DCB-AE00-C145B30DF9A6}" dt="2023-09-25T08:08:43.647" v="2750" actId="1076"/>
          <ac:spMkLst>
            <pc:docMk/>
            <pc:sldMk cId="766715408" sldId="405"/>
            <ac:spMk id="9" creationId="{4B59DF73-7BA2-40D0-2281-4A2A10A0600A}"/>
          </ac:spMkLst>
        </pc:spChg>
        <pc:spChg chg="add mod">
          <ac:chgData name="Rusak, Piotr" userId="7788bdb2-d3a4-4b47-83b7-47178f8c268e" providerId="ADAL" clId="{1A3DC968-0432-4DCB-AE00-C145B30DF9A6}" dt="2023-09-25T08:08:43.647" v="2750" actId="1076"/>
          <ac:spMkLst>
            <pc:docMk/>
            <pc:sldMk cId="766715408" sldId="405"/>
            <ac:spMk id="12" creationId="{C46FC9D5-DB9E-D9DD-555F-307D3A642469}"/>
          </ac:spMkLst>
        </pc:spChg>
        <pc:spChg chg="add mod">
          <ac:chgData name="Rusak, Piotr" userId="7788bdb2-d3a4-4b47-83b7-47178f8c268e" providerId="ADAL" clId="{1A3DC968-0432-4DCB-AE00-C145B30DF9A6}" dt="2023-09-25T08:08:43.647" v="2750" actId="1076"/>
          <ac:spMkLst>
            <pc:docMk/>
            <pc:sldMk cId="766715408" sldId="405"/>
            <ac:spMk id="13" creationId="{A07593D1-1158-B4E4-08DA-ABC05523513F}"/>
          </ac:spMkLst>
        </pc:spChg>
        <pc:spChg chg="add mod">
          <ac:chgData name="Rusak, Piotr" userId="7788bdb2-d3a4-4b47-83b7-47178f8c268e" providerId="ADAL" clId="{1A3DC968-0432-4DCB-AE00-C145B30DF9A6}" dt="2023-09-25T08:08:43.647" v="2750" actId="1076"/>
          <ac:spMkLst>
            <pc:docMk/>
            <pc:sldMk cId="766715408" sldId="405"/>
            <ac:spMk id="14" creationId="{ECE9F878-1A98-D493-6FC1-66ED4298B89B}"/>
          </ac:spMkLst>
        </pc:spChg>
        <pc:spChg chg="add mod">
          <ac:chgData name="Rusak, Piotr" userId="7788bdb2-d3a4-4b47-83b7-47178f8c268e" providerId="ADAL" clId="{1A3DC968-0432-4DCB-AE00-C145B30DF9A6}" dt="2023-09-25T08:08:43.647" v="2750" actId="1076"/>
          <ac:spMkLst>
            <pc:docMk/>
            <pc:sldMk cId="766715408" sldId="405"/>
            <ac:spMk id="17" creationId="{9ED06687-B021-4EB3-CCB6-A25F90572B6A}"/>
          </ac:spMkLst>
        </pc:spChg>
        <pc:spChg chg="del">
          <ac:chgData name="Rusak, Piotr" userId="7788bdb2-d3a4-4b47-83b7-47178f8c268e" providerId="ADAL" clId="{1A3DC968-0432-4DCB-AE00-C145B30DF9A6}" dt="2023-09-25T07:44:31.154" v="2536" actId="478"/>
          <ac:spMkLst>
            <pc:docMk/>
            <pc:sldMk cId="766715408" sldId="405"/>
            <ac:spMk id="18" creationId="{9FBD2D2D-07A6-28D2-9654-5B367B58452C}"/>
          </ac:spMkLst>
        </pc:spChg>
        <pc:spChg chg="del">
          <ac:chgData name="Rusak, Piotr" userId="7788bdb2-d3a4-4b47-83b7-47178f8c268e" providerId="ADAL" clId="{1A3DC968-0432-4DCB-AE00-C145B30DF9A6}" dt="2023-09-25T07:44:31.154" v="2536" actId="478"/>
          <ac:spMkLst>
            <pc:docMk/>
            <pc:sldMk cId="766715408" sldId="405"/>
            <ac:spMk id="19" creationId="{2EA1A0BE-F732-12B1-0DCC-414EEEA0AD55}"/>
          </ac:spMkLst>
        </pc:spChg>
        <pc:spChg chg="del">
          <ac:chgData name="Rusak, Piotr" userId="7788bdb2-d3a4-4b47-83b7-47178f8c268e" providerId="ADAL" clId="{1A3DC968-0432-4DCB-AE00-C145B30DF9A6}" dt="2023-09-25T07:44:31.154" v="2536" actId="478"/>
          <ac:spMkLst>
            <pc:docMk/>
            <pc:sldMk cId="766715408" sldId="405"/>
            <ac:spMk id="20" creationId="{132D42C0-0E37-5641-337F-BBDCD53FA070}"/>
          </ac:spMkLst>
        </pc:spChg>
        <pc:spChg chg="del">
          <ac:chgData name="Rusak, Piotr" userId="7788bdb2-d3a4-4b47-83b7-47178f8c268e" providerId="ADAL" clId="{1A3DC968-0432-4DCB-AE00-C145B30DF9A6}" dt="2023-09-25T07:44:31.154" v="2536" actId="478"/>
          <ac:spMkLst>
            <pc:docMk/>
            <pc:sldMk cId="766715408" sldId="405"/>
            <ac:spMk id="21" creationId="{07470A2C-98AC-0F5D-921F-5B7895852E51}"/>
          </ac:spMkLst>
        </pc:spChg>
        <pc:spChg chg="del">
          <ac:chgData name="Rusak, Piotr" userId="7788bdb2-d3a4-4b47-83b7-47178f8c268e" providerId="ADAL" clId="{1A3DC968-0432-4DCB-AE00-C145B30DF9A6}" dt="2023-09-25T07:44:31.154" v="2536" actId="478"/>
          <ac:spMkLst>
            <pc:docMk/>
            <pc:sldMk cId="766715408" sldId="405"/>
            <ac:spMk id="22" creationId="{D636B8DD-CC50-C0C4-685F-F997FA14984E}"/>
          </ac:spMkLst>
        </pc:spChg>
        <pc:spChg chg="add mod">
          <ac:chgData name="Rusak, Piotr" userId="7788bdb2-d3a4-4b47-83b7-47178f8c268e" providerId="ADAL" clId="{1A3DC968-0432-4DCB-AE00-C145B30DF9A6}" dt="2023-09-25T08:08:43.647" v="2750" actId="1076"/>
          <ac:spMkLst>
            <pc:docMk/>
            <pc:sldMk cId="766715408" sldId="405"/>
            <ac:spMk id="24" creationId="{71C42481-36C2-4001-952B-BDCEB40ADFC9}"/>
          </ac:spMkLst>
        </pc:spChg>
        <pc:spChg chg="add mod">
          <ac:chgData name="Rusak, Piotr" userId="7788bdb2-d3a4-4b47-83b7-47178f8c268e" providerId="ADAL" clId="{1A3DC968-0432-4DCB-AE00-C145B30DF9A6}" dt="2023-09-25T08:09:22.393" v="2755" actId="1076"/>
          <ac:spMkLst>
            <pc:docMk/>
            <pc:sldMk cId="766715408" sldId="405"/>
            <ac:spMk id="25" creationId="{CCBBD771-8BC8-F9C2-E291-BFB97F205723}"/>
          </ac:spMkLst>
        </pc:spChg>
        <pc:spChg chg="add mod">
          <ac:chgData name="Rusak, Piotr" userId="7788bdb2-d3a4-4b47-83b7-47178f8c268e" providerId="ADAL" clId="{1A3DC968-0432-4DCB-AE00-C145B30DF9A6}" dt="2023-09-25T08:09:22.393" v="2755" actId="1076"/>
          <ac:spMkLst>
            <pc:docMk/>
            <pc:sldMk cId="766715408" sldId="405"/>
            <ac:spMk id="26" creationId="{23078FA0-A7C6-D7B2-AFFE-446B92F07D7C}"/>
          </ac:spMkLst>
        </pc:spChg>
        <pc:spChg chg="add mod">
          <ac:chgData name="Rusak, Piotr" userId="7788bdb2-d3a4-4b47-83b7-47178f8c268e" providerId="ADAL" clId="{1A3DC968-0432-4DCB-AE00-C145B30DF9A6}" dt="2023-09-25T08:09:22.393" v="2755" actId="1076"/>
          <ac:spMkLst>
            <pc:docMk/>
            <pc:sldMk cId="766715408" sldId="405"/>
            <ac:spMk id="27" creationId="{F176BF9B-7B88-41AF-23D8-9981648E900B}"/>
          </ac:spMkLst>
        </pc:spChg>
        <pc:spChg chg="add mod">
          <ac:chgData name="Rusak, Piotr" userId="7788bdb2-d3a4-4b47-83b7-47178f8c268e" providerId="ADAL" clId="{1A3DC968-0432-4DCB-AE00-C145B30DF9A6}" dt="2023-09-25T08:09:22.393" v="2755" actId="1076"/>
          <ac:spMkLst>
            <pc:docMk/>
            <pc:sldMk cId="766715408" sldId="405"/>
            <ac:spMk id="28" creationId="{618CFEDD-1496-3FE7-26E3-0386F47B5411}"/>
          </ac:spMkLst>
        </pc:spChg>
        <pc:spChg chg="add mod">
          <ac:chgData name="Rusak, Piotr" userId="7788bdb2-d3a4-4b47-83b7-47178f8c268e" providerId="ADAL" clId="{1A3DC968-0432-4DCB-AE00-C145B30DF9A6}" dt="2023-09-25T08:09:22.393" v="2755" actId="1076"/>
          <ac:spMkLst>
            <pc:docMk/>
            <pc:sldMk cId="766715408" sldId="405"/>
            <ac:spMk id="29" creationId="{98D8298D-3E4A-4C0C-F919-CB532CE2B297}"/>
          </ac:spMkLst>
        </pc:spChg>
        <pc:spChg chg="add mod">
          <ac:chgData name="Rusak, Piotr" userId="7788bdb2-d3a4-4b47-83b7-47178f8c268e" providerId="ADAL" clId="{1A3DC968-0432-4DCB-AE00-C145B30DF9A6}" dt="2023-09-25T08:09:22.393" v="2755" actId="1076"/>
          <ac:spMkLst>
            <pc:docMk/>
            <pc:sldMk cId="766715408" sldId="405"/>
            <ac:spMk id="30" creationId="{1C33F0C8-A98A-08A2-D6EF-D22745CC25D1}"/>
          </ac:spMkLst>
        </pc:spChg>
        <pc:spChg chg="add mod">
          <ac:chgData name="Rusak, Piotr" userId="7788bdb2-d3a4-4b47-83b7-47178f8c268e" providerId="ADAL" clId="{1A3DC968-0432-4DCB-AE00-C145B30DF9A6}" dt="2023-09-25T08:09:22.393" v="2755" actId="1076"/>
          <ac:spMkLst>
            <pc:docMk/>
            <pc:sldMk cId="766715408" sldId="405"/>
            <ac:spMk id="31" creationId="{7DFEE5F8-71A9-54B2-4E4F-1FFB22EC145D}"/>
          </ac:spMkLst>
        </pc:spChg>
        <pc:spChg chg="add mod">
          <ac:chgData name="Rusak, Piotr" userId="7788bdb2-d3a4-4b47-83b7-47178f8c268e" providerId="ADAL" clId="{1A3DC968-0432-4DCB-AE00-C145B30DF9A6}" dt="2023-09-25T08:09:22.393" v="2755" actId="1076"/>
          <ac:spMkLst>
            <pc:docMk/>
            <pc:sldMk cId="766715408" sldId="405"/>
            <ac:spMk id="32" creationId="{1BCF12FF-5BEA-4D15-35F7-3CF1A75E3F2C}"/>
          </ac:spMkLst>
        </pc:spChg>
        <pc:spChg chg="add mod">
          <ac:chgData name="Rusak, Piotr" userId="7788bdb2-d3a4-4b47-83b7-47178f8c268e" providerId="ADAL" clId="{1A3DC968-0432-4DCB-AE00-C145B30DF9A6}" dt="2023-09-25T08:08:43.647" v="2750" actId="1076"/>
          <ac:spMkLst>
            <pc:docMk/>
            <pc:sldMk cId="766715408" sldId="405"/>
            <ac:spMk id="37" creationId="{1E5A7B67-73EC-C6ED-EE6B-457A0B26AE8B}"/>
          </ac:spMkLst>
        </pc:spChg>
        <pc:spChg chg="add mod">
          <ac:chgData name="Rusak, Piotr" userId="7788bdb2-d3a4-4b47-83b7-47178f8c268e" providerId="ADAL" clId="{1A3DC968-0432-4DCB-AE00-C145B30DF9A6}" dt="2023-09-25T08:08:43.647" v="2750" actId="1076"/>
          <ac:spMkLst>
            <pc:docMk/>
            <pc:sldMk cId="766715408" sldId="405"/>
            <ac:spMk id="42" creationId="{3F6C0498-FBFE-F406-97F4-697D98EF478C}"/>
          </ac:spMkLst>
        </pc:spChg>
        <pc:spChg chg="add del mod">
          <ac:chgData name="Rusak, Piotr" userId="7788bdb2-d3a4-4b47-83b7-47178f8c268e" providerId="ADAL" clId="{1A3DC968-0432-4DCB-AE00-C145B30DF9A6}" dt="2023-09-25T07:50:02.354" v="2596"/>
          <ac:spMkLst>
            <pc:docMk/>
            <pc:sldMk cId="766715408" sldId="405"/>
            <ac:spMk id="43" creationId="{F9125604-99D0-97AF-6FF8-D87BBDF7AABF}"/>
          </ac:spMkLst>
        </pc:spChg>
        <pc:spChg chg="add del mod">
          <ac:chgData name="Rusak, Piotr" userId="7788bdb2-d3a4-4b47-83b7-47178f8c268e" providerId="ADAL" clId="{1A3DC968-0432-4DCB-AE00-C145B30DF9A6}" dt="2023-09-25T07:50:02.354" v="2596"/>
          <ac:spMkLst>
            <pc:docMk/>
            <pc:sldMk cId="766715408" sldId="405"/>
            <ac:spMk id="44" creationId="{A89D398C-A1E5-B757-8B4B-0E4B5A1D6239}"/>
          </ac:spMkLst>
        </pc:spChg>
        <pc:spChg chg="add del mod">
          <ac:chgData name="Rusak, Piotr" userId="7788bdb2-d3a4-4b47-83b7-47178f8c268e" providerId="ADAL" clId="{1A3DC968-0432-4DCB-AE00-C145B30DF9A6}" dt="2023-09-25T07:50:02.354" v="2596"/>
          <ac:spMkLst>
            <pc:docMk/>
            <pc:sldMk cId="766715408" sldId="405"/>
            <ac:spMk id="45" creationId="{683E2B09-82F5-8352-4EAC-9A1A0040FF9F}"/>
          </ac:spMkLst>
        </pc:spChg>
        <pc:spChg chg="add mod">
          <ac:chgData name="Rusak, Piotr" userId="7788bdb2-d3a4-4b47-83b7-47178f8c268e" providerId="ADAL" clId="{1A3DC968-0432-4DCB-AE00-C145B30DF9A6}" dt="2023-09-25T08:08:43.647" v="2750" actId="1076"/>
          <ac:spMkLst>
            <pc:docMk/>
            <pc:sldMk cId="766715408" sldId="405"/>
            <ac:spMk id="48" creationId="{831B6214-0F24-368E-5F6D-492B1B93F87E}"/>
          </ac:spMkLst>
        </pc:spChg>
        <pc:spChg chg="add mod">
          <ac:chgData name="Rusak, Piotr" userId="7788bdb2-d3a4-4b47-83b7-47178f8c268e" providerId="ADAL" clId="{1A3DC968-0432-4DCB-AE00-C145B30DF9A6}" dt="2023-09-25T08:08:43.647" v="2750" actId="1076"/>
          <ac:spMkLst>
            <pc:docMk/>
            <pc:sldMk cId="766715408" sldId="405"/>
            <ac:spMk id="49" creationId="{8927F258-FC3B-0C48-71CD-6F0E1DD8D23C}"/>
          </ac:spMkLst>
        </pc:spChg>
        <pc:spChg chg="add mod">
          <ac:chgData name="Rusak, Piotr" userId="7788bdb2-d3a4-4b47-83b7-47178f8c268e" providerId="ADAL" clId="{1A3DC968-0432-4DCB-AE00-C145B30DF9A6}" dt="2023-09-25T08:08:43.647" v="2750" actId="1076"/>
          <ac:spMkLst>
            <pc:docMk/>
            <pc:sldMk cId="766715408" sldId="405"/>
            <ac:spMk id="50" creationId="{C609FF68-0B99-8793-C8BD-2D363CBE833E}"/>
          </ac:spMkLst>
        </pc:spChg>
        <pc:spChg chg="add mod">
          <ac:chgData name="Rusak, Piotr" userId="7788bdb2-d3a4-4b47-83b7-47178f8c268e" providerId="ADAL" clId="{1A3DC968-0432-4DCB-AE00-C145B30DF9A6}" dt="2023-09-25T08:08:43.647" v="2750" actId="1076"/>
          <ac:spMkLst>
            <pc:docMk/>
            <pc:sldMk cId="766715408" sldId="405"/>
            <ac:spMk id="51" creationId="{BB54CB0E-18FD-053B-6E9D-62D8F168DBCC}"/>
          </ac:spMkLst>
        </pc:spChg>
        <pc:spChg chg="add mod">
          <ac:chgData name="Rusak, Piotr" userId="7788bdb2-d3a4-4b47-83b7-47178f8c268e" providerId="ADAL" clId="{1A3DC968-0432-4DCB-AE00-C145B30DF9A6}" dt="2023-09-25T08:08:43.647" v="2750" actId="1076"/>
          <ac:spMkLst>
            <pc:docMk/>
            <pc:sldMk cId="766715408" sldId="405"/>
            <ac:spMk id="56" creationId="{8C8F885B-BFBC-A13C-D11F-BF899985F5BC}"/>
          </ac:spMkLst>
        </pc:spChg>
        <pc:spChg chg="add mod">
          <ac:chgData name="Rusak, Piotr" userId="7788bdb2-d3a4-4b47-83b7-47178f8c268e" providerId="ADAL" clId="{1A3DC968-0432-4DCB-AE00-C145B30DF9A6}" dt="2023-09-25T08:09:11.278" v="2754" actId="1076"/>
          <ac:spMkLst>
            <pc:docMk/>
            <pc:sldMk cId="766715408" sldId="405"/>
            <ac:spMk id="57" creationId="{008AA4CA-F9F0-CA9C-D4FF-966088EEA79D}"/>
          </ac:spMkLst>
        </pc:spChg>
        <pc:spChg chg="add mod">
          <ac:chgData name="Rusak, Piotr" userId="7788bdb2-d3a4-4b47-83b7-47178f8c268e" providerId="ADAL" clId="{1A3DC968-0432-4DCB-AE00-C145B30DF9A6}" dt="2023-09-25T08:09:11.278" v="2754" actId="1076"/>
          <ac:spMkLst>
            <pc:docMk/>
            <pc:sldMk cId="766715408" sldId="405"/>
            <ac:spMk id="58" creationId="{0F3F7335-6830-57CA-8B0B-6DBF58C5FF02}"/>
          </ac:spMkLst>
        </pc:spChg>
        <pc:spChg chg="add mod">
          <ac:chgData name="Rusak, Piotr" userId="7788bdb2-d3a4-4b47-83b7-47178f8c268e" providerId="ADAL" clId="{1A3DC968-0432-4DCB-AE00-C145B30DF9A6}" dt="2023-09-25T08:14:00.558" v="2806" actId="255"/>
          <ac:spMkLst>
            <pc:docMk/>
            <pc:sldMk cId="766715408" sldId="405"/>
            <ac:spMk id="59" creationId="{791121EF-D9EA-902D-0664-D335D0E46439}"/>
          </ac:spMkLst>
        </pc:spChg>
        <pc:spChg chg="add mod">
          <ac:chgData name="Rusak, Piotr" userId="7788bdb2-d3a4-4b47-83b7-47178f8c268e" providerId="ADAL" clId="{1A3DC968-0432-4DCB-AE00-C145B30DF9A6}" dt="2023-09-25T08:09:11.278" v="2754" actId="1076"/>
          <ac:spMkLst>
            <pc:docMk/>
            <pc:sldMk cId="766715408" sldId="405"/>
            <ac:spMk id="60" creationId="{43E23247-DF95-E807-6B34-D6924B5D9355}"/>
          </ac:spMkLst>
        </pc:spChg>
        <pc:spChg chg="add del mod">
          <ac:chgData name="Rusak, Piotr" userId="7788bdb2-d3a4-4b47-83b7-47178f8c268e" providerId="ADAL" clId="{1A3DC968-0432-4DCB-AE00-C145B30DF9A6}" dt="2023-09-25T08:09:26.115" v="2758"/>
          <ac:spMkLst>
            <pc:docMk/>
            <pc:sldMk cId="766715408" sldId="405"/>
            <ac:spMk id="63" creationId="{F3AA3C83-7365-C476-E71F-D785A20ED477}"/>
          </ac:spMkLst>
        </pc:spChg>
        <pc:spChg chg="add del mod">
          <ac:chgData name="Rusak, Piotr" userId="7788bdb2-d3a4-4b47-83b7-47178f8c268e" providerId="ADAL" clId="{1A3DC968-0432-4DCB-AE00-C145B30DF9A6}" dt="2023-09-25T08:09:26.115" v="2758"/>
          <ac:spMkLst>
            <pc:docMk/>
            <pc:sldMk cId="766715408" sldId="405"/>
            <ac:spMk id="64" creationId="{28BD6C33-FE0E-9CEF-445A-5C239EAFEC7D}"/>
          </ac:spMkLst>
        </pc:spChg>
        <pc:spChg chg="add del mod">
          <ac:chgData name="Rusak, Piotr" userId="7788bdb2-d3a4-4b47-83b7-47178f8c268e" providerId="ADAL" clId="{1A3DC968-0432-4DCB-AE00-C145B30DF9A6}" dt="2023-09-25T08:09:26.115" v="2758"/>
          <ac:spMkLst>
            <pc:docMk/>
            <pc:sldMk cId="766715408" sldId="405"/>
            <ac:spMk id="65" creationId="{8BA3399C-617F-A2B0-27F3-B589940A4D8B}"/>
          </ac:spMkLst>
        </pc:spChg>
        <pc:spChg chg="add del mod">
          <ac:chgData name="Rusak, Piotr" userId="7788bdb2-d3a4-4b47-83b7-47178f8c268e" providerId="ADAL" clId="{1A3DC968-0432-4DCB-AE00-C145B30DF9A6}" dt="2023-09-25T08:09:26.115" v="2758"/>
          <ac:spMkLst>
            <pc:docMk/>
            <pc:sldMk cId="766715408" sldId="405"/>
            <ac:spMk id="66" creationId="{C970B104-41F5-35AB-0CB8-E0C948749F05}"/>
          </ac:spMkLst>
        </pc:spChg>
        <pc:spChg chg="add mod">
          <ac:chgData name="Rusak, Piotr" userId="7788bdb2-d3a4-4b47-83b7-47178f8c268e" providerId="ADAL" clId="{1A3DC968-0432-4DCB-AE00-C145B30DF9A6}" dt="2023-09-25T08:14:17.046" v="2821" actId="20577"/>
          <ac:spMkLst>
            <pc:docMk/>
            <pc:sldMk cId="766715408" sldId="405"/>
            <ac:spMk id="75" creationId="{B8EF3787-4CF6-255E-185A-09325CC016F0}"/>
          </ac:spMkLst>
        </pc:spChg>
        <pc:picChg chg="del">
          <ac:chgData name="Rusak, Piotr" userId="7788bdb2-d3a4-4b47-83b7-47178f8c268e" providerId="ADAL" clId="{1A3DC968-0432-4DCB-AE00-C145B30DF9A6}" dt="2023-09-25T07:44:31.154" v="2536" actId="478"/>
          <ac:picMkLst>
            <pc:docMk/>
            <pc:sldMk cId="766715408" sldId="405"/>
            <ac:picMk id="23" creationId="{6663160A-73B8-A599-EFA3-BB26523A3321}"/>
          </ac:picMkLst>
        </pc:picChg>
        <pc:picChg chg="add mod">
          <ac:chgData name="Rusak, Piotr" userId="7788bdb2-d3a4-4b47-83b7-47178f8c268e" providerId="ADAL" clId="{1A3DC968-0432-4DCB-AE00-C145B30DF9A6}" dt="2023-09-25T08:08:43.647" v="2750" actId="1076"/>
          <ac:picMkLst>
            <pc:docMk/>
            <pc:sldMk cId="766715408" sldId="405"/>
            <ac:picMk id="33" creationId="{80389FE4-25C1-77E2-A37D-3EF7FA4027D9}"/>
          </ac:picMkLst>
        </pc:picChg>
        <pc:picChg chg="add mod">
          <ac:chgData name="Rusak, Piotr" userId="7788bdb2-d3a4-4b47-83b7-47178f8c268e" providerId="ADAL" clId="{1A3DC968-0432-4DCB-AE00-C145B30DF9A6}" dt="2023-09-25T08:09:22.393" v="2755" actId="1076"/>
          <ac:picMkLst>
            <pc:docMk/>
            <pc:sldMk cId="766715408" sldId="405"/>
            <ac:picMk id="34" creationId="{39C03284-C3A8-2A2A-D592-255BF7641D78}"/>
          </ac:picMkLst>
        </pc:picChg>
        <pc:picChg chg="add mod">
          <ac:chgData name="Rusak, Piotr" userId="7788bdb2-d3a4-4b47-83b7-47178f8c268e" providerId="ADAL" clId="{1A3DC968-0432-4DCB-AE00-C145B30DF9A6}" dt="2023-09-25T08:09:22.393" v="2755" actId="1076"/>
          <ac:picMkLst>
            <pc:docMk/>
            <pc:sldMk cId="766715408" sldId="405"/>
            <ac:picMk id="35" creationId="{9DC4BF30-03FB-3550-B6FB-9B5A8A836262}"/>
          </ac:picMkLst>
        </pc:picChg>
        <pc:picChg chg="add mod">
          <ac:chgData name="Rusak, Piotr" userId="7788bdb2-d3a4-4b47-83b7-47178f8c268e" providerId="ADAL" clId="{1A3DC968-0432-4DCB-AE00-C145B30DF9A6}" dt="2023-09-25T08:08:43.647" v="2750" actId="1076"/>
          <ac:picMkLst>
            <pc:docMk/>
            <pc:sldMk cId="766715408" sldId="405"/>
            <ac:picMk id="36" creationId="{826441C0-8FA3-90FD-6AD3-96B0C4D69461}"/>
          </ac:picMkLst>
        </pc:picChg>
        <pc:picChg chg="add mod">
          <ac:chgData name="Rusak, Piotr" userId="7788bdb2-d3a4-4b47-83b7-47178f8c268e" providerId="ADAL" clId="{1A3DC968-0432-4DCB-AE00-C145B30DF9A6}" dt="2023-09-25T08:09:22.393" v="2755" actId="1076"/>
          <ac:picMkLst>
            <pc:docMk/>
            <pc:sldMk cId="766715408" sldId="405"/>
            <ac:picMk id="38" creationId="{8A46E161-D4E1-3A62-192E-998AE800B251}"/>
          </ac:picMkLst>
        </pc:picChg>
        <pc:picChg chg="add mod">
          <ac:chgData name="Rusak, Piotr" userId="7788bdb2-d3a4-4b47-83b7-47178f8c268e" providerId="ADAL" clId="{1A3DC968-0432-4DCB-AE00-C145B30DF9A6}" dt="2023-09-25T08:08:43.647" v="2750" actId="1076"/>
          <ac:picMkLst>
            <pc:docMk/>
            <pc:sldMk cId="766715408" sldId="405"/>
            <ac:picMk id="39" creationId="{4B94C03E-DB64-D7B8-09A6-F09793CAFEDF}"/>
          </ac:picMkLst>
        </pc:picChg>
        <pc:picChg chg="add mod">
          <ac:chgData name="Rusak, Piotr" userId="7788bdb2-d3a4-4b47-83b7-47178f8c268e" providerId="ADAL" clId="{1A3DC968-0432-4DCB-AE00-C145B30DF9A6}" dt="2023-09-25T08:08:43.647" v="2750" actId="1076"/>
          <ac:picMkLst>
            <pc:docMk/>
            <pc:sldMk cId="766715408" sldId="405"/>
            <ac:picMk id="40" creationId="{95CB16E0-0E3C-8A80-56AE-5FD457BE011C}"/>
          </ac:picMkLst>
        </pc:picChg>
        <pc:picChg chg="add mod">
          <ac:chgData name="Rusak, Piotr" userId="7788bdb2-d3a4-4b47-83b7-47178f8c268e" providerId="ADAL" clId="{1A3DC968-0432-4DCB-AE00-C145B30DF9A6}" dt="2023-09-25T08:09:22.393" v="2755" actId="1076"/>
          <ac:picMkLst>
            <pc:docMk/>
            <pc:sldMk cId="766715408" sldId="405"/>
            <ac:picMk id="41" creationId="{CA42497A-A6A6-4FF4-F590-81217B791551}"/>
          </ac:picMkLst>
        </pc:picChg>
        <pc:picChg chg="add del mod">
          <ac:chgData name="Rusak, Piotr" userId="7788bdb2-d3a4-4b47-83b7-47178f8c268e" providerId="ADAL" clId="{1A3DC968-0432-4DCB-AE00-C145B30DF9A6}" dt="2023-09-25T07:50:02.354" v="2596"/>
          <ac:picMkLst>
            <pc:docMk/>
            <pc:sldMk cId="766715408" sldId="405"/>
            <ac:picMk id="46" creationId="{DB265FE1-C388-475F-5E9E-69AD5FFC52FD}"/>
          </ac:picMkLst>
        </pc:picChg>
        <pc:picChg chg="add del mod">
          <ac:chgData name="Rusak, Piotr" userId="7788bdb2-d3a4-4b47-83b7-47178f8c268e" providerId="ADAL" clId="{1A3DC968-0432-4DCB-AE00-C145B30DF9A6}" dt="2023-09-25T07:50:02.354" v="2596"/>
          <ac:picMkLst>
            <pc:docMk/>
            <pc:sldMk cId="766715408" sldId="405"/>
            <ac:picMk id="47" creationId="{CD1A0948-BC17-F4DD-8D2C-D28976D822C9}"/>
          </ac:picMkLst>
        </pc:picChg>
        <pc:picChg chg="add del mod">
          <ac:chgData name="Rusak, Piotr" userId="7788bdb2-d3a4-4b47-83b7-47178f8c268e" providerId="ADAL" clId="{1A3DC968-0432-4DCB-AE00-C145B30DF9A6}" dt="2023-09-25T07:56:18.996" v="2635" actId="478"/>
          <ac:picMkLst>
            <pc:docMk/>
            <pc:sldMk cId="766715408" sldId="405"/>
            <ac:picMk id="52" creationId="{517F8F49-2431-C124-CE30-A25E9C18B27E}"/>
          </ac:picMkLst>
        </pc:picChg>
        <pc:picChg chg="add mod">
          <ac:chgData name="Rusak, Piotr" userId="7788bdb2-d3a4-4b47-83b7-47178f8c268e" providerId="ADAL" clId="{1A3DC968-0432-4DCB-AE00-C145B30DF9A6}" dt="2023-09-25T08:08:43.647" v="2750" actId="1076"/>
          <ac:picMkLst>
            <pc:docMk/>
            <pc:sldMk cId="766715408" sldId="405"/>
            <ac:picMk id="53" creationId="{3B351CD3-DECC-3079-B33D-000BDF689CF0}"/>
          </ac:picMkLst>
        </pc:picChg>
        <pc:picChg chg="add mod">
          <ac:chgData name="Rusak, Piotr" userId="7788bdb2-d3a4-4b47-83b7-47178f8c268e" providerId="ADAL" clId="{1A3DC968-0432-4DCB-AE00-C145B30DF9A6}" dt="2023-09-25T08:08:43.647" v="2750" actId="1076"/>
          <ac:picMkLst>
            <pc:docMk/>
            <pc:sldMk cId="766715408" sldId="405"/>
            <ac:picMk id="55" creationId="{6A1A6269-95EF-19F9-DB0D-BEA08ED49DA6}"/>
          </ac:picMkLst>
        </pc:picChg>
        <pc:picChg chg="add del mod">
          <ac:chgData name="Rusak, Piotr" userId="7788bdb2-d3a4-4b47-83b7-47178f8c268e" providerId="ADAL" clId="{1A3DC968-0432-4DCB-AE00-C145B30DF9A6}" dt="2023-09-25T08:12:49.902" v="2792" actId="478"/>
          <ac:picMkLst>
            <pc:docMk/>
            <pc:sldMk cId="766715408" sldId="405"/>
            <ac:picMk id="61" creationId="{3B18A543-21C6-BC28-720E-1828F375EBA9}"/>
          </ac:picMkLst>
        </pc:picChg>
        <pc:picChg chg="add del mod">
          <ac:chgData name="Rusak, Piotr" userId="7788bdb2-d3a4-4b47-83b7-47178f8c268e" providerId="ADAL" clId="{1A3DC968-0432-4DCB-AE00-C145B30DF9A6}" dt="2023-09-25T08:09:24.199" v="2756" actId="478"/>
          <ac:picMkLst>
            <pc:docMk/>
            <pc:sldMk cId="766715408" sldId="405"/>
            <ac:picMk id="62" creationId="{5FDA0209-070E-3819-68D1-DB5EECE07D00}"/>
          </ac:picMkLst>
        </pc:picChg>
        <pc:picChg chg="add del mod">
          <ac:chgData name="Rusak, Piotr" userId="7788bdb2-d3a4-4b47-83b7-47178f8c268e" providerId="ADAL" clId="{1A3DC968-0432-4DCB-AE00-C145B30DF9A6}" dt="2023-09-25T08:09:26.115" v="2758"/>
          <ac:picMkLst>
            <pc:docMk/>
            <pc:sldMk cId="766715408" sldId="405"/>
            <ac:picMk id="67" creationId="{C3E37771-76A9-DE7B-9A9E-3C1826B3BD72}"/>
          </ac:picMkLst>
        </pc:picChg>
        <pc:picChg chg="add del mod">
          <ac:chgData name="Rusak, Piotr" userId="7788bdb2-d3a4-4b47-83b7-47178f8c268e" providerId="ADAL" clId="{1A3DC968-0432-4DCB-AE00-C145B30DF9A6}" dt="2023-09-25T08:09:26.115" v="2758"/>
          <ac:picMkLst>
            <pc:docMk/>
            <pc:sldMk cId="766715408" sldId="405"/>
            <ac:picMk id="68" creationId="{82C52680-876A-C005-AB60-483F1AD9816A}"/>
          </ac:picMkLst>
        </pc:picChg>
        <pc:picChg chg="add del mod">
          <ac:chgData name="Rusak, Piotr" userId="7788bdb2-d3a4-4b47-83b7-47178f8c268e" providerId="ADAL" clId="{1A3DC968-0432-4DCB-AE00-C145B30DF9A6}" dt="2023-09-25T08:09:36.183" v="2760" actId="931"/>
          <ac:picMkLst>
            <pc:docMk/>
            <pc:sldMk cId="766715408" sldId="405"/>
            <ac:picMk id="70" creationId="{D7D94196-E42A-E63F-CB86-7351659E1AB0}"/>
          </ac:picMkLst>
        </pc:picChg>
        <pc:picChg chg="add mod">
          <ac:chgData name="Rusak, Piotr" userId="7788bdb2-d3a4-4b47-83b7-47178f8c268e" providerId="ADAL" clId="{1A3DC968-0432-4DCB-AE00-C145B30DF9A6}" dt="2023-09-25T08:13:20.099" v="2800" actId="1076"/>
          <ac:picMkLst>
            <pc:docMk/>
            <pc:sldMk cId="766715408" sldId="405"/>
            <ac:picMk id="72" creationId="{42AAD428-2834-06B7-38C6-5E7F6781D64A}"/>
          </ac:picMkLst>
        </pc:picChg>
        <pc:picChg chg="add mod">
          <ac:chgData name="Rusak, Piotr" userId="7788bdb2-d3a4-4b47-83b7-47178f8c268e" providerId="ADAL" clId="{1A3DC968-0432-4DCB-AE00-C145B30DF9A6}" dt="2023-09-25T08:13:09.470" v="2798" actId="1076"/>
          <ac:picMkLst>
            <pc:docMk/>
            <pc:sldMk cId="766715408" sldId="405"/>
            <ac:picMk id="74" creationId="{939228EA-F894-ACC7-2D40-3EFBB1298403}"/>
          </ac:picMkLst>
        </pc:picChg>
      </pc:sldChg>
      <pc:sldChg chg="modSp add mod ord">
        <pc:chgData name="Rusak, Piotr" userId="7788bdb2-d3a4-4b47-83b7-47178f8c268e" providerId="ADAL" clId="{1A3DC968-0432-4DCB-AE00-C145B30DF9A6}" dt="2023-09-25T07:57:54.049" v="2655" actId="207"/>
        <pc:sldMkLst>
          <pc:docMk/>
          <pc:sldMk cId="1470700663" sldId="406"/>
        </pc:sldMkLst>
        <pc:spChg chg="mod">
          <ac:chgData name="Rusak, Piotr" userId="7788bdb2-d3a4-4b47-83b7-47178f8c268e" providerId="ADAL" clId="{1A3DC968-0432-4DCB-AE00-C145B30DF9A6}" dt="2023-09-25T07:57:54.049" v="2655" actId="207"/>
          <ac:spMkLst>
            <pc:docMk/>
            <pc:sldMk cId="1470700663" sldId="406"/>
            <ac:spMk id="12" creationId="{8F20753A-28C9-CF9E-1D8B-C46AF14322CC}"/>
          </ac:spMkLst>
        </pc:spChg>
      </pc:sldChg>
      <pc:sldChg chg="addSp delSp modSp add mod ord modAnim">
        <pc:chgData name="Rusak, Piotr" userId="7788bdb2-d3a4-4b47-83b7-47178f8c268e" providerId="ADAL" clId="{1A3DC968-0432-4DCB-AE00-C145B30DF9A6}" dt="2023-09-25T08:22:16.109" v="2915" actId="207"/>
        <pc:sldMkLst>
          <pc:docMk/>
          <pc:sldMk cId="1830057974" sldId="407"/>
        </pc:sldMkLst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4" creationId="{83F8A8BA-2309-A99C-7132-6756EE64A2AF}"/>
          </ac:spMkLst>
        </pc:spChg>
        <pc:spChg chg="mod">
          <ac:chgData name="Rusak, Piotr" userId="7788bdb2-d3a4-4b47-83b7-47178f8c268e" providerId="ADAL" clId="{1A3DC968-0432-4DCB-AE00-C145B30DF9A6}" dt="2023-09-25T07:58:26.489" v="2677" actId="20577"/>
          <ac:spMkLst>
            <pc:docMk/>
            <pc:sldMk cId="1830057974" sldId="407"/>
            <ac:spMk id="7" creationId="{DAC72DD8-5FAA-495F-4671-85CE4717196A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9" creationId="{4B59DF73-7BA2-40D0-2281-4A2A10A0600A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12" creationId="{C46FC9D5-DB9E-D9DD-555F-307D3A642469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13" creationId="{A07593D1-1158-B4E4-08DA-ABC05523513F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14" creationId="{ECE9F878-1A98-D493-6FC1-66ED4298B89B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17" creationId="{9ED06687-B021-4EB3-CCB6-A25F90572B6A}"/>
          </ac:spMkLst>
        </pc:spChg>
        <pc:spChg chg="add mod">
          <ac:chgData name="Rusak, Piotr" userId="7788bdb2-d3a4-4b47-83b7-47178f8c268e" providerId="ADAL" clId="{1A3DC968-0432-4DCB-AE00-C145B30DF9A6}" dt="2023-09-25T08:18:55.881" v="2892" actId="207"/>
          <ac:spMkLst>
            <pc:docMk/>
            <pc:sldMk cId="1830057974" sldId="407"/>
            <ac:spMk id="18" creationId="{A5EC9411-6264-9F80-6D14-AD1217C09DB1}"/>
          </ac:spMkLst>
        </pc:spChg>
        <pc:spChg chg="add mod">
          <ac:chgData name="Rusak, Piotr" userId="7788bdb2-d3a4-4b47-83b7-47178f8c268e" providerId="ADAL" clId="{1A3DC968-0432-4DCB-AE00-C145B30DF9A6}" dt="2023-09-25T08:17:02.658" v="2870" actId="1076"/>
          <ac:spMkLst>
            <pc:docMk/>
            <pc:sldMk cId="1830057974" sldId="407"/>
            <ac:spMk id="19" creationId="{F96EF0A0-0005-FE8D-D6D9-FF6A74459AB5}"/>
          </ac:spMkLst>
        </pc:spChg>
        <pc:spChg chg="add mod">
          <ac:chgData name="Rusak, Piotr" userId="7788bdb2-d3a4-4b47-83b7-47178f8c268e" providerId="ADAL" clId="{1A3DC968-0432-4DCB-AE00-C145B30DF9A6}" dt="2023-09-25T08:17:02.658" v="2870" actId="1076"/>
          <ac:spMkLst>
            <pc:docMk/>
            <pc:sldMk cId="1830057974" sldId="407"/>
            <ac:spMk id="20" creationId="{0FA2FB2A-C02D-2A8E-14F9-CAB07DEF2711}"/>
          </ac:spMkLst>
        </pc:spChg>
        <pc:spChg chg="add mod">
          <ac:chgData name="Rusak, Piotr" userId="7788bdb2-d3a4-4b47-83b7-47178f8c268e" providerId="ADAL" clId="{1A3DC968-0432-4DCB-AE00-C145B30DF9A6}" dt="2023-09-25T08:19:00.753" v="2893" actId="207"/>
          <ac:spMkLst>
            <pc:docMk/>
            <pc:sldMk cId="1830057974" sldId="407"/>
            <ac:spMk id="21" creationId="{59DBF359-9562-570D-916C-E5A370D8FBE3}"/>
          </ac:spMkLst>
        </pc:spChg>
        <pc:spChg chg="add mod">
          <ac:chgData name="Rusak, Piotr" userId="7788bdb2-d3a4-4b47-83b7-47178f8c268e" providerId="ADAL" clId="{1A3DC968-0432-4DCB-AE00-C145B30DF9A6}" dt="2023-09-25T08:17:02.658" v="2870" actId="1076"/>
          <ac:spMkLst>
            <pc:docMk/>
            <pc:sldMk cId="1830057974" sldId="407"/>
            <ac:spMk id="22" creationId="{E33CEF81-6632-C6C3-9410-5F36F973A563}"/>
          </ac:spMkLst>
        </pc:spChg>
        <pc:spChg chg="add mod">
          <ac:chgData name="Rusak, Piotr" userId="7788bdb2-d3a4-4b47-83b7-47178f8c268e" providerId="ADAL" clId="{1A3DC968-0432-4DCB-AE00-C145B30DF9A6}" dt="2023-09-25T08:17:02.658" v="2870" actId="1076"/>
          <ac:spMkLst>
            <pc:docMk/>
            <pc:sldMk cId="1830057974" sldId="407"/>
            <ac:spMk id="23" creationId="{306C439B-F021-44AB-5FFF-8E1A36D5D57D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24" creationId="{71C42481-36C2-4001-952B-BDCEB40ADFC9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25" creationId="{CCBBD771-8BC8-F9C2-E291-BFB97F205723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26" creationId="{23078FA0-A7C6-D7B2-AFFE-446B92F07D7C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27" creationId="{F176BF9B-7B88-41AF-23D8-9981648E900B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28" creationId="{618CFEDD-1496-3FE7-26E3-0386F47B5411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29" creationId="{98D8298D-3E4A-4C0C-F919-CB532CE2B297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30" creationId="{1C33F0C8-A98A-08A2-D6EF-D22745CC25D1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31" creationId="{7DFEE5F8-71A9-54B2-4E4F-1FFB22EC145D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32" creationId="{1BCF12FF-5BEA-4D15-35F7-3CF1A75E3F2C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37" creationId="{1E5A7B67-73EC-C6ED-EE6B-457A0B26AE8B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42" creationId="{3F6C0498-FBFE-F406-97F4-697D98EF478C}"/>
          </ac:spMkLst>
        </pc:spChg>
        <pc:spChg chg="add mod">
          <ac:chgData name="Rusak, Piotr" userId="7788bdb2-d3a4-4b47-83b7-47178f8c268e" providerId="ADAL" clId="{1A3DC968-0432-4DCB-AE00-C145B30DF9A6}" dt="2023-09-25T08:17:02.658" v="2870" actId="1076"/>
          <ac:spMkLst>
            <pc:docMk/>
            <pc:sldMk cId="1830057974" sldId="407"/>
            <ac:spMk id="43" creationId="{D9EF57BA-F87B-CFF7-A76A-A85F1EDEFCA3}"/>
          </ac:spMkLst>
        </pc:spChg>
        <pc:spChg chg="add mod">
          <ac:chgData name="Rusak, Piotr" userId="7788bdb2-d3a4-4b47-83b7-47178f8c268e" providerId="ADAL" clId="{1A3DC968-0432-4DCB-AE00-C145B30DF9A6}" dt="2023-09-25T08:22:11.062" v="2914" actId="207"/>
          <ac:spMkLst>
            <pc:docMk/>
            <pc:sldMk cId="1830057974" sldId="407"/>
            <ac:spMk id="44" creationId="{690C27DE-3B27-F9D8-B9F8-43F75F4F9C75}"/>
          </ac:spMkLst>
        </pc:spChg>
        <pc:spChg chg="add mod">
          <ac:chgData name="Rusak, Piotr" userId="7788bdb2-d3a4-4b47-83b7-47178f8c268e" providerId="ADAL" clId="{1A3DC968-0432-4DCB-AE00-C145B30DF9A6}" dt="2023-09-25T08:16:54.496" v="2869" actId="1076"/>
          <ac:spMkLst>
            <pc:docMk/>
            <pc:sldMk cId="1830057974" sldId="407"/>
            <ac:spMk id="45" creationId="{E4A132FD-D3BE-4A84-4AB3-DB3A189A4ED0}"/>
          </ac:spMkLst>
        </pc:spChg>
        <pc:spChg chg="add mod">
          <ac:chgData name="Rusak, Piotr" userId="7788bdb2-d3a4-4b47-83b7-47178f8c268e" providerId="ADAL" clId="{1A3DC968-0432-4DCB-AE00-C145B30DF9A6}" dt="2023-09-25T08:17:28.742" v="2874" actId="1076"/>
          <ac:spMkLst>
            <pc:docMk/>
            <pc:sldMk cId="1830057974" sldId="407"/>
            <ac:spMk id="46" creationId="{096A46C8-29CC-0224-7897-2216937D9356}"/>
          </ac:spMkLst>
        </pc:spChg>
        <pc:spChg chg="add mod">
          <ac:chgData name="Rusak, Piotr" userId="7788bdb2-d3a4-4b47-83b7-47178f8c268e" providerId="ADAL" clId="{1A3DC968-0432-4DCB-AE00-C145B30DF9A6}" dt="2023-09-25T08:16:54.496" v="2869" actId="1076"/>
          <ac:spMkLst>
            <pc:docMk/>
            <pc:sldMk cId="1830057974" sldId="407"/>
            <ac:spMk id="47" creationId="{B77BA402-ADF4-22DA-9246-25A1FFA3CC97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48" creationId="{831B6214-0F24-368E-5F6D-492B1B93F87E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49" creationId="{8927F258-FC3B-0C48-71CD-6F0E1DD8D23C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50" creationId="{C609FF68-0B99-8793-C8BD-2D363CBE833E}"/>
          </ac:spMkLst>
        </pc:spChg>
        <pc:spChg chg="del">
          <ac:chgData name="Rusak, Piotr" userId="7788bdb2-d3a4-4b47-83b7-47178f8c268e" providerId="ADAL" clId="{1A3DC968-0432-4DCB-AE00-C145B30DF9A6}" dt="2023-09-25T07:58:30.586" v="2678" actId="478"/>
          <ac:spMkLst>
            <pc:docMk/>
            <pc:sldMk cId="1830057974" sldId="407"/>
            <ac:spMk id="51" creationId="{BB54CB0E-18FD-053B-6E9D-62D8F168DBCC}"/>
          </ac:spMkLst>
        </pc:spChg>
        <pc:spChg chg="add mod">
          <ac:chgData name="Rusak, Piotr" userId="7788bdb2-d3a4-4b47-83b7-47178f8c268e" providerId="ADAL" clId="{1A3DC968-0432-4DCB-AE00-C145B30DF9A6}" dt="2023-09-25T08:22:16.109" v="2915" actId="207"/>
          <ac:spMkLst>
            <pc:docMk/>
            <pc:sldMk cId="1830057974" sldId="407"/>
            <ac:spMk id="52" creationId="{F448DC27-8B1F-2E39-2D49-FA1FE26AC295}"/>
          </ac:spMkLst>
        </pc:spChg>
        <pc:spChg chg="add mod">
          <ac:chgData name="Rusak, Piotr" userId="7788bdb2-d3a4-4b47-83b7-47178f8c268e" providerId="ADAL" clId="{1A3DC968-0432-4DCB-AE00-C145B30DF9A6}" dt="2023-09-25T08:15:42.944" v="2854" actId="1076"/>
          <ac:spMkLst>
            <pc:docMk/>
            <pc:sldMk cId="1830057974" sldId="407"/>
            <ac:spMk id="54" creationId="{9133A96F-8335-967B-C034-E8094359CC97}"/>
          </ac:spMkLst>
        </pc:spChg>
        <pc:spChg chg="add mod">
          <ac:chgData name="Rusak, Piotr" userId="7788bdb2-d3a4-4b47-83b7-47178f8c268e" providerId="ADAL" clId="{1A3DC968-0432-4DCB-AE00-C145B30DF9A6}" dt="2023-09-25T08:17:35.394" v="2876" actId="1076"/>
          <ac:spMkLst>
            <pc:docMk/>
            <pc:sldMk cId="1830057974" sldId="407"/>
            <ac:spMk id="56" creationId="{A5F8F5A3-32B9-61F4-54BC-84C65D571EB2}"/>
          </ac:spMkLst>
        </pc:spChg>
        <pc:spChg chg="add mod">
          <ac:chgData name="Rusak, Piotr" userId="7788bdb2-d3a4-4b47-83b7-47178f8c268e" providerId="ADAL" clId="{1A3DC968-0432-4DCB-AE00-C145B30DF9A6}" dt="2023-09-25T08:15:42.944" v="2854" actId="1076"/>
          <ac:spMkLst>
            <pc:docMk/>
            <pc:sldMk cId="1830057974" sldId="407"/>
            <ac:spMk id="57" creationId="{7AE8368A-423D-49FB-A23E-F5FA2A2AADD5}"/>
          </ac:spMkLst>
        </pc:spChg>
        <pc:spChg chg="add mod">
          <ac:chgData name="Rusak, Piotr" userId="7788bdb2-d3a4-4b47-83b7-47178f8c268e" providerId="ADAL" clId="{1A3DC968-0432-4DCB-AE00-C145B30DF9A6}" dt="2023-09-25T08:17:02.658" v="2870" actId="1076"/>
          <ac:spMkLst>
            <pc:docMk/>
            <pc:sldMk cId="1830057974" sldId="407"/>
            <ac:spMk id="58" creationId="{8DBA25B9-EA50-40AB-4DCB-B9151C70FC31}"/>
          </ac:spMkLst>
        </pc:spChg>
        <pc:spChg chg="add mod">
          <ac:chgData name="Rusak, Piotr" userId="7788bdb2-d3a4-4b47-83b7-47178f8c268e" providerId="ADAL" clId="{1A3DC968-0432-4DCB-AE00-C145B30DF9A6}" dt="2023-09-25T08:16:28.430" v="2865" actId="1076"/>
          <ac:spMkLst>
            <pc:docMk/>
            <pc:sldMk cId="1830057974" sldId="407"/>
            <ac:spMk id="63" creationId="{7899BA87-A44E-F82D-B0A8-EA6F9D9CEEF9}"/>
          </ac:spMkLst>
        </pc:spChg>
        <pc:spChg chg="add mod">
          <ac:chgData name="Rusak, Piotr" userId="7788bdb2-d3a4-4b47-83b7-47178f8c268e" providerId="ADAL" clId="{1A3DC968-0432-4DCB-AE00-C145B30DF9A6}" dt="2023-09-25T08:17:02.658" v="2870" actId="1076"/>
          <ac:spMkLst>
            <pc:docMk/>
            <pc:sldMk cId="1830057974" sldId="407"/>
            <ac:spMk id="65" creationId="{F78155DC-C98C-332D-0CDA-7F3AAFD6A766}"/>
          </ac:spMkLst>
        </pc:spChg>
        <pc:spChg chg="add del mod">
          <ac:chgData name="Rusak, Piotr" userId="7788bdb2-d3a4-4b47-83b7-47178f8c268e" providerId="ADAL" clId="{1A3DC968-0432-4DCB-AE00-C145B30DF9A6}" dt="2023-09-25T07:59:04.195" v="2685"/>
          <ac:spMkLst>
            <pc:docMk/>
            <pc:sldMk cId="1830057974" sldId="407"/>
            <ac:spMk id="66" creationId="{2DDE6885-F87C-95E5-5DD0-E3727DECF5F5}"/>
          </ac:spMkLst>
        </pc:spChg>
        <pc:spChg chg="add del mod">
          <ac:chgData name="Rusak, Piotr" userId="7788bdb2-d3a4-4b47-83b7-47178f8c268e" providerId="ADAL" clId="{1A3DC968-0432-4DCB-AE00-C145B30DF9A6}" dt="2023-09-25T08:04:05.088" v="2708"/>
          <ac:spMkLst>
            <pc:docMk/>
            <pc:sldMk cId="1830057974" sldId="407"/>
            <ac:spMk id="67" creationId="{CF5811C4-639F-FC88-97F0-0862E8784588}"/>
          </ac:spMkLst>
        </pc:spChg>
        <pc:spChg chg="add mod">
          <ac:chgData name="Rusak, Piotr" userId="7788bdb2-d3a4-4b47-83b7-47178f8c268e" providerId="ADAL" clId="{1A3DC968-0432-4DCB-AE00-C145B30DF9A6}" dt="2023-09-25T08:19:41.206" v="2898" actId="207"/>
          <ac:spMkLst>
            <pc:docMk/>
            <pc:sldMk cId="1830057974" sldId="407"/>
            <ac:spMk id="70" creationId="{C6621128-AC52-3E59-2079-8E47746C8645}"/>
          </ac:spMkLst>
        </pc:spChg>
        <pc:spChg chg="add mod">
          <ac:chgData name="Rusak, Piotr" userId="7788bdb2-d3a4-4b47-83b7-47178f8c268e" providerId="ADAL" clId="{1A3DC968-0432-4DCB-AE00-C145B30DF9A6}" dt="2023-09-25T08:17:02.658" v="2870" actId="1076"/>
          <ac:spMkLst>
            <pc:docMk/>
            <pc:sldMk cId="1830057974" sldId="407"/>
            <ac:spMk id="71" creationId="{8A6B9423-9F39-0D4E-6027-F1AD767E0136}"/>
          </ac:spMkLst>
        </pc:spChg>
        <pc:spChg chg="add mod">
          <ac:chgData name="Rusak, Piotr" userId="7788bdb2-d3a4-4b47-83b7-47178f8c268e" providerId="ADAL" clId="{1A3DC968-0432-4DCB-AE00-C145B30DF9A6}" dt="2023-09-25T08:17:02.658" v="2870" actId="1076"/>
          <ac:spMkLst>
            <pc:docMk/>
            <pc:sldMk cId="1830057974" sldId="407"/>
            <ac:spMk id="72" creationId="{F0AD900A-1219-2C1F-93CC-381410865ECE}"/>
          </ac:spMkLst>
        </pc:spChg>
        <pc:spChg chg="add mod">
          <ac:chgData name="Rusak, Piotr" userId="7788bdb2-d3a4-4b47-83b7-47178f8c268e" providerId="ADAL" clId="{1A3DC968-0432-4DCB-AE00-C145B30DF9A6}" dt="2023-09-25T08:17:02.658" v="2870" actId="1076"/>
          <ac:spMkLst>
            <pc:docMk/>
            <pc:sldMk cId="1830057974" sldId="407"/>
            <ac:spMk id="74" creationId="{8F7D2830-0DFC-FF27-195F-4EAE4B04FBCE}"/>
          </ac:spMkLst>
        </pc:spChg>
        <pc:spChg chg="add mod">
          <ac:chgData name="Rusak, Piotr" userId="7788bdb2-d3a4-4b47-83b7-47178f8c268e" providerId="ADAL" clId="{1A3DC968-0432-4DCB-AE00-C145B30DF9A6}" dt="2023-09-25T08:19:45.534" v="2899" actId="207"/>
          <ac:spMkLst>
            <pc:docMk/>
            <pc:sldMk cId="1830057974" sldId="407"/>
            <ac:spMk id="75" creationId="{49AF23F4-25C2-543D-A03B-B1ED36D76D6C}"/>
          </ac:spMkLst>
        </pc:spChg>
        <pc:spChg chg="add mod">
          <ac:chgData name="Rusak, Piotr" userId="7788bdb2-d3a4-4b47-83b7-47178f8c268e" providerId="ADAL" clId="{1A3DC968-0432-4DCB-AE00-C145B30DF9A6}" dt="2023-09-25T08:17:12.069" v="2871" actId="1076"/>
          <ac:spMkLst>
            <pc:docMk/>
            <pc:sldMk cId="1830057974" sldId="407"/>
            <ac:spMk id="76" creationId="{D7C19012-B4BD-09C2-5856-89542079FF12}"/>
          </ac:spMkLst>
        </pc:spChg>
        <pc:spChg chg="add mod">
          <ac:chgData name="Rusak, Piotr" userId="7788bdb2-d3a4-4b47-83b7-47178f8c268e" providerId="ADAL" clId="{1A3DC968-0432-4DCB-AE00-C145B30DF9A6}" dt="2023-09-25T08:17:12.069" v="2871" actId="1076"/>
          <ac:spMkLst>
            <pc:docMk/>
            <pc:sldMk cId="1830057974" sldId="407"/>
            <ac:spMk id="77" creationId="{B1E85405-82BB-4FA9-D74A-A68FDF4D1110}"/>
          </ac:spMkLst>
        </pc:spChg>
        <pc:spChg chg="add mod">
          <ac:chgData name="Rusak, Piotr" userId="7788bdb2-d3a4-4b47-83b7-47178f8c268e" providerId="ADAL" clId="{1A3DC968-0432-4DCB-AE00-C145B30DF9A6}" dt="2023-09-25T08:17:45.133" v="2888" actId="20577"/>
          <ac:spMkLst>
            <pc:docMk/>
            <pc:sldMk cId="1830057974" sldId="407"/>
            <ac:spMk id="78" creationId="{2EB1FB4E-93BA-722F-9F83-5D4B45CDFC9C}"/>
          </ac:spMkLst>
        </pc:spChg>
        <pc:picChg chg="del">
          <ac:chgData name="Rusak, Piotr" userId="7788bdb2-d3a4-4b47-83b7-47178f8c268e" providerId="ADAL" clId="{1A3DC968-0432-4DCB-AE00-C145B30DF9A6}" dt="2023-09-25T07:58:30.586" v="2678" actId="478"/>
          <ac:picMkLst>
            <pc:docMk/>
            <pc:sldMk cId="1830057974" sldId="407"/>
            <ac:picMk id="33" creationId="{80389FE4-25C1-77E2-A37D-3EF7FA4027D9}"/>
          </ac:picMkLst>
        </pc:picChg>
        <pc:picChg chg="del">
          <ac:chgData name="Rusak, Piotr" userId="7788bdb2-d3a4-4b47-83b7-47178f8c268e" providerId="ADAL" clId="{1A3DC968-0432-4DCB-AE00-C145B30DF9A6}" dt="2023-09-25T07:58:30.586" v="2678" actId="478"/>
          <ac:picMkLst>
            <pc:docMk/>
            <pc:sldMk cId="1830057974" sldId="407"/>
            <ac:picMk id="34" creationId="{39C03284-C3A8-2A2A-D592-255BF7641D78}"/>
          </ac:picMkLst>
        </pc:picChg>
        <pc:picChg chg="del">
          <ac:chgData name="Rusak, Piotr" userId="7788bdb2-d3a4-4b47-83b7-47178f8c268e" providerId="ADAL" clId="{1A3DC968-0432-4DCB-AE00-C145B30DF9A6}" dt="2023-09-25T07:58:30.586" v="2678" actId="478"/>
          <ac:picMkLst>
            <pc:docMk/>
            <pc:sldMk cId="1830057974" sldId="407"/>
            <ac:picMk id="35" creationId="{9DC4BF30-03FB-3550-B6FB-9B5A8A836262}"/>
          </ac:picMkLst>
        </pc:picChg>
        <pc:picChg chg="del">
          <ac:chgData name="Rusak, Piotr" userId="7788bdb2-d3a4-4b47-83b7-47178f8c268e" providerId="ADAL" clId="{1A3DC968-0432-4DCB-AE00-C145B30DF9A6}" dt="2023-09-25T07:58:30.586" v="2678" actId="478"/>
          <ac:picMkLst>
            <pc:docMk/>
            <pc:sldMk cId="1830057974" sldId="407"/>
            <ac:picMk id="36" creationId="{826441C0-8FA3-90FD-6AD3-96B0C4D69461}"/>
          </ac:picMkLst>
        </pc:picChg>
        <pc:picChg chg="del">
          <ac:chgData name="Rusak, Piotr" userId="7788bdb2-d3a4-4b47-83b7-47178f8c268e" providerId="ADAL" clId="{1A3DC968-0432-4DCB-AE00-C145B30DF9A6}" dt="2023-09-25T07:58:30.586" v="2678" actId="478"/>
          <ac:picMkLst>
            <pc:docMk/>
            <pc:sldMk cId="1830057974" sldId="407"/>
            <ac:picMk id="38" creationId="{8A46E161-D4E1-3A62-192E-998AE800B251}"/>
          </ac:picMkLst>
        </pc:picChg>
        <pc:picChg chg="del">
          <ac:chgData name="Rusak, Piotr" userId="7788bdb2-d3a4-4b47-83b7-47178f8c268e" providerId="ADAL" clId="{1A3DC968-0432-4DCB-AE00-C145B30DF9A6}" dt="2023-09-25T07:58:30.586" v="2678" actId="478"/>
          <ac:picMkLst>
            <pc:docMk/>
            <pc:sldMk cId="1830057974" sldId="407"/>
            <ac:picMk id="39" creationId="{4B94C03E-DB64-D7B8-09A6-F09793CAFEDF}"/>
          </ac:picMkLst>
        </pc:picChg>
        <pc:picChg chg="del">
          <ac:chgData name="Rusak, Piotr" userId="7788bdb2-d3a4-4b47-83b7-47178f8c268e" providerId="ADAL" clId="{1A3DC968-0432-4DCB-AE00-C145B30DF9A6}" dt="2023-09-25T07:58:30.586" v="2678" actId="478"/>
          <ac:picMkLst>
            <pc:docMk/>
            <pc:sldMk cId="1830057974" sldId="407"/>
            <ac:picMk id="40" creationId="{95CB16E0-0E3C-8A80-56AE-5FD457BE011C}"/>
          </ac:picMkLst>
        </pc:picChg>
        <pc:picChg chg="del">
          <ac:chgData name="Rusak, Piotr" userId="7788bdb2-d3a4-4b47-83b7-47178f8c268e" providerId="ADAL" clId="{1A3DC968-0432-4DCB-AE00-C145B30DF9A6}" dt="2023-09-25T07:58:30.586" v="2678" actId="478"/>
          <ac:picMkLst>
            <pc:docMk/>
            <pc:sldMk cId="1830057974" sldId="407"/>
            <ac:picMk id="41" creationId="{CA42497A-A6A6-4FF4-F590-81217B791551}"/>
          </ac:picMkLst>
        </pc:picChg>
        <pc:picChg chg="del">
          <ac:chgData name="Rusak, Piotr" userId="7788bdb2-d3a4-4b47-83b7-47178f8c268e" providerId="ADAL" clId="{1A3DC968-0432-4DCB-AE00-C145B30DF9A6}" dt="2023-09-25T07:58:30.586" v="2678" actId="478"/>
          <ac:picMkLst>
            <pc:docMk/>
            <pc:sldMk cId="1830057974" sldId="407"/>
            <ac:picMk id="53" creationId="{3B351CD3-DECC-3079-B33D-000BDF689CF0}"/>
          </ac:picMkLst>
        </pc:picChg>
        <pc:picChg chg="del">
          <ac:chgData name="Rusak, Piotr" userId="7788bdb2-d3a4-4b47-83b7-47178f8c268e" providerId="ADAL" clId="{1A3DC968-0432-4DCB-AE00-C145B30DF9A6}" dt="2023-09-25T07:58:30.586" v="2678" actId="478"/>
          <ac:picMkLst>
            <pc:docMk/>
            <pc:sldMk cId="1830057974" sldId="407"/>
            <ac:picMk id="55" creationId="{6A1A6269-95EF-19F9-DB0D-BEA08ED49DA6}"/>
          </ac:picMkLst>
        </pc:picChg>
        <pc:picChg chg="add mod">
          <ac:chgData name="Rusak, Piotr" userId="7788bdb2-d3a4-4b47-83b7-47178f8c268e" providerId="ADAL" clId="{1A3DC968-0432-4DCB-AE00-C145B30DF9A6}" dt="2023-09-25T08:16:25.873" v="2863" actId="1076"/>
          <ac:picMkLst>
            <pc:docMk/>
            <pc:sldMk cId="1830057974" sldId="407"/>
            <ac:picMk id="59" creationId="{E6FE8F94-98F1-C398-7158-85D28D65994D}"/>
          </ac:picMkLst>
        </pc:picChg>
        <pc:picChg chg="add mod">
          <ac:chgData name="Rusak, Piotr" userId="7788bdb2-d3a4-4b47-83b7-47178f8c268e" providerId="ADAL" clId="{1A3DC968-0432-4DCB-AE00-C145B30DF9A6}" dt="2023-09-25T08:17:02.658" v="2870" actId="1076"/>
          <ac:picMkLst>
            <pc:docMk/>
            <pc:sldMk cId="1830057974" sldId="407"/>
            <ac:picMk id="60" creationId="{D7C95CCD-9F8C-1F84-0636-EE03C815441C}"/>
          </ac:picMkLst>
        </pc:picChg>
        <pc:picChg chg="add mod">
          <ac:chgData name="Rusak, Piotr" userId="7788bdb2-d3a4-4b47-83b7-47178f8c268e" providerId="ADAL" clId="{1A3DC968-0432-4DCB-AE00-C145B30DF9A6}" dt="2023-09-25T08:17:02.658" v="2870" actId="1076"/>
          <ac:picMkLst>
            <pc:docMk/>
            <pc:sldMk cId="1830057974" sldId="407"/>
            <ac:picMk id="61" creationId="{902617D3-4A42-AEC1-4B18-6956D0AEC157}"/>
          </ac:picMkLst>
        </pc:picChg>
        <pc:picChg chg="add mod">
          <ac:chgData name="Rusak, Piotr" userId="7788bdb2-d3a4-4b47-83b7-47178f8c268e" providerId="ADAL" clId="{1A3DC968-0432-4DCB-AE00-C145B30DF9A6}" dt="2023-09-25T08:16:54.496" v="2869" actId="1076"/>
          <ac:picMkLst>
            <pc:docMk/>
            <pc:sldMk cId="1830057974" sldId="407"/>
            <ac:picMk id="62" creationId="{660EDB8E-3498-35F3-8DCF-E372F7A5B192}"/>
          </ac:picMkLst>
        </pc:picChg>
        <pc:picChg chg="add mod">
          <ac:chgData name="Rusak, Piotr" userId="7788bdb2-d3a4-4b47-83b7-47178f8c268e" providerId="ADAL" clId="{1A3DC968-0432-4DCB-AE00-C145B30DF9A6}" dt="2023-09-25T08:15:42.944" v="2854" actId="1076"/>
          <ac:picMkLst>
            <pc:docMk/>
            <pc:sldMk cId="1830057974" sldId="407"/>
            <ac:picMk id="64" creationId="{3C62710A-E235-975C-43FF-FE7A6AAEC977}"/>
          </ac:picMkLst>
        </pc:picChg>
        <pc:picChg chg="add mod">
          <ac:chgData name="Rusak, Piotr" userId="7788bdb2-d3a4-4b47-83b7-47178f8c268e" providerId="ADAL" clId="{1A3DC968-0432-4DCB-AE00-C145B30DF9A6}" dt="2023-09-25T08:15:36.799" v="2853" actId="1076"/>
          <ac:picMkLst>
            <pc:docMk/>
            <pc:sldMk cId="1830057974" sldId="407"/>
            <ac:picMk id="69" creationId="{5029228B-F322-27B0-4939-13AFAE405FBE}"/>
          </ac:picMkLst>
        </pc:picChg>
        <pc:picChg chg="add del mod">
          <ac:chgData name="Rusak, Piotr" userId="7788bdb2-d3a4-4b47-83b7-47178f8c268e" providerId="ADAL" clId="{1A3DC968-0432-4DCB-AE00-C145B30DF9A6}" dt="2023-09-25T08:15:19.773" v="2831" actId="478"/>
          <ac:picMkLst>
            <pc:docMk/>
            <pc:sldMk cId="1830057974" sldId="407"/>
            <ac:picMk id="73" creationId="{E10B70AA-903E-6067-C463-1B9FF1B779E7}"/>
          </ac:picMkLst>
        </pc:picChg>
        <pc:picChg chg="add del mod">
          <ac:chgData name="Rusak, Piotr" userId="7788bdb2-d3a4-4b47-83b7-47178f8c268e" providerId="ADAL" clId="{1A3DC968-0432-4DCB-AE00-C145B30DF9A6}" dt="2023-09-25T08:20:44.099" v="2904" actId="478"/>
          <ac:picMkLst>
            <pc:docMk/>
            <pc:sldMk cId="1830057974" sldId="407"/>
            <ac:picMk id="80" creationId="{0F96E16A-8226-ECEC-8BA7-E28FAA0943E4}"/>
          </ac:picMkLst>
        </pc:picChg>
        <pc:picChg chg="add mod">
          <ac:chgData name="Rusak, Piotr" userId="7788bdb2-d3a4-4b47-83b7-47178f8c268e" providerId="ADAL" clId="{1A3DC968-0432-4DCB-AE00-C145B30DF9A6}" dt="2023-09-25T08:21:01.420" v="2910" actId="14100"/>
          <ac:picMkLst>
            <pc:docMk/>
            <pc:sldMk cId="1830057974" sldId="407"/>
            <ac:picMk id="82" creationId="{1FFF5892-61F6-59B6-4E5E-AADA55CFBBB0}"/>
          </ac:picMkLst>
        </pc:picChg>
        <pc:picChg chg="add mod">
          <ac:chgData name="Rusak, Piotr" userId="7788bdb2-d3a4-4b47-83b7-47178f8c268e" providerId="ADAL" clId="{1A3DC968-0432-4DCB-AE00-C145B30DF9A6}" dt="2023-09-25T08:22:03.605" v="2913" actId="1076"/>
          <ac:picMkLst>
            <pc:docMk/>
            <pc:sldMk cId="1830057974" sldId="407"/>
            <ac:picMk id="84" creationId="{5D8B3583-5398-B0A3-B8F1-B9942AB61A4F}"/>
          </ac:picMkLst>
        </pc:picChg>
      </pc:sldChg>
      <pc:sldChg chg="modSp add mod ord">
        <pc:chgData name="Rusak, Piotr" userId="7788bdb2-d3a4-4b47-83b7-47178f8c268e" providerId="ADAL" clId="{1A3DC968-0432-4DCB-AE00-C145B30DF9A6}" dt="2023-09-25T08:23:15.626" v="2924" actId="207"/>
        <pc:sldMkLst>
          <pc:docMk/>
          <pc:sldMk cId="1267429971" sldId="408"/>
        </pc:sldMkLst>
        <pc:spChg chg="mod">
          <ac:chgData name="Rusak, Piotr" userId="7788bdb2-d3a4-4b47-83b7-47178f8c268e" providerId="ADAL" clId="{1A3DC968-0432-4DCB-AE00-C145B30DF9A6}" dt="2023-09-25T08:23:15.626" v="2924" actId="207"/>
          <ac:spMkLst>
            <pc:docMk/>
            <pc:sldMk cId="1267429971" sldId="408"/>
            <ac:spMk id="12" creationId="{8F20753A-28C9-CF9E-1D8B-C46AF14322CC}"/>
          </ac:spMkLst>
        </pc:spChg>
      </pc:sldChg>
      <pc:sldChg chg="addSp delSp modSp add mod ord modAnim">
        <pc:chgData name="Rusak, Piotr" userId="7788bdb2-d3a4-4b47-83b7-47178f8c268e" providerId="ADAL" clId="{1A3DC968-0432-4DCB-AE00-C145B30DF9A6}" dt="2023-09-25T08:25:37.846" v="2954" actId="1076"/>
        <pc:sldMkLst>
          <pc:docMk/>
          <pc:sldMk cId="2775193007" sldId="409"/>
        </pc:sldMkLst>
        <pc:spChg chg="add mod">
          <ac:chgData name="Rusak, Piotr" userId="7788bdb2-d3a4-4b47-83b7-47178f8c268e" providerId="ADAL" clId="{1A3DC968-0432-4DCB-AE00-C145B30DF9A6}" dt="2023-09-25T08:25:37.846" v="2954" actId="1076"/>
          <ac:spMkLst>
            <pc:docMk/>
            <pc:sldMk cId="2775193007" sldId="409"/>
            <ac:spMk id="4" creationId="{EC8A5327-4679-6BB9-85C0-B76A0FA3613F}"/>
          </ac:spMkLst>
        </pc:spChg>
        <pc:spChg chg="mod">
          <ac:chgData name="Rusak, Piotr" userId="7788bdb2-d3a4-4b47-83b7-47178f8c268e" providerId="ADAL" clId="{1A3DC968-0432-4DCB-AE00-C145B30DF9A6}" dt="2023-09-25T08:23:48.989" v="2944" actId="20577"/>
          <ac:spMkLst>
            <pc:docMk/>
            <pc:sldMk cId="2775193007" sldId="409"/>
            <ac:spMk id="7" creationId="{DAC72DD8-5FAA-495F-4671-85CE4717196A}"/>
          </ac:spMkLst>
        </pc:spChg>
        <pc:spChg chg="add mod">
          <ac:chgData name="Rusak, Piotr" userId="7788bdb2-d3a4-4b47-83b7-47178f8c268e" providerId="ADAL" clId="{1A3DC968-0432-4DCB-AE00-C145B30DF9A6}" dt="2023-09-25T08:25:37.846" v="2954" actId="1076"/>
          <ac:spMkLst>
            <pc:docMk/>
            <pc:sldMk cId="2775193007" sldId="409"/>
            <ac:spMk id="9" creationId="{98BB5FF3-ABB4-90C2-873A-98136563281A}"/>
          </ac:spMkLst>
        </pc:spChg>
        <pc:spChg chg="add mod">
          <ac:chgData name="Rusak, Piotr" userId="7788bdb2-d3a4-4b47-83b7-47178f8c268e" providerId="ADAL" clId="{1A3DC968-0432-4DCB-AE00-C145B30DF9A6}" dt="2023-09-25T08:25:37.846" v="2954" actId="1076"/>
          <ac:spMkLst>
            <pc:docMk/>
            <pc:sldMk cId="2775193007" sldId="409"/>
            <ac:spMk id="12" creationId="{2EC2B0CE-A7D0-7662-C3D8-ADD09A20CEF8}"/>
          </ac:spMkLst>
        </pc:spChg>
        <pc:spChg chg="add mod">
          <ac:chgData name="Rusak, Piotr" userId="7788bdb2-d3a4-4b47-83b7-47178f8c268e" providerId="ADAL" clId="{1A3DC968-0432-4DCB-AE00-C145B30DF9A6}" dt="2023-09-25T08:25:37.846" v="2954" actId="1076"/>
          <ac:spMkLst>
            <pc:docMk/>
            <pc:sldMk cId="2775193007" sldId="409"/>
            <ac:spMk id="13" creationId="{AD0F85E2-1965-FC9A-2F0A-7E74683A48E9}"/>
          </ac:spMkLst>
        </pc:spChg>
        <pc:spChg chg="add mod">
          <ac:chgData name="Rusak, Piotr" userId="7788bdb2-d3a4-4b47-83b7-47178f8c268e" providerId="ADAL" clId="{1A3DC968-0432-4DCB-AE00-C145B30DF9A6}" dt="2023-09-25T08:25:37.846" v="2954" actId="1076"/>
          <ac:spMkLst>
            <pc:docMk/>
            <pc:sldMk cId="2775193007" sldId="409"/>
            <ac:spMk id="14" creationId="{BEEAAC26-C3AA-342B-8110-FB18B7E8D551}"/>
          </ac:spMkLst>
        </pc:spChg>
        <pc:spChg chg="add mod">
          <ac:chgData name="Rusak, Piotr" userId="7788bdb2-d3a4-4b47-83b7-47178f8c268e" providerId="ADAL" clId="{1A3DC968-0432-4DCB-AE00-C145B30DF9A6}" dt="2023-09-25T08:25:37.846" v="2954" actId="1076"/>
          <ac:spMkLst>
            <pc:docMk/>
            <pc:sldMk cId="2775193007" sldId="409"/>
            <ac:spMk id="17" creationId="{19B42C44-C5E1-2275-63BA-8F8E07D5A24A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18" creationId="{A5EC9411-6264-9F80-6D14-AD1217C09DB1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19" creationId="{F96EF0A0-0005-FE8D-D6D9-FF6A74459AB5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20" creationId="{0FA2FB2A-C02D-2A8E-14F9-CAB07DEF2711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21" creationId="{59DBF359-9562-570D-916C-E5A370D8FBE3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22" creationId="{E33CEF81-6632-C6C3-9410-5F36F973A563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23" creationId="{306C439B-F021-44AB-5FFF-8E1A36D5D57D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43" creationId="{D9EF57BA-F87B-CFF7-A76A-A85F1EDEFCA3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44" creationId="{690C27DE-3B27-F9D8-B9F8-43F75F4F9C75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45" creationId="{E4A132FD-D3BE-4A84-4AB3-DB3A189A4ED0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46" creationId="{096A46C8-29CC-0224-7897-2216937D9356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47" creationId="{B77BA402-ADF4-22DA-9246-25A1FFA3CC97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52" creationId="{F448DC27-8B1F-2E39-2D49-FA1FE26AC295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54" creationId="{9133A96F-8335-967B-C034-E8094359CC97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56" creationId="{A5F8F5A3-32B9-61F4-54BC-84C65D571EB2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57" creationId="{7AE8368A-423D-49FB-A23E-F5FA2A2AADD5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58" creationId="{8DBA25B9-EA50-40AB-4DCB-B9151C70FC31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63" creationId="{7899BA87-A44E-F82D-B0A8-EA6F9D9CEEF9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65" creationId="{F78155DC-C98C-332D-0CDA-7F3AAFD6A766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70" creationId="{C6621128-AC52-3E59-2079-8E47746C8645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71" creationId="{8A6B9423-9F39-0D4E-6027-F1AD767E0136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72" creationId="{F0AD900A-1219-2C1F-93CC-381410865ECE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74" creationId="{8F7D2830-0DFC-FF27-195F-4EAE4B04FBCE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75" creationId="{49AF23F4-25C2-543D-A03B-B1ED36D76D6C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76" creationId="{D7C19012-B4BD-09C2-5856-89542079FF12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77" creationId="{B1E85405-82BB-4FA9-D74A-A68FDF4D1110}"/>
          </ac:spMkLst>
        </pc:spChg>
        <pc:spChg chg="del">
          <ac:chgData name="Rusak, Piotr" userId="7788bdb2-d3a4-4b47-83b7-47178f8c268e" providerId="ADAL" clId="{1A3DC968-0432-4DCB-AE00-C145B30DF9A6}" dt="2023-09-25T08:23:31.524" v="2928" actId="478"/>
          <ac:spMkLst>
            <pc:docMk/>
            <pc:sldMk cId="2775193007" sldId="409"/>
            <ac:spMk id="78" creationId="{2EB1FB4E-93BA-722F-9F83-5D4B45CDFC9C}"/>
          </ac:spMkLst>
        </pc:spChg>
        <pc:picChg chg="del">
          <ac:chgData name="Rusak, Piotr" userId="7788bdb2-d3a4-4b47-83b7-47178f8c268e" providerId="ADAL" clId="{1A3DC968-0432-4DCB-AE00-C145B30DF9A6}" dt="2023-09-25T08:23:31.524" v="2928" actId="478"/>
          <ac:picMkLst>
            <pc:docMk/>
            <pc:sldMk cId="2775193007" sldId="409"/>
            <ac:picMk id="59" creationId="{E6FE8F94-98F1-C398-7158-85D28D65994D}"/>
          </ac:picMkLst>
        </pc:picChg>
        <pc:picChg chg="del">
          <ac:chgData name="Rusak, Piotr" userId="7788bdb2-d3a4-4b47-83b7-47178f8c268e" providerId="ADAL" clId="{1A3DC968-0432-4DCB-AE00-C145B30DF9A6}" dt="2023-09-25T08:23:31.524" v="2928" actId="478"/>
          <ac:picMkLst>
            <pc:docMk/>
            <pc:sldMk cId="2775193007" sldId="409"/>
            <ac:picMk id="60" creationId="{D7C95CCD-9F8C-1F84-0636-EE03C815441C}"/>
          </ac:picMkLst>
        </pc:picChg>
        <pc:picChg chg="del">
          <ac:chgData name="Rusak, Piotr" userId="7788bdb2-d3a4-4b47-83b7-47178f8c268e" providerId="ADAL" clId="{1A3DC968-0432-4DCB-AE00-C145B30DF9A6}" dt="2023-09-25T08:23:31.524" v="2928" actId="478"/>
          <ac:picMkLst>
            <pc:docMk/>
            <pc:sldMk cId="2775193007" sldId="409"/>
            <ac:picMk id="61" creationId="{902617D3-4A42-AEC1-4B18-6956D0AEC157}"/>
          </ac:picMkLst>
        </pc:picChg>
        <pc:picChg chg="del">
          <ac:chgData name="Rusak, Piotr" userId="7788bdb2-d3a4-4b47-83b7-47178f8c268e" providerId="ADAL" clId="{1A3DC968-0432-4DCB-AE00-C145B30DF9A6}" dt="2023-09-25T08:23:31.524" v="2928" actId="478"/>
          <ac:picMkLst>
            <pc:docMk/>
            <pc:sldMk cId="2775193007" sldId="409"/>
            <ac:picMk id="62" creationId="{660EDB8E-3498-35F3-8DCF-E372F7A5B192}"/>
          </ac:picMkLst>
        </pc:picChg>
        <pc:picChg chg="del">
          <ac:chgData name="Rusak, Piotr" userId="7788bdb2-d3a4-4b47-83b7-47178f8c268e" providerId="ADAL" clId="{1A3DC968-0432-4DCB-AE00-C145B30DF9A6}" dt="2023-09-25T08:23:31.524" v="2928" actId="478"/>
          <ac:picMkLst>
            <pc:docMk/>
            <pc:sldMk cId="2775193007" sldId="409"/>
            <ac:picMk id="64" creationId="{3C62710A-E235-975C-43FF-FE7A6AAEC977}"/>
          </ac:picMkLst>
        </pc:picChg>
        <pc:picChg chg="del">
          <ac:chgData name="Rusak, Piotr" userId="7788bdb2-d3a4-4b47-83b7-47178f8c268e" providerId="ADAL" clId="{1A3DC968-0432-4DCB-AE00-C145B30DF9A6}" dt="2023-09-25T08:23:31.524" v="2928" actId="478"/>
          <ac:picMkLst>
            <pc:docMk/>
            <pc:sldMk cId="2775193007" sldId="409"/>
            <ac:picMk id="69" creationId="{5029228B-F322-27B0-4939-13AFAE405FBE}"/>
          </ac:picMkLst>
        </pc:picChg>
        <pc:picChg chg="del">
          <ac:chgData name="Rusak, Piotr" userId="7788bdb2-d3a4-4b47-83b7-47178f8c268e" providerId="ADAL" clId="{1A3DC968-0432-4DCB-AE00-C145B30DF9A6}" dt="2023-09-25T08:23:31.524" v="2928" actId="478"/>
          <ac:picMkLst>
            <pc:docMk/>
            <pc:sldMk cId="2775193007" sldId="409"/>
            <ac:picMk id="82" creationId="{1FFF5892-61F6-59B6-4E5E-AADA55CFBBB0}"/>
          </ac:picMkLst>
        </pc:picChg>
        <pc:picChg chg="del">
          <ac:chgData name="Rusak, Piotr" userId="7788bdb2-d3a4-4b47-83b7-47178f8c268e" providerId="ADAL" clId="{1A3DC968-0432-4DCB-AE00-C145B30DF9A6}" dt="2023-09-25T08:23:31.524" v="2928" actId="478"/>
          <ac:picMkLst>
            <pc:docMk/>
            <pc:sldMk cId="2775193007" sldId="409"/>
            <ac:picMk id="84" creationId="{5D8B3583-5398-B0A3-B8F1-B9942AB61A4F}"/>
          </ac:picMkLst>
        </pc:picChg>
      </pc:sldChg>
      <pc:sldChg chg="addSp modSp add mod modAnim">
        <pc:chgData name="Rusak, Piotr" userId="7788bdb2-d3a4-4b47-83b7-47178f8c268e" providerId="ADAL" clId="{1A3DC968-0432-4DCB-AE00-C145B30DF9A6}" dt="2023-09-25T08:26:29.518" v="2965" actId="207"/>
        <pc:sldMkLst>
          <pc:docMk/>
          <pc:sldMk cId="4268337019" sldId="410"/>
        </pc:sldMkLst>
        <pc:spChg chg="add mod">
          <ac:chgData name="Rusak, Piotr" userId="7788bdb2-d3a4-4b47-83b7-47178f8c268e" providerId="ADAL" clId="{1A3DC968-0432-4DCB-AE00-C145B30DF9A6}" dt="2023-09-25T08:26:12.191" v="2960" actId="207"/>
          <ac:spMkLst>
            <pc:docMk/>
            <pc:sldMk cId="4268337019" sldId="410"/>
            <ac:spMk id="4" creationId="{B42B019A-C3AC-805D-9808-C2ED586BA160}"/>
          </ac:spMkLst>
        </pc:spChg>
        <pc:spChg chg="add mod">
          <ac:chgData name="Rusak, Piotr" userId="7788bdb2-d3a4-4b47-83b7-47178f8c268e" providerId="ADAL" clId="{1A3DC968-0432-4DCB-AE00-C145B30DF9A6}" dt="2023-09-25T08:26:24.191" v="2963" actId="207"/>
          <ac:spMkLst>
            <pc:docMk/>
            <pc:sldMk cId="4268337019" sldId="410"/>
            <ac:spMk id="9" creationId="{853E82CD-731C-0A60-9A82-D235E0E2ECD3}"/>
          </ac:spMkLst>
        </pc:spChg>
        <pc:spChg chg="add mod">
          <ac:chgData name="Rusak, Piotr" userId="7788bdb2-d3a4-4b47-83b7-47178f8c268e" providerId="ADAL" clId="{1A3DC968-0432-4DCB-AE00-C145B30DF9A6}" dt="2023-09-25T08:26:16.429" v="2961" actId="113"/>
          <ac:spMkLst>
            <pc:docMk/>
            <pc:sldMk cId="4268337019" sldId="410"/>
            <ac:spMk id="12" creationId="{C5A60E30-201C-9AEE-98FA-1BEB18400F38}"/>
          </ac:spMkLst>
        </pc:spChg>
        <pc:spChg chg="add mod">
          <ac:chgData name="Rusak, Piotr" userId="7788bdb2-d3a4-4b47-83b7-47178f8c268e" providerId="ADAL" clId="{1A3DC968-0432-4DCB-AE00-C145B30DF9A6}" dt="2023-09-25T08:26:29.518" v="2965" actId="207"/>
          <ac:spMkLst>
            <pc:docMk/>
            <pc:sldMk cId="4268337019" sldId="410"/>
            <ac:spMk id="13" creationId="{172DBE21-CB57-61FE-7EDE-45C3A3AE1331}"/>
          </ac:spMkLst>
        </pc:spChg>
        <pc:spChg chg="add mod">
          <ac:chgData name="Rusak, Piotr" userId="7788bdb2-d3a4-4b47-83b7-47178f8c268e" providerId="ADAL" clId="{1A3DC968-0432-4DCB-AE00-C145B30DF9A6}" dt="2023-09-25T08:26:08.475" v="2959" actId="1076"/>
          <ac:spMkLst>
            <pc:docMk/>
            <pc:sldMk cId="4268337019" sldId="410"/>
            <ac:spMk id="14" creationId="{1783249B-88E1-0B9F-7878-8F706A362F88}"/>
          </ac:spMkLst>
        </pc:spChg>
        <pc:spChg chg="add mod">
          <ac:chgData name="Rusak, Piotr" userId="7788bdb2-d3a4-4b47-83b7-47178f8c268e" providerId="ADAL" clId="{1A3DC968-0432-4DCB-AE00-C145B30DF9A6}" dt="2023-09-25T08:26:08.475" v="2959" actId="1076"/>
          <ac:spMkLst>
            <pc:docMk/>
            <pc:sldMk cId="4268337019" sldId="410"/>
            <ac:spMk id="17" creationId="{8ACBC1F4-D55D-5460-F41C-0D101005A893}"/>
          </ac:spMkLst>
        </pc:spChg>
      </pc:sldChg>
      <pc:sldChg chg="addSp delSp modSp add mod delAnim modAnim">
        <pc:chgData name="Rusak, Piotr" userId="7788bdb2-d3a4-4b47-83b7-47178f8c268e" providerId="ADAL" clId="{1A3DC968-0432-4DCB-AE00-C145B30DF9A6}" dt="2023-09-25T08:27:57.180" v="2998" actId="207"/>
        <pc:sldMkLst>
          <pc:docMk/>
          <pc:sldMk cId="3003217013" sldId="411"/>
        </pc:sldMkLst>
        <pc:spChg chg="del">
          <ac:chgData name="Rusak, Piotr" userId="7788bdb2-d3a4-4b47-83b7-47178f8c268e" providerId="ADAL" clId="{1A3DC968-0432-4DCB-AE00-C145B30DF9A6}" dt="2023-09-25T08:27:32.174" v="2990" actId="478"/>
          <ac:spMkLst>
            <pc:docMk/>
            <pc:sldMk cId="3003217013" sldId="411"/>
            <ac:spMk id="4" creationId="{B42B019A-C3AC-805D-9808-C2ED586BA160}"/>
          </ac:spMkLst>
        </pc:spChg>
        <pc:spChg chg="mod">
          <ac:chgData name="Rusak, Piotr" userId="7788bdb2-d3a4-4b47-83b7-47178f8c268e" providerId="ADAL" clId="{1A3DC968-0432-4DCB-AE00-C145B30DF9A6}" dt="2023-09-25T08:27:28.284" v="2989" actId="20577"/>
          <ac:spMkLst>
            <pc:docMk/>
            <pc:sldMk cId="3003217013" sldId="411"/>
            <ac:spMk id="7" creationId="{DAC72DD8-5FAA-495F-4671-85CE4717196A}"/>
          </ac:spMkLst>
        </pc:spChg>
        <pc:spChg chg="del">
          <ac:chgData name="Rusak, Piotr" userId="7788bdb2-d3a4-4b47-83b7-47178f8c268e" providerId="ADAL" clId="{1A3DC968-0432-4DCB-AE00-C145B30DF9A6}" dt="2023-09-25T08:27:32.174" v="2990" actId="478"/>
          <ac:spMkLst>
            <pc:docMk/>
            <pc:sldMk cId="3003217013" sldId="411"/>
            <ac:spMk id="9" creationId="{853E82CD-731C-0A60-9A82-D235E0E2ECD3}"/>
          </ac:spMkLst>
        </pc:spChg>
        <pc:spChg chg="del">
          <ac:chgData name="Rusak, Piotr" userId="7788bdb2-d3a4-4b47-83b7-47178f8c268e" providerId="ADAL" clId="{1A3DC968-0432-4DCB-AE00-C145B30DF9A6}" dt="2023-09-25T08:27:32.174" v="2990" actId="478"/>
          <ac:spMkLst>
            <pc:docMk/>
            <pc:sldMk cId="3003217013" sldId="411"/>
            <ac:spMk id="12" creationId="{C5A60E30-201C-9AEE-98FA-1BEB18400F38}"/>
          </ac:spMkLst>
        </pc:spChg>
        <pc:spChg chg="del">
          <ac:chgData name="Rusak, Piotr" userId="7788bdb2-d3a4-4b47-83b7-47178f8c268e" providerId="ADAL" clId="{1A3DC968-0432-4DCB-AE00-C145B30DF9A6}" dt="2023-09-25T08:27:32.174" v="2990" actId="478"/>
          <ac:spMkLst>
            <pc:docMk/>
            <pc:sldMk cId="3003217013" sldId="411"/>
            <ac:spMk id="13" creationId="{172DBE21-CB57-61FE-7EDE-45C3A3AE1331}"/>
          </ac:spMkLst>
        </pc:spChg>
        <pc:spChg chg="del">
          <ac:chgData name="Rusak, Piotr" userId="7788bdb2-d3a4-4b47-83b7-47178f8c268e" providerId="ADAL" clId="{1A3DC968-0432-4DCB-AE00-C145B30DF9A6}" dt="2023-09-25T08:27:32.174" v="2990" actId="478"/>
          <ac:spMkLst>
            <pc:docMk/>
            <pc:sldMk cId="3003217013" sldId="411"/>
            <ac:spMk id="14" creationId="{1783249B-88E1-0B9F-7878-8F706A362F88}"/>
          </ac:spMkLst>
        </pc:spChg>
        <pc:spChg chg="del">
          <ac:chgData name="Rusak, Piotr" userId="7788bdb2-d3a4-4b47-83b7-47178f8c268e" providerId="ADAL" clId="{1A3DC968-0432-4DCB-AE00-C145B30DF9A6}" dt="2023-09-25T08:27:32.174" v="2990" actId="478"/>
          <ac:spMkLst>
            <pc:docMk/>
            <pc:sldMk cId="3003217013" sldId="411"/>
            <ac:spMk id="17" creationId="{8ACBC1F4-D55D-5460-F41C-0D101005A893}"/>
          </ac:spMkLst>
        </pc:spChg>
        <pc:spChg chg="add mod">
          <ac:chgData name="Rusak, Piotr" userId="7788bdb2-d3a4-4b47-83b7-47178f8c268e" providerId="ADAL" clId="{1A3DC968-0432-4DCB-AE00-C145B30DF9A6}" dt="2023-09-25T08:27:50.202" v="2996" actId="207"/>
          <ac:spMkLst>
            <pc:docMk/>
            <pc:sldMk cId="3003217013" sldId="411"/>
            <ac:spMk id="18" creationId="{9F7F0F21-4CC2-C79F-9D7B-79924B560D4C}"/>
          </ac:spMkLst>
        </pc:spChg>
        <pc:spChg chg="add mod">
          <ac:chgData name="Rusak, Piotr" userId="7788bdb2-d3a4-4b47-83b7-47178f8c268e" providerId="ADAL" clId="{1A3DC968-0432-4DCB-AE00-C145B30DF9A6}" dt="2023-09-25T08:27:44.099" v="2994" actId="207"/>
          <ac:spMkLst>
            <pc:docMk/>
            <pc:sldMk cId="3003217013" sldId="411"/>
            <ac:spMk id="19" creationId="{D0A5751B-9BDD-75D3-24F4-72714775DC4D}"/>
          </ac:spMkLst>
        </pc:spChg>
        <pc:spChg chg="add mod">
          <ac:chgData name="Rusak, Piotr" userId="7788bdb2-d3a4-4b47-83b7-47178f8c268e" providerId="ADAL" clId="{1A3DC968-0432-4DCB-AE00-C145B30DF9A6}" dt="2023-09-25T08:27:46.043" v="2995" actId="113"/>
          <ac:spMkLst>
            <pc:docMk/>
            <pc:sldMk cId="3003217013" sldId="411"/>
            <ac:spMk id="20" creationId="{2F3E88BA-CA44-2F41-87BF-6DCA63E68A5D}"/>
          </ac:spMkLst>
        </pc:spChg>
        <pc:spChg chg="add mod">
          <ac:chgData name="Rusak, Piotr" userId="7788bdb2-d3a4-4b47-83b7-47178f8c268e" providerId="ADAL" clId="{1A3DC968-0432-4DCB-AE00-C145B30DF9A6}" dt="2023-09-25T08:27:57.180" v="2998" actId="207"/>
          <ac:spMkLst>
            <pc:docMk/>
            <pc:sldMk cId="3003217013" sldId="411"/>
            <ac:spMk id="21" creationId="{15BE48F8-1497-DFBB-5325-105DEB19F5BB}"/>
          </ac:spMkLst>
        </pc:spChg>
        <pc:spChg chg="add mod">
          <ac:chgData name="Rusak, Piotr" userId="7788bdb2-d3a4-4b47-83b7-47178f8c268e" providerId="ADAL" clId="{1A3DC968-0432-4DCB-AE00-C145B30DF9A6}" dt="2023-09-25T08:27:37.071" v="2992" actId="1076"/>
          <ac:spMkLst>
            <pc:docMk/>
            <pc:sldMk cId="3003217013" sldId="411"/>
            <ac:spMk id="22" creationId="{7AC4351F-CBBC-FE9C-D40C-0AC403DA5662}"/>
          </ac:spMkLst>
        </pc:spChg>
      </pc:sldChg>
    </pc:docChg>
  </pc:docChgLst>
  <pc:docChgLst>
    <pc:chgData name="Rusak, Piotr" userId="7788bdb2-d3a4-4b47-83b7-47178f8c268e" providerId="ADAL" clId="{9FA19840-68BC-4A70-9041-48D0329F19CC}"/>
    <pc:docChg chg="modSld">
      <pc:chgData name="Rusak, Piotr" userId="7788bdb2-d3a4-4b47-83b7-47178f8c268e" providerId="ADAL" clId="{9FA19840-68BC-4A70-9041-48D0329F19CC}" dt="2024-01-26T15:15:54.916" v="28" actId="20577"/>
      <pc:docMkLst>
        <pc:docMk/>
      </pc:docMkLst>
      <pc:sldChg chg="modSp mod">
        <pc:chgData name="Rusak, Piotr" userId="7788bdb2-d3a4-4b47-83b7-47178f8c268e" providerId="ADAL" clId="{9FA19840-68BC-4A70-9041-48D0329F19CC}" dt="2024-01-26T15:15:54.916" v="28" actId="20577"/>
        <pc:sldMkLst>
          <pc:docMk/>
          <pc:sldMk cId="1720780825" sldId="366"/>
        </pc:sldMkLst>
        <pc:spChg chg="mod">
          <ac:chgData name="Rusak, Piotr" userId="7788bdb2-d3a4-4b47-83b7-47178f8c268e" providerId="ADAL" clId="{9FA19840-68BC-4A70-9041-48D0329F19CC}" dt="2024-01-26T15:15:54.916" v="28" actId="20577"/>
          <ac:spMkLst>
            <pc:docMk/>
            <pc:sldMk cId="1720780825" sldId="366"/>
            <ac:spMk id="16" creationId="{F3B5C7EB-4AC0-5D05-0164-4D5834473305}"/>
          </ac:spMkLst>
        </pc:spChg>
      </pc:sldChg>
      <pc:sldChg chg="modSp mod">
        <pc:chgData name="Rusak, Piotr" userId="7788bdb2-d3a4-4b47-83b7-47178f8c268e" providerId="ADAL" clId="{9FA19840-68BC-4A70-9041-48D0329F19CC}" dt="2024-01-26T15:15:48.756" v="27" actId="20577"/>
        <pc:sldMkLst>
          <pc:docMk/>
          <pc:sldMk cId="1124253815" sldId="370"/>
        </pc:sldMkLst>
        <pc:spChg chg="mod">
          <ac:chgData name="Rusak, Piotr" userId="7788bdb2-d3a4-4b47-83b7-47178f8c268e" providerId="ADAL" clId="{9FA19840-68BC-4A70-9041-48D0329F19CC}" dt="2024-01-26T15:15:48.756" v="27" actId="20577"/>
          <ac:spMkLst>
            <pc:docMk/>
            <pc:sldMk cId="1124253815" sldId="370"/>
            <ac:spMk id="16" creationId="{F3B5C7EB-4AC0-5D05-0164-4D5834473305}"/>
          </ac:spMkLst>
        </pc:spChg>
      </pc:sldChg>
      <pc:sldChg chg="modSp mod">
        <pc:chgData name="Rusak, Piotr" userId="7788bdb2-d3a4-4b47-83b7-47178f8c268e" providerId="ADAL" clId="{9FA19840-68BC-4A70-9041-48D0329F19CC}" dt="2024-01-26T15:15:05.471" v="24"/>
        <pc:sldMkLst>
          <pc:docMk/>
          <pc:sldMk cId="872460287" sldId="372"/>
        </pc:sldMkLst>
        <pc:spChg chg="mod">
          <ac:chgData name="Rusak, Piotr" userId="7788bdb2-d3a4-4b47-83b7-47178f8c268e" providerId="ADAL" clId="{9FA19840-68BC-4A70-9041-48D0329F19CC}" dt="2024-01-26T15:15:05.471" v="24"/>
          <ac:spMkLst>
            <pc:docMk/>
            <pc:sldMk cId="872460287" sldId="372"/>
            <ac:spMk id="16" creationId="{F3B5C7EB-4AC0-5D05-0164-4D583447330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9BBB7-6B43-3646-AD39-0ACDD1A6317C}" type="datetimeFigureOut">
              <a:rPr lang="en-PL" smtClean="0"/>
              <a:t>05/16/2024</a:t>
            </a:fld>
            <a:endParaRPr lang="en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4ACCA-0AC7-0442-90CC-82B938A9C21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93070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9.sv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3.png"/><Relationship Id="rId9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9.sv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3.png"/><Relationship Id="rId9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9.sv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3.pn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9.sv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sv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3.png"/><Relationship Id="rId9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9.sv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9.svg"/><Relationship Id="rId7" Type="http://schemas.openxmlformats.org/officeDocument/2006/relationships/image" Target="../media/image11.sv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10.sv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9.sv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6.svg"/><Relationship Id="rId3" Type="http://schemas.openxmlformats.org/officeDocument/2006/relationships/image" Target="../media/image9.svg"/><Relationship Id="rId7" Type="http://schemas.openxmlformats.org/officeDocument/2006/relationships/image" Target="../media/image11.svg"/><Relationship Id="rId12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24.svg"/><Relationship Id="rId5" Type="http://schemas.openxmlformats.org/officeDocument/2006/relationships/image" Target="../media/image10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9.svg"/><Relationship Id="rId21" Type="http://schemas.openxmlformats.org/officeDocument/2006/relationships/image" Target="../media/image42.png"/><Relationship Id="rId7" Type="http://schemas.openxmlformats.org/officeDocument/2006/relationships/image" Target="../media/image11.sv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15.jpeg"/><Relationship Id="rId2" Type="http://schemas.openxmlformats.org/officeDocument/2006/relationships/image" Target="../media/image1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10.sv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9.svg"/><Relationship Id="rId7" Type="http://schemas.openxmlformats.org/officeDocument/2006/relationships/image" Target="../media/image11.svg"/><Relationship Id="rId12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48.png"/><Relationship Id="rId5" Type="http://schemas.openxmlformats.org/officeDocument/2006/relationships/image" Target="../media/image10.svg"/><Relationship Id="rId10" Type="http://schemas.openxmlformats.org/officeDocument/2006/relationships/image" Target="../media/image47.png"/><Relationship Id="rId4" Type="http://schemas.openxmlformats.org/officeDocument/2006/relationships/image" Target="../media/image3.png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D9AC61C-9BCE-F7FD-504D-563E53B3886E}"/>
              </a:ext>
            </a:extLst>
          </p:cNvPr>
          <p:cNvSpPr/>
          <p:nvPr/>
        </p:nvSpPr>
        <p:spPr>
          <a:xfrm rot="13073068">
            <a:off x="19158883" y="-2872879"/>
            <a:ext cx="3989298" cy="4820904"/>
          </a:xfrm>
          <a:custGeom>
            <a:avLst/>
            <a:gdLst/>
            <a:ahLst/>
            <a:cxnLst/>
            <a:rect l="l" t="t" r="r" b="b"/>
            <a:pathLst>
              <a:path w="3989298" h="4820904">
                <a:moveTo>
                  <a:pt x="0" y="0"/>
                </a:moveTo>
                <a:lnTo>
                  <a:pt x="3989298" y="0"/>
                </a:lnTo>
                <a:lnTo>
                  <a:pt x="3989298" y="4820904"/>
                </a:lnTo>
                <a:lnTo>
                  <a:pt x="0" y="48209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643CB4D-2AD9-4832-F6A0-F0E719E2012B}"/>
              </a:ext>
            </a:extLst>
          </p:cNvPr>
          <p:cNvSpPr/>
          <p:nvPr/>
        </p:nvSpPr>
        <p:spPr>
          <a:xfrm rot="6596036">
            <a:off x="-2107983" y="10378469"/>
            <a:ext cx="4560636" cy="4127375"/>
          </a:xfrm>
          <a:custGeom>
            <a:avLst/>
            <a:gdLst/>
            <a:ahLst/>
            <a:cxnLst/>
            <a:rect l="l" t="t" r="r" b="b"/>
            <a:pathLst>
              <a:path w="4560636" h="4127375">
                <a:moveTo>
                  <a:pt x="0" y="0"/>
                </a:moveTo>
                <a:lnTo>
                  <a:pt x="4560636" y="0"/>
                </a:lnTo>
                <a:lnTo>
                  <a:pt x="4560636" y="4127375"/>
                </a:lnTo>
                <a:lnTo>
                  <a:pt x="0" y="4127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7">
            <a:extLst>
              <a:ext uri="{FF2B5EF4-FFF2-40B4-BE49-F238E27FC236}">
                <a16:creationId xmlns:a16="http://schemas.microsoft.com/office/drawing/2014/main" id="{D54B1DCD-B1F4-0221-B3D8-E377F1403A37}"/>
              </a:ext>
            </a:extLst>
          </p:cNvPr>
          <p:cNvSpPr txBox="1"/>
          <p:nvPr/>
        </p:nvSpPr>
        <p:spPr>
          <a:xfrm>
            <a:off x="2622121" y="424995"/>
            <a:ext cx="15476943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spc="750" dirty="0">
                <a:solidFill>
                  <a:srgbClr val="000000"/>
                </a:solidFill>
                <a:latin typeface="Glacial Indifference Bold"/>
              </a:rPr>
              <a:t>BUILT-IN AI IN POWER PLATFORM</a:t>
            </a:r>
          </a:p>
          <a:p>
            <a:pPr>
              <a:lnSpc>
                <a:spcPts val="6000"/>
              </a:lnSpc>
            </a:pPr>
            <a:r>
              <a:rPr lang="en-GB" sz="6000" spc="750" dirty="0">
                <a:solidFill>
                  <a:srgbClr val="000000"/>
                </a:solidFill>
                <a:latin typeface="Glacial Indifference Bold"/>
              </a:rPr>
              <a:t>- MY EXPERIMENTS 🧪🔬🔍</a:t>
            </a:r>
            <a:endParaRPr lang="en-US" sz="6000" spc="750" dirty="0">
              <a:solidFill>
                <a:srgbClr val="000000"/>
              </a:solidFill>
              <a:latin typeface="Glacial Indifference Bold"/>
            </a:endParaRPr>
          </a:p>
        </p:txBody>
      </p:sp>
      <p:pic>
        <p:nvPicPr>
          <p:cNvPr id="6" name="Picture 5" descr="A logo with a letter p&#10;&#10;Description automatically generated">
            <a:extLst>
              <a:ext uri="{FF2B5EF4-FFF2-40B4-BE49-F238E27FC236}">
                <a16:creationId xmlns:a16="http://schemas.microsoft.com/office/drawing/2014/main" id="{785E6E83-36A4-B145-E58B-87B0039119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706" y="8134351"/>
            <a:ext cx="2746542" cy="274654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153C836-256C-DD28-61D4-C72A0B9DFDD7}"/>
              </a:ext>
            </a:extLst>
          </p:cNvPr>
          <p:cNvGrpSpPr/>
          <p:nvPr/>
        </p:nvGrpSpPr>
        <p:grpSpPr>
          <a:xfrm>
            <a:off x="13383491" y="10970429"/>
            <a:ext cx="7697585" cy="1105607"/>
            <a:chOff x="14325600" y="10970429"/>
            <a:chExt cx="6019800" cy="1105607"/>
          </a:xfrm>
        </p:grpSpPr>
        <p:sp>
          <p:nvSpPr>
            <p:cNvPr id="8" name="Rounded Rectangle 40">
              <a:extLst>
                <a:ext uri="{FF2B5EF4-FFF2-40B4-BE49-F238E27FC236}">
                  <a16:creationId xmlns:a16="http://schemas.microsoft.com/office/drawing/2014/main" id="{3E0368B4-CEAB-8969-1958-37B42E8082FF}"/>
                </a:ext>
              </a:extLst>
            </p:cNvPr>
            <p:cNvSpPr/>
            <p:nvPr/>
          </p:nvSpPr>
          <p:spPr>
            <a:xfrm>
              <a:off x="14325600" y="10970429"/>
              <a:ext cx="6019800" cy="609600"/>
            </a:xfrm>
            <a:prstGeom prst="roundRect">
              <a:avLst/>
            </a:prstGeom>
            <a:solidFill>
              <a:srgbClr val="F5F3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L"/>
            </a:p>
          </p:txBody>
        </p:sp>
        <p:sp>
          <p:nvSpPr>
            <p:cNvPr id="10" name="TextBox 53">
              <a:extLst>
                <a:ext uri="{FF2B5EF4-FFF2-40B4-BE49-F238E27FC236}">
                  <a16:creationId xmlns:a16="http://schemas.microsoft.com/office/drawing/2014/main" id="{92BAD8B9-4F4E-4736-81DC-3CB1EDDA97AF}"/>
                </a:ext>
              </a:extLst>
            </p:cNvPr>
            <p:cNvSpPr txBox="1"/>
            <p:nvPr/>
          </p:nvSpPr>
          <p:spPr>
            <a:xfrm>
              <a:off x="14506355" y="11018054"/>
              <a:ext cx="5457501" cy="1057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dirty="0">
                  <a:solidFill>
                    <a:srgbClr val="191C2F"/>
                  </a:solidFill>
                  <a:latin typeface="Garet Bold"/>
                </a:rPr>
                <a:t>DEVONE Hub, </a:t>
              </a:r>
              <a:r>
                <a:rPr lang="en-US" sz="3000" dirty="0" err="1">
                  <a:solidFill>
                    <a:srgbClr val="191C2F"/>
                  </a:solidFill>
                  <a:latin typeface="Garet Bold"/>
                </a:rPr>
                <a:t>Gdańsk</a:t>
              </a:r>
              <a:r>
                <a:rPr lang="en-US" sz="3000" dirty="0">
                  <a:solidFill>
                    <a:srgbClr val="191C2F"/>
                  </a:solidFill>
                  <a:latin typeface="Garet Bold"/>
                </a:rPr>
                <a:t>, POLAND    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D08091-0571-E443-A25C-31242D19B191}"/>
              </a:ext>
            </a:extLst>
          </p:cNvPr>
          <p:cNvGrpSpPr/>
          <p:nvPr/>
        </p:nvGrpSpPr>
        <p:grpSpPr>
          <a:xfrm>
            <a:off x="12293436" y="10197463"/>
            <a:ext cx="6019800" cy="609600"/>
            <a:chOff x="12293436" y="10197463"/>
            <a:chExt cx="6019800" cy="609600"/>
          </a:xfrm>
        </p:grpSpPr>
        <p:sp>
          <p:nvSpPr>
            <p:cNvPr id="15" name="Rounded Rectangle 43">
              <a:extLst>
                <a:ext uri="{FF2B5EF4-FFF2-40B4-BE49-F238E27FC236}">
                  <a16:creationId xmlns:a16="http://schemas.microsoft.com/office/drawing/2014/main" id="{8E9B4CBA-75F1-CC34-263F-53CADBF0777F}"/>
                </a:ext>
              </a:extLst>
            </p:cNvPr>
            <p:cNvSpPr/>
            <p:nvPr/>
          </p:nvSpPr>
          <p:spPr>
            <a:xfrm>
              <a:off x="12293436" y="10197463"/>
              <a:ext cx="6019800" cy="609600"/>
            </a:xfrm>
            <a:prstGeom prst="roundRect">
              <a:avLst/>
            </a:prstGeom>
            <a:solidFill>
              <a:srgbClr val="F5F3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L"/>
            </a:p>
          </p:txBody>
        </p:sp>
        <p:sp>
          <p:nvSpPr>
            <p:cNvPr id="16" name="TextBox 54">
              <a:extLst>
                <a:ext uri="{FF2B5EF4-FFF2-40B4-BE49-F238E27FC236}">
                  <a16:creationId xmlns:a16="http://schemas.microsoft.com/office/drawing/2014/main" id="{886B8A7E-A31D-0D90-C082-51C3E32288ED}"/>
                </a:ext>
              </a:extLst>
            </p:cNvPr>
            <p:cNvSpPr txBox="1"/>
            <p:nvPr/>
          </p:nvSpPr>
          <p:spPr>
            <a:xfrm>
              <a:off x="12349843" y="10245088"/>
              <a:ext cx="5697532" cy="514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u="none" strike="noStrike" dirty="0">
                  <a:solidFill>
                    <a:srgbClr val="191C2F"/>
                  </a:solidFill>
                  <a:latin typeface="Garet Bold"/>
                </a:rPr>
                <a:t>    </a:t>
              </a:r>
              <a:r>
                <a:rPr lang="en-GB" sz="3000" u="none" strike="noStrike" dirty="0">
                  <a:solidFill>
                    <a:srgbClr val="191C2F"/>
                  </a:solidFill>
                  <a:latin typeface="Garet Bold"/>
                </a:rPr>
                <a:t>16 MAY</a:t>
              </a:r>
              <a:r>
                <a:rPr lang="en-US" sz="3000" u="none" strike="noStrike" dirty="0">
                  <a:solidFill>
                    <a:srgbClr val="191C2F"/>
                  </a:solidFill>
                  <a:latin typeface="Garet Bold"/>
                </a:rPr>
                <a:t> 202</a:t>
              </a:r>
              <a:r>
                <a:rPr lang="pl-PL" sz="3000" u="none" strike="noStrike" dirty="0">
                  <a:solidFill>
                    <a:srgbClr val="191C2F"/>
                  </a:solidFill>
                  <a:latin typeface="Garet Bold"/>
                </a:rPr>
                <a:t>4</a:t>
              </a:r>
              <a:r>
                <a:rPr lang="en-US" sz="3000" u="none" strike="noStrike" dirty="0">
                  <a:solidFill>
                    <a:srgbClr val="191C2F"/>
                  </a:solidFill>
                  <a:latin typeface="Garet Bold"/>
                </a:rPr>
                <a:t>    </a:t>
              </a:r>
            </a:p>
          </p:txBody>
        </p:sp>
      </p:grpSp>
      <p:sp>
        <p:nvSpPr>
          <p:cNvPr id="19" name="Freeform 50">
            <a:extLst>
              <a:ext uri="{FF2B5EF4-FFF2-40B4-BE49-F238E27FC236}">
                <a16:creationId xmlns:a16="http://schemas.microsoft.com/office/drawing/2014/main" id="{0D739526-3AEB-72BD-0A0F-5C6642017508}"/>
              </a:ext>
            </a:extLst>
          </p:cNvPr>
          <p:cNvSpPr/>
          <p:nvPr/>
        </p:nvSpPr>
        <p:spPr>
          <a:xfrm>
            <a:off x="428332" y="790664"/>
            <a:ext cx="1816258" cy="409484"/>
          </a:xfrm>
          <a:custGeom>
            <a:avLst/>
            <a:gdLst/>
            <a:ahLst/>
            <a:cxnLst/>
            <a:rect l="l" t="t" r="r" b="b"/>
            <a:pathLst>
              <a:path w="1816258" h="409484">
                <a:moveTo>
                  <a:pt x="0" y="0"/>
                </a:moveTo>
                <a:lnTo>
                  <a:pt x="1816257" y="0"/>
                </a:lnTo>
                <a:lnTo>
                  <a:pt x="1816257" y="409484"/>
                </a:lnTo>
                <a:lnTo>
                  <a:pt x="0" y="40948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20" name="Group 5">
            <a:extLst>
              <a:ext uri="{FF2B5EF4-FFF2-40B4-BE49-F238E27FC236}">
                <a16:creationId xmlns:a16="http://schemas.microsoft.com/office/drawing/2014/main" id="{11274C83-BDEE-7693-C4B1-B3B287A787F7}"/>
              </a:ext>
            </a:extLst>
          </p:cNvPr>
          <p:cNvGrpSpPr>
            <a:grpSpLocks noChangeAspect="1"/>
          </p:cNvGrpSpPr>
          <p:nvPr/>
        </p:nvGrpSpPr>
        <p:grpSpPr>
          <a:xfrm rot="151393">
            <a:off x="4656938" y="4191642"/>
            <a:ext cx="4373038" cy="4209087"/>
            <a:chOff x="30480" y="591820"/>
            <a:chExt cx="12736830" cy="12259310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DB08012-4091-5029-3F76-0822D4ED21BB}"/>
                </a:ext>
              </a:extLst>
            </p:cNvPr>
            <p:cNvSpPr/>
            <p:nvPr/>
          </p:nvSpPr>
          <p:spPr>
            <a:xfrm>
              <a:off x="30480" y="591820"/>
              <a:ext cx="12736830" cy="12259310"/>
            </a:xfrm>
            <a:custGeom>
              <a:avLst/>
              <a:gdLst/>
              <a:ahLst/>
              <a:cxnLst/>
              <a:rect l="l" t="t" r="r" b="b"/>
              <a:pathLst>
                <a:path w="12736830" h="12259310">
                  <a:moveTo>
                    <a:pt x="11925300" y="4271010"/>
                  </a:moveTo>
                  <a:cubicBezTo>
                    <a:pt x="10819131" y="2120900"/>
                    <a:pt x="8590281" y="544830"/>
                    <a:pt x="6215380" y="297180"/>
                  </a:cubicBezTo>
                  <a:cubicBezTo>
                    <a:pt x="4277360" y="0"/>
                    <a:pt x="3002280" y="913130"/>
                    <a:pt x="1960880" y="2170430"/>
                  </a:cubicBezTo>
                  <a:cubicBezTo>
                    <a:pt x="919480" y="3427730"/>
                    <a:pt x="365760" y="5030470"/>
                    <a:pt x="142240" y="6647180"/>
                  </a:cubicBezTo>
                  <a:cubicBezTo>
                    <a:pt x="24130" y="7500620"/>
                    <a:pt x="0" y="8406130"/>
                    <a:pt x="361950" y="9188450"/>
                  </a:cubicBezTo>
                  <a:cubicBezTo>
                    <a:pt x="820420" y="10180319"/>
                    <a:pt x="1822450" y="10811510"/>
                    <a:pt x="2842260" y="11203940"/>
                  </a:cubicBezTo>
                  <a:cubicBezTo>
                    <a:pt x="5585460" y="12259310"/>
                    <a:pt x="8953500" y="11850370"/>
                    <a:pt x="11088370" y="9828530"/>
                  </a:cubicBezTo>
                  <a:cubicBezTo>
                    <a:pt x="11756390" y="9196070"/>
                    <a:pt x="12303760" y="8403590"/>
                    <a:pt x="12499340" y="7504430"/>
                  </a:cubicBezTo>
                  <a:cubicBezTo>
                    <a:pt x="12736830" y="6413500"/>
                    <a:pt x="12435840" y="5264150"/>
                    <a:pt x="11925300" y="4271010"/>
                  </a:cubicBezTo>
                  <a:close/>
                </a:path>
              </a:pathLst>
            </a:custGeom>
            <a:blipFill>
              <a:blip r:embed="rId9"/>
              <a:stretch>
                <a:fillRect l="-243" t="-11273" r="243" b="-81783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2CDBD7-C874-F531-0811-968E75C27B49}"/>
              </a:ext>
            </a:extLst>
          </p:cNvPr>
          <p:cNvGrpSpPr/>
          <p:nvPr/>
        </p:nvGrpSpPr>
        <p:grpSpPr>
          <a:xfrm>
            <a:off x="2622121" y="3080982"/>
            <a:ext cx="8381606" cy="609600"/>
            <a:chOff x="686194" y="9429750"/>
            <a:chExt cx="12632571" cy="609600"/>
          </a:xfrm>
        </p:grpSpPr>
        <p:sp>
          <p:nvSpPr>
            <p:cNvPr id="29" name="Rounded Rectangle 46">
              <a:extLst>
                <a:ext uri="{FF2B5EF4-FFF2-40B4-BE49-F238E27FC236}">
                  <a16:creationId xmlns:a16="http://schemas.microsoft.com/office/drawing/2014/main" id="{44D0BC60-A144-EF1A-3CFE-02E2500B021C}"/>
                </a:ext>
              </a:extLst>
            </p:cNvPr>
            <p:cNvSpPr/>
            <p:nvPr/>
          </p:nvSpPr>
          <p:spPr>
            <a:xfrm>
              <a:off x="1219200" y="9429750"/>
              <a:ext cx="11658600" cy="609600"/>
            </a:xfrm>
            <a:prstGeom prst="roundRect">
              <a:avLst/>
            </a:prstGeom>
            <a:solidFill>
              <a:srgbClr val="FFBD59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L"/>
            </a:p>
          </p:txBody>
        </p:sp>
        <p:sp>
          <p:nvSpPr>
            <p:cNvPr id="30" name="TextBox 55">
              <a:extLst>
                <a:ext uri="{FF2B5EF4-FFF2-40B4-BE49-F238E27FC236}">
                  <a16:creationId xmlns:a16="http://schemas.microsoft.com/office/drawing/2014/main" id="{B5100CA2-32ED-3839-5CD9-25ADB4E65466}"/>
                </a:ext>
              </a:extLst>
            </p:cNvPr>
            <p:cNvSpPr txBox="1"/>
            <p:nvPr/>
          </p:nvSpPr>
          <p:spPr>
            <a:xfrm>
              <a:off x="686194" y="9439275"/>
              <a:ext cx="12632571" cy="60007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 dirty="0">
                  <a:solidFill>
                    <a:srgbClr val="191C2F"/>
                  </a:solidFill>
                  <a:latin typeface="Garet Bold"/>
                </a:rPr>
                <a:t>PIOTR RUSAK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851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8526932">
            <a:off x="19158883" y="-2872879"/>
            <a:ext cx="3989298" cy="4820904"/>
          </a:xfrm>
          <a:custGeom>
            <a:avLst/>
            <a:gdLst/>
            <a:ahLst/>
            <a:cxnLst/>
            <a:rect l="l" t="t" r="r" b="b"/>
            <a:pathLst>
              <a:path w="3989298" h="4820904">
                <a:moveTo>
                  <a:pt x="0" y="0"/>
                </a:moveTo>
                <a:lnTo>
                  <a:pt x="3989298" y="0"/>
                </a:lnTo>
                <a:lnTo>
                  <a:pt x="3989298" y="4820904"/>
                </a:lnTo>
                <a:lnTo>
                  <a:pt x="0" y="48209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6596036">
            <a:off x="-2107983" y="10378469"/>
            <a:ext cx="4560636" cy="4127375"/>
          </a:xfrm>
          <a:custGeom>
            <a:avLst/>
            <a:gdLst/>
            <a:ahLst/>
            <a:cxnLst/>
            <a:rect l="l" t="t" r="r" b="b"/>
            <a:pathLst>
              <a:path w="4560636" h="4127375">
                <a:moveTo>
                  <a:pt x="0" y="0"/>
                </a:moveTo>
                <a:lnTo>
                  <a:pt x="4560636" y="0"/>
                </a:lnTo>
                <a:lnTo>
                  <a:pt x="4560636" y="4127375"/>
                </a:lnTo>
                <a:lnTo>
                  <a:pt x="0" y="4127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57">
            <a:extLst>
              <a:ext uri="{FF2B5EF4-FFF2-40B4-BE49-F238E27FC236}">
                <a16:creationId xmlns:a16="http://schemas.microsoft.com/office/drawing/2014/main" id="{DAC72DD8-5FAA-495F-4671-85CE4717196A}"/>
              </a:ext>
            </a:extLst>
          </p:cNvPr>
          <p:cNvSpPr txBox="1"/>
          <p:nvPr/>
        </p:nvSpPr>
        <p:spPr>
          <a:xfrm>
            <a:off x="3499614" y="610687"/>
            <a:ext cx="16365088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400" spc="750" dirty="0">
                <a:solidFill>
                  <a:srgbClr val="000000"/>
                </a:solidFill>
                <a:latin typeface="Glacial Indifference Bold"/>
              </a:rPr>
              <a:t>AI PROMPTS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8FA0EAC-49E1-991A-5111-F016BF02EFB9}"/>
              </a:ext>
            </a:extLst>
          </p:cNvPr>
          <p:cNvSpPr/>
          <p:nvPr/>
        </p:nvSpPr>
        <p:spPr>
          <a:xfrm>
            <a:off x="428332" y="790664"/>
            <a:ext cx="1816258" cy="409484"/>
          </a:xfrm>
          <a:custGeom>
            <a:avLst/>
            <a:gdLst/>
            <a:ahLst/>
            <a:cxnLst/>
            <a:rect l="l" t="t" r="r" b="b"/>
            <a:pathLst>
              <a:path w="1816258" h="409484">
                <a:moveTo>
                  <a:pt x="0" y="0"/>
                </a:moveTo>
                <a:lnTo>
                  <a:pt x="1816257" y="0"/>
                </a:lnTo>
                <a:lnTo>
                  <a:pt x="1816257" y="409484"/>
                </a:lnTo>
                <a:lnTo>
                  <a:pt x="0" y="4094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E483D1-A823-1FA7-1DBA-3AC572382818}"/>
              </a:ext>
            </a:extLst>
          </p:cNvPr>
          <p:cNvGrpSpPr/>
          <p:nvPr/>
        </p:nvGrpSpPr>
        <p:grpSpPr>
          <a:xfrm>
            <a:off x="14859000" y="11086013"/>
            <a:ext cx="6019800" cy="609600"/>
            <a:chOff x="14325600" y="10970429"/>
            <a:chExt cx="6019800" cy="6096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4DD41A4-0414-E35A-3A1B-D255ABCFBE4C}"/>
                </a:ext>
              </a:extLst>
            </p:cNvPr>
            <p:cNvSpPr/>
            <p:nvPr/>
          </p:nvSpPr>
          <p:spPr>
            <a:xfrm>
              <a:off x="14325600" y="10970429"/>
              <a:ext cx="6019800" cy="609600"/>
            </a:xfrm>
            <a:prstGeom prst="roundRect">
              <a:avLst/>
            </a:prstGeom>
            <a:solidFill>
              <a:srgbClr val="F5F3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L"/>
            </a:p>
          </p:txBody>
        </p:sp>
        <p:sp>
          <p:nvSpPr>
            <p:cNvPr id="11" name="TextBox 53">
              <a:extLst>
                <a:ext uri="{FF2B5EF4-FFF2-40B4-BE49-F238E27FC236}">
                  <a16:creationId xmlns:a16="http://schemas.microsoft.com/office/drawing/2014/main" id="{2C33F4D1-BD43-17CC-8812-F68D11AFBB34}"/>
                </a:ext>
              </a:extLst>
            </p:cNvPr>
            <p:cNvSpPr txBox="1"/>
            <p:nvPr/>
          </p:nvSpPr>
          <p:spPr>
            <a:xfrm>
              <a:off x="14506355" y="11018054"/>
              <a:ext cx="5457501" cy="514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191C2F"/>
                  </a:solidFill>
                  <a:latin typeface="Garet Bold"/>
                </a:rPr>
                <a:t>     #BalticSummit2023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2347870-5EF9-13F2-42C0-49996D17F5EA}"/>
              </a:ext>
            </a:extLst>
          </p:cNvPr>
          <p:cNvGrpSpPr/>
          <p:nvPr/>
        </p:nvGrpSpPr>
        <p:grpSpPr>
          <a:xfrm>
            <a:off x="15089164" y="11086013"/>
            <a:ext cx="6019800" cy="609600"/>
            <a:chOff x="14325600" y="10970429"/>
            <a:chExt cx="6019800" cy="609600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26F0E1F-A5C8-34B9-0EF5-B310E5FF9868}"/>
                </a:ext>
              </a:extLst>
            </p:cNvPr>
            <p:cNvSpPr/>
            <p:nvPr/>
          </p:nvSpPr>
          <p:spPr>
            <a:xfrm>
              <a:off x="14325600" y="10970429"/>
              <a:ext cx="6019800" cy="609600"/>
            </a:xfrm>
            <a:prstGeom prst="roundRect">
              <a:avLst/>
            </a:prstGeom>
            <a:solidFill>
              <a:srgbClr val="F5F3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L"/>
            </a:p>
          </p:txBody>
        </p:sp>
        <p:sp>
          <p:nvSpPr>
            <p:cNvPr id="16" name="TextBox 53">
              <a:extLst>
                <a:ext uri="{FF2B5EF4-FFF2-40B4-BE49-F238E27FC236}">
                  <a16:creationId xmlns:a16="http://schemas.microsoft.com/office/drawing/2014/main" id="{F3B5C7EB-4AC0-5D05-0164-4D5834473305}"/>
                </a:ext>
              </a:extLst>
            </p:cNvPr>
            <p:cNvSpPr txBox="1"/>
            <p:nvPr/>
          </p:nvSpPr>
          <p:spPr>
            <a:xfrm>
              <a:off x="14506355" y="11018054"/>
              <a:ext cx="5457501" cy="514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dirty="0">
                  <a:solidFill>
                    <a:srgbClr val="191C2F"/>
                  </a:solidFill>
                  <a:latin typeface="Garet Bold"/>
                </a:rPr>
                <a:t> #BalticPPCommunity</a:t>
              </a:r>
            </a:p>
          </p:txBody>
        </p:sp>
      </p:grpSp>
      <p:pic>
        <p:nvPicPr>
          <p:cNvPr id="21" name="Picture 6">
            <a:extLst>
              <a:ext uri="{FF2B5EF4-FFF2-40B4-BE49-F238E27FC236}">
                <a16:creationId xmlns:a16="http://schemas.microsoft.com/office/drawing/2014/main" id="{C7E577D4-FE03-6806-D877-42D1F67FD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697" y="681698"/>
            <a:ext cx="574810" cy="55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C431CC-6784-D64F-E3A8-2ED8D8800F6F}"/>
              </a:ext>
            </a:extLst>
          </p:cNvPr>
          <p:cNvSpPr txBox="1"/>
          <p:nvPr/>
        </p:nvSpPr>
        <p:spPr>
          <a:xfrm>
            <a:off x="600558" y="1741551"/>
            <a:ext cx="192641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/>
              <a:t>Custom prompts give makers the freedom to instruct the </a:t>
            </a:r>
            <a:r>
              <a:rPr lang="en-GB" sz="3600" b="1" dirty="0"/>
              <a:t>GPT model </a:t>
            </a:r>
            <a:r>
              <a:rPr lang="en-GB" sz="3600" dirty="0"/>
              <a:t>to behave in a certain way or to perform a specific task. </a:t>
            </a:r>
          </a:p>
          <a:p>
            <a:r>
              <a:rPr lang="en-GB" sz="3600" dirty="0"/>
              <a:t>By carefully crafting a prompt, you can generate responses that suit your specific business needs. </a:t>
            </a:r>
          </a:p>
          <a:p>
            <a:r>
              <a:rPr lang="en-GB" sz="3600" dirty="0"/>
              <a:t>This transforms the GPT model into a flexible tool to accomplish various tasks.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7D7E60-B3F8-8FF9-B19E-A5C391E46B89}"/>
              </a:ext>
            </a:extLst>
          </p:cNvPr>
          <p:cNvGrpSpPr/>
          <p:nvPr/>
        </p:nvGrpSpPr>
        <p:grpSpPr>
          <a:xfrm>
            <a:off x="600558" y="4328349"/>
            <a:ext cx="5176433" cy="5831383"/>
            <a:chOff x="600558" y="4328349"/>
            <a:chExt cx="5176433" cy="583138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BE680A9-A889-71DE-1F68-5C0F8F163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0558" y="4976156"/>
              <a:ext cx="3794163" cy="518357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D09921-C27B-7565-765E-D79A6BFD89B1}"/>
                </a:ext>
              </a:extLst>
            </p:cNvPr>
            <p:cNvSpPr txBox="1"/>
            <p:nvPr/>
          </p:nvSpPr>
          <p:spPr>
            <a:xfrm>
              <a:off x="600558" y="4328349"/>
              <a:ext cx="5176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5 Out of the box AI Prompts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105B317-A564-A87E-1E07-8D428F801E25}"/>
              </a:ext>
            </a:extLst>
          </p:cNvPr>
          <p:cNvSpPr txBox="1"/>
          <p:nvPr/>
        </p:nvSpPr>
        <p:spPr>
          <a:xfrm>
            <a:off x="6354304" y="4331895"/>
            <a:ext cx="12161534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AI Prompts – characteristics:</a:t>
            </a:r>
          </a:p>
          <a:p>
            <a:endParaRPr lang="en-GB" sz="2400" dirty="0"/>
          </a:p>
          <a:p>
            <a:pPr marL="285750" indent="-285750">
              <a:buFontTx/>
              <a:buChar char="-"/>
            </a:pPr>
            <a:r>
              <a:rPr lang="en-GB" sz="2400" dirty="0"/>
              <a:t>AI Prompt OOTB uses ChatGPT 3.5 (approx. 56k input characters / 16k tokens)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🆕 Possible to change GPT Model and Temperature (ChatGPT 4.0 available as preview model)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Ability to pass multiple TEXT parameters to AI Prompt (you decide)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Returns ALWAYS 2 parameters: result Text  and Finish Reason parameter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Sharing with users and groups to use AI Prompts 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Private for editing – you own your prompts (… but wait for DEMO)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AI Prompt is also AI Model (confusing, heh?)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Can be extended with </a:t>
            </a:r>
            <a:r>
              <a:rPr lang="en-GB" sz="2400" dirty="0" err="1"/>
              <a:t>AIPlugin</a:t>
            </a:r>
            <a:r>
              <a:rPr lang="en-GB" sz="2400" dirty="0"/>
              <a:t> / </a:t>
            </a:r>
            <a:r>
              <a:rPr lang="en-GB" sz="2400" dirty="0" err="1"/>
              <a:t>AIPluginOperation</a:t>
            </a:r>
            <a:r>
              <a:rPr lang="en-GB" sz="2400" dirty="0"/>
              <a:t> 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Can be further extended to </a:t>
            </a:r>
            <a:r>
              <a:rPr lang="en-GB" sz="2400"/>
              <a:t>be Custom API method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🆕 Ability to enrich AI Prompt with data that comes from:</a:t>
            </a:r>
          </a:p>
          <a:p>
            <a:r>
              <a:rPr lang="en-GB" sz="2400" dirty="0"/>
              <a:t>	+ single standard Dataverse Table</a:t>
            </a:r>
          </a:p>
          <a:p>
            <a:r>
              <a:rPr lang="en-GB" sz="2400" dirty="0"/>
              <a:t>	+ specific column types only</a:t>
            </a:r>
          </a:p>
          <a:p>
            <a:r>
              <a:rPr lang="en-GB" sz="2400" dirty="0"/>
              <a:t>	+ up to 1000 records</a:t>
            </a:r>
          </a:p>
          <a:p>
            <a:r>
              <a:rPr lang="en-GB" sz="2400" dirty="0"/>
              <a:t>	+ table can be prefiltered in static or dynamic way</a:t>
            </a:r>
          </a:p>
          <a:p>
            <a:r>
              <a:rPr lang="en-GB" sz="2400" dirty="0"/>
              <a:t>- </a:t>
            </a:r>
          </a:p>
          <a:p>
            <a:pPr marL="285750" indent="-285750">
              <a:buFontTx/>
              <a:buChar char="-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70972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8526932">
            <a:off x="19158883" y="-2872879"/>
            <a:ext cx="3989298" cy="4820904"/>
          </a:xfrm>
          <a:custGeom>
            <a:avLst/>
            <a:gdLst/>
            <a:ahLst/>
            <a:cxnLst/>
            <a:rect l="l" t="t" r="r" b="b"/>
            <a:pathLst>
              <a:path w="3989298" h="4820904">
                <a:moveTo>
                  <a:pt x="0" y="0"/>
                </a:moveTo>
                <a:lnTo>
                  <a:pt x="3989298" y="0"/>
                </a:lnTo>
                <a:lnTo>
                  <a:pt x="3989298" y="4820904"/>
                </a:lnTo>
                <a:lnTo>
                  <a:pt x="0" y="48209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6596036">
            <a:off x="-2107983" y="10378469"/>
            <a:ext cx="4560636" cy="4127375"/>
          </a:xfrm>
          <a:custGeom>
            <a:avLst/>
            <a:gdLst/>
            <a:ahLst/>
            <a:cxnLst/>
            <a:rect l="l" t="t" r="r" b="b"/>
            <a:pathLst>
              <a:path w="4560636" h="4127375">
                <a:moveTo>
                  <a:pt x="0" y="0"/>
                </a:moveTo>
                <a:lnTo>
                  <a:pt x="4560636" y="0"/>
                </a:lnTo>
                <a:lnTo>
                  <a:pt x="4560636" y="4127375"/>
                </a:lnTo>
                <a:lnTo>
                  <a:pt x="0" y="4127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57">
            <a:extLst>
              <a:ext uri="{FF2B5EF4-FFF2-40B4-BE49-F238E27FC236}">
                <a16:creationId xmlns:a16="http://schemas.microsoft.com/office/drawing/2014/main" id="{DAC72DD8-5FAA-495F-4671-85CE4717196A}"/>
              </a:ext>
            </a:extLst>
          </p:cNvPr>
          <p:cNvSpPr txBox="1"/>
          <p:nvPr/>
        </p:nvSpPr>
        <p:spPr>
          <a:xfrm>
            <a:off x="3499614" y="610687"/>
            <a:ext cx="17408054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400" spc="750" dirty="0">
                <a:solidFill>
                  <a:srgbClr val="000000"/>
                </a:solidFill>
                <a:latin typeface="Glacial Indifference Bold"/>
              </a:rPr>
              <a:t>SUMMARY - IN A HUMAN READABLE WAY…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8FA0EAC-49E1-991A-5111-F016BF02EFB9}"/>
              </a:ext>
            </a:extLst>
          </p:cNvPr>
          <p:cNvSpPr/>
          <p:nvPr/>
        </p:nvSpPr>
        <p:spPr>
          <a:xfrm>
            <a:off x="428332" y="790664"/>
            <a:ext cx="1816258" cy="409484"/>
          </a:xfrm>
          <a:custGeom>
            <a:avLst/>
            <a:gdLst/>
            <a:ahLst/>
            <a:cxnLst/>
            <a:rect l="l" t="t" r="r" b="b"/>
            <a:pathLst>
              <a:path w="1816258" h="409484">
                <a:moveTo>
                  <a:pt x="0" y="0"/>
                </a:moveTo>
                <a:lnTo>
                  <a:pt x="1816257" y="0"/>
                </a:lnTo>
                <a:lnTo>
                  <a:pt x="1816257" y="409484"/>
                </a:lnTo>
                <a:lnTo>
                  <a:pt x="0" y="4094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E483D1-A823-1FA7-1DBA-3AC572382818}"/>
              </a:ext>
            </a:extLst>
          </p:cNvPr>
          <p:cNvGrpSpPr/>
          <p:nvPr/>
        </p:nvGrpSpPr>
        <p:grpSpPr>
          <a:xfrm>
            <a:off x="14859000" y="11086013"/>
            <a:ext cx="6019800" cy="609600"/>
            <a:chOff x="14325600" y="10970429"/>
            <a:chExt cx="6019800" cy="6096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4DD41A4-0414-E35A-3A1B-D255ABCFBE4C}"/>
                </a:ext>
              </a:extLst>
            </p:cNvPr>
            <p:cNvSpPr/>
            <p:nvPr/>
          </p:nvSpPr>
          <p:spPr>
            <a:xfrm>
              <a:off x="14325600" y="10970429"/>
              <a:ext cx="6019800" cy="609600"/>
            </a:xfrm>
            <a:prstGeom prst="roundRect">
              <a:avLst/>
            </a:prstGeom>
            <a:solidFill>
              <a:srgbClr val="F5F3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L"/>
            </a:p>
          </p:txBody>
        </p:sp>
        <p:sp>
          <p:nvSpPr>
            <p:cNvPr id="11" name="TextBox 53">
              <a:extLst>
                <a:ext uri="{FF2B5EF4-FFF2-40B4-BE49-F238E27FC236}">
                  <a16:creationId xmlns:a16="http://schemas.microsoft.com/office/drawing/2014/main" id="{2C33F4D1-BD43-17CC-8812-F68D11AFBB34}"/>
                </a:ext>
              </a:extLst>
            </p:cNvPr>
            <p:cNvSpPr txBox="1"/>
            <p:nvPr/>
          </p:nvSpPr>
          <p:spPr>
            <a:xfrm>
              <a:off x="14506355" y="11018054"/>
              <a:ext cx="5457501" cy="514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191C2F"/>
                  </a:solidFill>
                  <a:latin typeface="Garet Bold"/>
                </a:rPr>
                <a:t>     #BalticSummit2023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2347870-5EF9-13F2-42C0-49996D17F5EA}"/>
              </a:ext>
            </a:extLst>
          </p:cNvPr>
          <p:cNvGrpSpPr/>
          <p:nvPr/>
        </p:nvGrpSpPr>
        <p:grpSpPr>
          <a:xfrm>
            <a:off x="15089164" y="11086013"/>
            <a:ext cx="6019800" cy="609600"/>
            <a:chOff x="14325600" y="10970429"/>
            <a:chExt cx="6019800" cy="609600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26F0E1F-A5C8-34B9-0EF5-B310E5FF9868}"/>
                </a:ext>
              </a:extLst>
            </p:cNvPr>
            <p:cNvSpPr/>
            <p:nvPr/>
          </p:nvSpPr>
          <p:spPr>
            <a:xfrm>
              <a:off x="14325600" y="10970429"/>
              <a:ext cx="6019800" cy="609600"/>
            </a:xfrm>
            <a:prstGeom prst="roundRect">
              <a:avLst/>
            </a:prstGeom>
            <a:solidFill>
              <a:srgbClr val="F5F3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L"/>
            </a:p>
          </p:txBody>
        </p:sp>
        <p:sp>
          <p:nvSpPr>
            <p:cNvPr id="16" name="TextBox 53">
              <a:extLst>
                <a:ext uri="{FF2B5EF4-FFF2-40B4-BE49-F238E27FC236}">
                  <a16:creationId xmlns:a16="http://schemas.microsoft.com/office/drawing/2014/main" id="{F3B5C7EB-4AC0-5D05-0164-4D5834473305}"/>
                </a:ext>
              </a:extLst>
            </p:cNvPr>
            <p:cNvSpPr txBox="1"/>
            <p:nvPr/>
          </p:nvSpPr>
          <p:spPr>
            <a:xfrm>
              <a:off x="14506355" y="11018054"/>
              <a:ext cx="5457501" cy="514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dirty="0">
                  <a:solidFill>
                    <a:srgbClr val="191C2F"/>
                  </a:solidFill>
                  <a:latin typeface="Garet Bold"/>
                </a:rPr>
                <a:t> #BalticPPCommunity</a:t>
              </a:r>
            </a:p>
          </p:txBody>
        </p:sp>
      </p:grpSp>
      <p:pic>
        <p:nvPicPr>
          <p:cNvPr id="21" name="Picture 6">
            <a:extLst>
              <a:ext uri="{FF2B5EF4-FFF2-40B4-BE49-F238E27FC236}">
                <a16:creationId xmlns:a16="http://schemas.microsoft.com/office/drawing/2014/main" id="{C7E577D4-FE03-6806-D877-42D1F67FD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697" y="681698"/>
            <a:ext cx="574810" cy="55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67AB11-8DA5-EF54-0CBF-2B1BBF1A25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332" y="1363031"/>
            <a:ext cx="16365088" cy="927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76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8526932">
            <a:off x="19158883" y="-2872879"/>
            <a:ext cx="3989298" cy="4820904"/>
          </a:xfrm>
          <a:custGeom>
            <a:avLst/>
            <a:gdLst/>
            <a:ahLst/>
            <a:cxnLst/>
            <a:rect l="l" t="t" r="r" b="b"/>
            <a:pathLst>
              <a:path w="3989298" h="4820904">
                <a:moveTo>
                  <a:pt x="0" y="0"/>
                </a:moveTo>
                <a:lnTo>
                  <a:pt x="3989298" y="0"/>
                </a:lnTo>
                <a:lnTo>
                  <a:pt x="3989298" y="4820904"/>
                </a:lnTo>
                <a:lnTo>
                  <a:pt x="0" y="48209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6596036">
            <a:off x="-2107983" y="10378469"/>
            <a:ext cx="4560636" cy="4127375"/>
          </a:xfrm>
          <a:custGeom>
            <a:avLst/>
            <a:gdLst/>
            <a:ahLst/>
            <a:cxnLst/>
            <a:rect l="l" t="t" r="r" b="b"/>
            <a:pathLst>
              <a:path w="4560636" h="4127375">
                <a:moveTo>
                  <a:pt x="0" y="0"/>
                </a:moveTo>
                <a:lnTo>
                  <a:pt x="4560636" y="0"/>
                </a:lnTo>
                <a:lnTo>
                  <a:pt x="4560636" y="4127375"/>
                </a:lnTo>
                <a:lnTo>
                  <a:pt x="0" y="4127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57">
            <a:extLst>
              <a:ext uri="{FF2B5EF4-FFF2-40B4-BE49-F238E27FC236}">
                <a16:creationId xmlns:a16="http://schemas.microsoft.com/office/drawing/2014/main" id="{DAC72DD8-5FAA-495F-4671-85CE4717196A}"/>
              </a:ext>
            </a:extLst>
          </p:cNvPr>
          <p:cNvSpPr txBox="1"/>
          <p:nvPr/>
        </p:nvSpPr>
        <p:spPr>
          <a:xfrm>
            <a:off x="3499614" y="610687"/>
            <a:ext cx="16365088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400" spc="750" dirty="0">
                <a:solidFill>
                  <a:srgbClr val="000000"/>
                </a:solidFill>
                <a:latin typeface="Glacial Indifference Bold"/>
              </a:rPr>
              <a:t>EXPERIMENTS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8FA0EAC-49E1-991A-5111-F016BF02EFB9}"/>
              </a:ext>
            </a:extLst>
          </p:cNvPr>
          <p:cNvSpPr/>
          <p:nvPr/>
        </p:nvSpPr>
        <p:spPr>
          <a:xfrm>
            <a:off x="428332" y="790664"/>
            <a:ext cx="1816258" cy="409484"/>
          </a:xfrm>
          <a:custGeom>
            <a:avLst/>
            <a:gdLst/>
            <a:ahLst/>
            <a:cxnLst/>
            <a:rect l="l" t="t" r="r" b="b"/>
            <a:pathLst>
              <a:path w="1816258" h="409484">
                <a:moveTo>
                  <a:pt x="0" y="0"/>
                </a:moveTo>
                <a:lnTo>
                  <a:pt x="1816257" y="0"/>
                </a:lnTo>
                <a:lnTo>
                  <a:pt x="1816257" y="409484"/>
                </a:lnTo>
                <a:lnTo>
                  <a:pt x="0" y="4094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E483D1-A823-1FA7-1DBA-3AC572382818}"/>
              </a:ext>
            </a:extLst>
          </p:cNvPr>
          <p:cNvGrpSpPr/>
          <p:nvPr/>
        </p:nvGrpSpPr>
        <p:grpSpPr>
          <a:xfrm>
            <a:off x="14859000" y="11086013"/>
            <a:ext cx="6019800" cy="609600"/>
            <a:chOff x="14325600" y="10970429"/>
            <a:chExt cx="6019800" cy="6096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4DD41A4-0414-E35A-3A1B-D255ABCFBE4C}"/>
                </a:ext>
              </a:extLst>
            </p:cNvPr>
            <p:cNvSpPr/>
            <p:nvPr/>
          </p:nvSpPr>
          <p:spPr>
            <a:xfrm>
              <a:off x="14325600" y="10970429"/>
              <a:ext cx="6019800" cy="609600"/>
            </a:xfrm>
            <a:prstGeom prst="roundRect">
              <a:avLst/>
            </a:prstGeom>
            <a:solidFill>
              <a:srgbClr val="F5F3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L"/>
            </a:p>
          </p:txBody>
        </p:sp>
        <p:sp>
          <p:nvSpPr>
            <p:cNvPr id="11" name="TextBox 53">
              <a:extLst>
                <a:ext uri="{FF2B5EF4-FFF2-40B4-BE49-F238E27FC236}">
                  <a16:creationId xmlns:a16="http://schemas.microsoft.com/office/drawing/2014/main" id="{2C33F4D1-BD43-17CC-8812-F68D11AFBB34}"/>
                </a:ext>
              </a:extLst>
            </p:cNvPr>
            <p:cNvSpPr txBox="1"/>
            <p:nvPr/>
          </p:nvSpPr>
          <p:spPr>
            <a:xfrm>
              <a:off x="14506355" y="11018054"/>
              <a:ext cx="5457501" cy="514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191C2F"/>
                  </a:solidFill>
                  <a:latin typeface="Garet Bold"/>
                </a:rPr>
                <a:t>     #BalticSummit2023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2347870-5EF9-13F2-42C0-49996D17F5EA}"/>
              </a:ext>
            </a:extLst>
          </p:cNvPr>
          <p:cNvGrpSpPr/>
          <p:nvPr/>
        </p:nvGrpSpPr>
        <p:grpSpPr>
          <a:xfrm>
            <a:off x="15089164" y="11086013"/>
            <a:ext cx="6019800" cy="609600"/>
            <a:chOff x="14325600" y="10970429"/>
            <a:chExt cx="6019800" cy="609600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26F0E1F-A5C8-34B9-0EF5-B310E5FF9868}"/>
                </a:ext>
              </a:extLst>
            </p:cNvPr>
            <p:cNvSpPr/>
            <p:nvPr/>
          </p:nvSpPr>
          <p:spPr>
            <a:xfrm>
              <a:off x="14325600" y="10970429"/>
              <a:ext cx="6019800" cy="609600"/>
            </a:xfrm>
            <a:prstGeom prst="roundRect">
              <a:avLst/>
            </a:prstGeom>
            <a:solidFill>
              <a:srgbClr val="F5F3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L"/>
            </a:p>
          </p:txBody>
        </p:sp>
        <p:sp>
          <p:nvSpPr>
            <p:cNvPr id="16" name="TextBox 53">
              <a:extLst>
                <a:ext uri="{FF2B5EF4-FFF2-40B4-BE49-F238E27FC236}">
                  <a16:creationId xmlns:a16="http://schemas.microsoft.com/office/drawing/2014/main" id="{F3B5C7EB-4AC0-5D05-0164-4D5834473305}"/>
                </a:ext>
              </a:extLst>
            </p:cNvPr>
            <p:cNvSpPr txBox="1"/>
            <p:nvPr/>
          </p:nvSpPr>
          <p:spPr>
            <a:xfrm>
              <a:off x="14506355" y="11018054"/>
              <a:ext cx="5457501" cy="514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dirty="0">
                  <a:solidFill>
                    <a:srgbClr val="191C2F"/>
                  </a:solidFill>
                  <a:latin typeface="Garet Bold"/>
                </a:rPr>
                <a:t> #BalticPPCommunity</a:t>
              </a:r>
            </a:p>
          </p:txBody>
        </p:sp>
      </p:grpSp>
      <p:pic>
        <p:nvPicPr>
          <p:cNvPr id="21" name="Picture 6">
            <a:extLst>
              <a:ext uri="{FF2B5EF4-FFF2-40B4-BE49-F238E27FC236}">
                <a16:creationId xmlns:a16="http://schemas.microsoft.com/office/drawing/2014/main" id="{C7E577D4-FE03-6806-D877-42D1F67FD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697" y="681698"/>
            <a:ext cx="574810" cy="55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18FC5B-9E35-09C1-12EA-7642929DA3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5633" y="2629680"/>
            <a:ext cx="10987412" cy="700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24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AAC2D41-3814-7905-8839-070447AC2063}"/>
              </a:ext>
            </a:extLst>
          </p:cNvPr>
          <p:cNvSpPr/>
          <p:nvPr/>
        </p:nvSpPr>
        <p:spPr>
          <a:xfrm rot="13073068">
            <a:off x="19158883" y="-2872879"/>
            <a:ext cx="3989298" cy="4820904"/>
          </a:xfrm>
          <a:custGeom>
            <a:avLst/>
            <a:gdLst/>
            <a:ahLst/>
            <a:cxnLst/>
            <a:rect l="l" t="t" r="r" b="b"/>
            <a:pathLst>
              <a:path w="3989298" h="4820904">
                <a:moveTo>
                  <a:pt x="0" y="0"/>
                </a:moveTo>
                <a:lnTo>
                  <a:pt x="3989298" y="0"/>
                </a:lnTo>
                <a:lnTo>
                  <a:pt x="3989298" y="4820904"/>
                </a:lnTo>
                <a:lnTo>
                  <a:pt x="0" y="48209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7DFAC933-05F0-1776-AA5D-05F63B852926}"/>
              </a:ext>
            </a:extLst>
          </p:cNvPr>
          <p:cNvSpPr/>
          <p:nvPr/>
        </p:nvSpPr>
        <p:spPr>
          <a:xfrm rot="6596036">
            <a:off x="-2107983" y="10378469"/>
            <a:ext cx="4560636" cy="4127375"/>
          </a:xfrm>
          <a:custGeom>
            <a:avLst/>
            <a:gdLst/>
            <a:ahLst/>
            <a:cxnLst/>
            <a:rect l="l" t="t" r="r" b="b"/>
            <a:pathLst>
              <a:path w="4560636" h="4127375">
                <a:moveTo>
                  <a:pt x="0" y="0"/>
                </a:moveTo>
                <a:lnTo>
                  <a:pt x="4560636" y="0"/>
                </a:lnTo>
                <a:lnTo>
                  <a:pt x="4560636" y="4127375"/>
                </a:lnTo>
                <a:lnTo>
                  <a:pt x="0" y="4127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TextBox 57">
            <a:extLst>
              <a:ext uri="{FF2B5EF4-FFF2-40B4-BE49-F238E27FC236}">
                <a16:creationId xmlns:a16="http://schemas.microsoft.com/office/drawing/2014/main" id="{88611BE4-565C-EC7E-631C-AD24C1D1CBD8}"/>
              </a:ext>
            </a:extLst>
          </p:cNvPr>
          <p:cNvSpPr txBox="1"/>
          <p:nvPr/>
        </p:nvSpPr>
        <p:spPr>
          <a:xfrm>
            <a:off x="2872102" y="610687"/>
            <a:ext cx="1699260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400" spc="750" dirty="0">
                <a:solidFill>
                  <a:srgbClr val="000000"/>
                </a:solidFill>
                <a:latin typeface="Glacial Indifference Bold"/>
              </a:rPr>
              <a:t>ABOUT PIOTR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9B829B40-98D4-97AB-0EDA-C0DD6D55BE81}"/>
              </a:ext>
            </a:extLst>
          </p:cNvPr>
          <p:cNvSpPr/>
          <p:nvPr/>
        </p:nvSpPr>
        <p:spPr>
          <a:xfrm>
            <a:off x="428332" y="790664"/>
            <a:ext cx="1816258" cy="409484"/>
          </a:xfrm>
          <a:custGeom>
            <a:avLst/>
            <a:gdLst/>
            <a:ahLst/>
            <a:cxnLst/>
            <a:rect l="l" t="t" r="r" b="b"/>
            <a:pathLst>
              <a:path w="1816258" h="409484">
                <a:moveTo>
                  <a:pt x="0" y="0"/>
                </a:moveTo>
                <a:lnTo>
                  <a:pt x="1816257" y="0"/>
                </a:lnTo>
                <a:lnTo>
                  <a:pt x="1816257" y="409484"/>
                </a:lnTo>
                <a:lnTo>
                  <a:pt x="0" y="4094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F9292C-94E2-DB92-CFC2-70AEE9668361}"/>
              </a:ext>
            </a:extLst>
          </p:cNvPr>
          <p:cNvGrpSpPr/>
          <p:nvPr/>
        </p:nvGrpSpPr>
        <p:grpSpPr>
          <a:xfrm>
            <a:off x="14859000" y="11086013"/>
            <a:ext cx="6019800" cy="609600"/>
            <a:chOff x="14325600" y="10970429"/>
            <a:chExt cx="6019800" cy="609600"/>
          </a:xfrm>
        </p:grpSpPr>
        <p:sp>
          <p:nvSpPr>
            <p:cNvPr id="17" name="Rounded Rectangle 9">
              <a:extLst>
                <a:ext uri="{FF2B5EF4-FFF2-40B4-BE49-F238E27FC236}">
                  <a16:creationId xmlns:a16="http://schemas.microsoft.com/office/drawing/2014/main" id="{8C18B2F4-7F9E-EA89-F1C9-31D473BC8799}"/>
                </a:ext>
              </a:extLst>
            </p:cNvPr>
            <p:cNvSpPr/>
            <p:nvPr/>
          </p:nvSpPr>
          <p:spPr>
            <a:xfrm>
              <a:off x="14325600" y="10970429"/>
              <a:ext cx="6019800" cy="609600"/>
            </a:xfrm>
            <a:prstGeom prst="roundRect">
              <a:avLst/>
            </a:prstGeom>
            <a:solidFill>
              <a:srgbClr val="F5F3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L"/>
            </a:p>
          </p:txBody>
        </p:sp>
        <p:sp>
          <p:nvSpPr>
            <p:cNvPr id="18" name="TextBox 53">
              <a:extLst>
                <a:ext uri="{FF2B5EF4-FFF2-40B4-BE49-F238E27FC236}">
                  <a16:creationId xmlns:a16="http://schemas.microsoft.com/office/drawing/2014/main" id="{3D318EEE-4966-A3DC-CC30-65BE59D02903}"/>
                </a:ext>
              </a:extLst>
            </p:cNvPr>
            <p:cNvSpPr txBox="1"/>
            <p:nvPr/>
          </p:nvSpPr>
          <p:spPr>
            <a:xfrm>
              <a:off x="14506355" y="11018054"/>
              <a:ext cx="5457501" cy="514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191C2F"/>
                  </a:solidFill>
                  <a:latin typeface="Garet Bold"/>
                </a:rPr>
                <a:t>     #BalticSummit2023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5E1A77-9B36-FAA7-8E47-3431E6CBDCED}"/>
              </a:ext>
            </a:extLst>
          </p:cNvPr>
          <p:cNvGrpSpPr/>
          <p:nvPr/>
        </p:nvGrpSpPr>
        <p:grpSpPr>
          <a:xfrm>
            <a:off x="15089164" y="11086013"/>
            <a:ext cx="6019800" cy="609600"/>
            <a:chOff x="14325600" y="10970429"/>
            <a:chExt cx="6019800" cy="609600"/>
          </a:xfrm>
        </p:grpSpPr>
        <p:sp>
          <p:nvSpPr>
            <p:cNvPr id="24" name="Rounded Rectangle 14">
              <a:extLst>
                <a:ext uri="{FF2B5EF4-FFF2-40B4-BE49-F238E27FC236}">
                  <a16:creationId xmlns:a16="http://schemas.microsoft.com/office/drawing/2014/main" id="{A0707220-F04C-9E44-1D90-3B8E0F106ACE}"/>
                </a:ext>
              </a:extLst>
            </p:cNvPr>
            <p:cNvSpPr/>
            <p:nvPr/>
          </p:nvSpPr>
          <p:spPr>
            <a:xfrm>
              <a:off x="14325600" y="10970429"/>
              <a:ext cx="6019800" cy="609600"/>
            </a:xfrm>
            <a:prstGeom prst="roundRect">
              <a:avLst/>
            </a:prstGeom>
            <a:solidFill>
              <a:srgbClr val="F5F3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L"/>
            </a:p>
          </p:txBody>
        </p:sp>
        <p:sp>
          <p:nvSpPr>
            <p:cNvPr id="25" name="TextBox 53">
              <a:extLst>
                <a:ext uri="{FF2B5EF4-FFF2-40B4-BE49-F238E27FC236}">
                  <a16:creationId xmlns:a16="http://schemas.microsoft.com/office/drawing/2014/main" id="{F33F302F-9B83-10F9-C527-328D9055F1DB}"/>
                </a:ext>
              </a:extLst>
            </p:cNvPr>
            <p:cNvSpPr txBox="1"/>
            <p:nvPr/>
          </p:nvSpPr>
          <p:spPr>
            <a:xfrm>
              <a:off x="14506355" y="11018054"/>
              <a:ext cx="5457501" cy="514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dirty="0">
                  <a:solidFill>
                    <a:srgbClr val="191C2F"/>
                  </a:solidFill>
                  <a:latin typeface="Garet Bold"/>
                </a:rPr>
                <a:t>  #BalticPPCommunity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16C7FC9-FD7A-24A3-3FEB-0534F90FD712}"/>
              </a:ext>
            </a:extLst>
          </p:cNvPr>
          <p:cNvSpPr txBox="1"/>
          <p:nvPr/>
        </p:nvSpPr>
        <p:spPr>
          <a:xfrm>
            <a:off x="3102196" y="1895439"/>
            <a:ext cx="16992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4440B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Piotr Rusak</a:t>
            </a:r>
          </a:p>
          <a:p>
            <a:r>
              <a:rPr lang="en-GB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Power Platform Lead, Bossard Group</a:t>
            </a:r>
          </a:p>
          <a:p>
            <a:r>
              <a:rPr lang="en-GB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- 17+ years experience with Microsoft technologies</a:t>
            </a:r>
          </a:p>
          <a:p>
            <a:r>
              <a:rPr lang="en-GB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- 16 years experience with SharePoint </a:t>
            </a:r>
          </a:p>
          <a:p>
            <a:r>
              <a:rPr lang="en-GB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(different flavours / SharePoint close to my </a:t>
            </a:r>
            <a:r>
              <a:rPr lang="en-GB" sz="3200" b="0" i="0" dirty="0">
                <a:effectLst/>
                <a:latin typeface="Apple Color Emoji"/>
              </a:rPr>
              <a:t>❤️)</a:t>
            </a:r>
            <a:endParaRPr lang="en-GB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GB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With Power Platform since the beginning 2016</a:t>
            </a:r>
          </a:p>
          <a:p>
            <a:r>
              <a:rPr lang="en-GB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Polish community Speaker and Mentor</a:t>
            </a:r>
          </a:p>
        </p:txBody>
      </p:sp>
      <p:pic>
        <p:nvPicPr>
          <p:cNvPr id="27" name="Picture 26" descr="A person in a suit and tie&#10;&#10;Description automatically generated">
            <a:extLst>
              <a:ext uri="{FF2B5EF4-FFF2-40B4-BE49-F238E27FC236}">
                <a16:creationId xmlns:a16="http://schemas.microsoft.com/office/drawing/2014/main" id="{FFB589D8-A8D0-449C-D366-BE2931BBA41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750"/>
          <a:stretch/>
        </p:blipFill>
        <p:spPr>
          <a:xfrm>
            <a:off x="582468" y="1895439"/>
            <a:ext cx="2012888" cy="2191810"/>
          </a:xfrm>
          <a:prstGeom prst="ellipse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C60E3ED-60C2-CE53-C2EA-F4C226381D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59000" y="1847814"/>
            <a:ext cx="25050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3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8526932">
            <a:off x="19158883" y="-2872879"/>
            <a:ext cx="3989298" cy="4820904"/>
          </a:xfrm>
          <a:custGeom>
            <a:avLst/>
            <a:gdLst/>
            <a:ahLst/>
            <a:cxnLst/>
            <a:rect l="l" t="t" r="r" b="b"/>
            <a:pathLst>
              <a:path w="3989298" h="4820904">
                <a:moveTo>
                  <a:pt x="0" y="0"/>
                </a:moveTo>
                <a:lnTo>
                  <a:pt x="3989298" y="0"/>
                </a:lnTo>
                <a:lnTo>
                  <a:pt x="3989298" y="4820904"/>
                </a:lnTo>
                <a:lnTo>
                  <a:pt x="0" y="48209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6596036">
            <a:off x="-2107983" y="10378469"/>
            <a:ext cx="4560636" cy="4127375"/>
          </a:xfrm>
          <a:custGeom>
            <a:avLst/>
            <a:gdLst/>
            <a:ahLst/>
            <a:cxnLst/>
            <a:rect l="l" t="t" r="r" b="b"/>
            <a:pathLst>
              <a:path w="4560636" h="4127375">
                <a:moveTo>
                  <a:pt x="0" y="0"/>
                </a:moveTo>
                <a:lnTo>
                  <a:pt x="4560636" y="0"/>
                </a:lnTo>
                <a:lnTo>
                  <a:pt x="4560636" y="4127375"/>
                </a:lnTo>
                <a:lnTo>
                  <a:pt x="0" y="4127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57">
            <a:extLst>
              <a:ext uri="{FF2B5EF4-FFF2-40B4-BE49-F238E27FC236}">
                <a16:creationId xmlns:a16="http://schemas.microsoft.com/office/drawing/2014/main" id="{DAC72DD8-5FAA-495F-4671-85CE4717196A}"/>
              </a:ext>
            </a:extLst>
          </p:cNvPr>
          <p:cNvSpPr txBox="1"/>
          <p:nvPr/>
        </p:nvSpPr>
        <p:spPr>
          <a:xfrm>
            <a:off x="2872102" y="610687"/>
            <a:ext cx="1699260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400" spc="750" dirty="0">
                <a:solidFill>
                  <a:srgbClr val="000000"/>
                </a:solidFill>
                <a:latin typeface="Glacial Indifference Bold"/>
              </a:rPr>
              <a:t>AGENDA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8FA0EAC-49E1-991A-5111-F016BF02EFB9}"/>
              </a:ext>
            </a:extLst>
          </p:cNvPr>
          <p:cNvSpPr/>
          <p:nvPr/>
        </p:nvSpPr>
        <p:spPr>
          <a:xfrm>
            <a:off x="428332" y="790664"/>
            <a:ext cx="1816258" cy="409484"/>
          </a:xfrm>
          <a:custGeom>
            <a:avLst/>
            <a:gdLst/>
            <a:ahLst/>
            <a:cxnLst/>
            <a:rect l="l" t="t" r="r" b="b"/>
            <a:pathLst>
              <a:path w="1816258" h="409484">
                <a:moveTo>
                  <a:pt x="0" y="0"/>
                </a:moveTo>
                <a:lnTo>
                  <a:pt x="1816257" y="0"/>
                </a:lnTo>
                <a:lnTo>
                  <a:pt x="1816257" y="409484"/>
                </a:lnTo>
                <a:lnTo>
                  <a:pt x="0" y="4094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E483D1-A823-1FA7-1DBA-3AC572382818}"/>
              </a:ext>
            </a:extLst>
          </p:cNvPr>
          <p:cNvGrpSpPr/>
          <p:nvPr/>
        </p:nvGrpSpPr>
        <p:grpSpPr>
          <a:xfrm>
            <a:off x="14859000" y="11086013"/>
            <a:ext cx="6019800" cy="609600"/>
            <a:chOff x="14325600" y="10970429"/>
            <a:chExt cx="6019800" cy="6096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4DD41A4-0414-E35A-3A1B-D255ABCFBE4C}"/>
                </a:ext>
              </a:extLst>
            </p:cNvPr>
            <p:cNvSpPr/>
            <p:nvPr/>
          </p:nvSpPr>
          <p:spPr>
            <a:xfrm>
              <a:off x="14325600" y="10970429"/>
              <a:ext cx="6019800" cy="609600"/>
            </a:xfrm>
            <a:prstGeom prst="roundRect">
              <a:avLst/>
            </a:prstGeom>
            <a:solidFill>
              <a:srgbClr val="F5F3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L"/>
            </a:p>
          </p:txBody>
        </p:sp>
        <p:sp>
          <p:nvSpPr>
            <p:cNvPr id="11" name="TextBox 53">
              <a:extLst>
                <a:ext uri="{FF2B5EF4-FFF2-40B4-BE49-F238E27FC236}">
                  <a16:creationId xmlns:a16="http://schemas.microsoft.com/office/drawing/2014/main" id="{2C33F4D1-BD43-17CC-8812-F68D11AFBB34}"/>
                </a:ext>
              </a:extLst>
            </p:cNvPr>
            <p:cNvSpPr txBox="1"/>
            <p:nvPr/>
          </p:nvSpPr>
          <p:spPr>
            <a:xfrm>
              <a:off x="14506355" y="11018054"/>
              <a:ext cx="5457501" cy="514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191C2F"/>
                  </a:solidFill>
                  <a:latin typeface="Garet Bold"/>
                </a:rPr>
                <a:t>     #BalticSummit2023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2347870-5EF9-13F2-42C0-49996D17F5EA}"/>
              </a:ext>
            </a:extLst>
          </p:cNvPr>
          <p:cNvGrpSpPr/>
          <p:nvPr/>
        </p:nvGrpSpPr>
        <p:grpSpPr>
          <a:xfrm>
            <a:off x="15089164" y="11086013"/>
            <a:ext cx="6019800" cy="609600"/>
            <a:chOff x="14325600" y="10970429"/>
            <a:chExt cx="6019800" cy="609600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26F0E1F-A5C8-34B9-0EF5-B310E5FF9868}"/>
                </a:ext>
              </a:extLst>
            </p:cNvPr>
            <p:cNvSpPr/>
            <p:nvPr/>
          </p:nvSpPr>
          <p:spPr>
            <a:xfrm>
              <a:off x="14325600" y="10970429"/>
              <a:ext cx="6019800" cy="609600"/>
            </a:xfrm>
            <a:prstGeom prst="roundRect">
              <a:avLst/>
            </a:prstGeom>
            <a:solidFill>
              <a:srgbClr val="F5F3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L"/>
            </a:p>
          </p:txBody>
        </p:sp>
        <p:sp>
          <p:nvSpPr>
            <p:cNvPr id="16" name="TextBox 53">
              <a:extLst>
                <a:ext uri="{FF2B5EF4-FFF2-40B4-BE49-F238E27FC236}">
                  <a16:creationId xmlns:a16="http://schemas.microsoft.com/office/drawing/2014/main" id="{F3B5C7EB-4AC0-5D05-0164-4D5834473305}"/>
                </a:ext>
              </a:extLst>
            </p:cNvPr>
            <p:cNvSpPr txBox="1"/>
            <p:nvPr/>
          </p:nvSpPr>
          <p:spPr>
            <a:xfrm>
              <a:off x="14506355" y="11018054"/>
              <a:ext cx="5457501" cy="514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dirty="0">
                  <a:solidFill>
                    <a:srgbClr val="191C2F"/>
                  </a:solidFill>
                  <a:latin typeface="Garet Bold"/>
                </a:rPr>
                <a:t> #BalticPPCommunity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7B4056A-489F-7A5C-F856-E4AE8FC48167}"/>
              </a:ext>
            </a:extLst>
          </p:cNvPr>
          <p:cNvSpPr txBox="1"/>
          <p:nvPr/>
        </p:nvSpPr>
        <p:spPr>
          <a:xfrm>
            <a:off x="813241" y="3702607"/>
            <a:ext cx="181716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4400" b="1" spc="750" dirty="0">
                <a:solidFill>
                  <a:srgbClr val="000000"/>
                </a:solidFill>
                <a:latin typeface="+mj-lt"/>
              </a:rPr>
              <a:t>AI Builder – intro + licensing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4400" b="1" spc="750" dirty="0">
                <a:solidFill>
                  <a:srgbClr val="000000"/>
                </a:solidFill>
                <a:latin typeface="+mj-lt"/>
              </a:rPr>
              <a:t>AI Builder – what is there (AI Models vs AI Prompts)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4400" b="1" spc="750" dirty="0">
                <a:solidFill>
                  <a:srgbClr val="000000"/>
                </a:solidFill>
                <a:latin typeface="+mj-lt"/>
              </a:rPr>
              <a:t>AI Hub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GB" sz="4400" b="1" spc="750" dirty="0">
                <a:solidFill>
                  <a:srgbClr val="000000"/>
                </a:solidFill>
                <a:latin typeface="+mj-lt"/>
              </a:rPr>
              <a:t>AI Models – quick review and description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GB" sz="4400" b="1" spc="750" dirty="0">
                <a:solidFill>
                  <a:srgbClr val="000000"/>
                </a:solidFill>
                <a:latin typeface="+mj-lt"/>
              </a:rPr>
              <a:t>Document Automation – what is this ?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GB" sz="4400" b="1" spc="750" dirty="0">
                <a:solidFill>
                  <a:srgbClr val="000000"/>
                </a:solidFill>
                <a:latin typeface="+mj-lt"/>
              </a:rPr>
              <a:t>AI Prompts – quick description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4400" b="1" spc="750" dirty="0">
                <a:solidFill>
                  <a:srgbClr val="000000"/>
                </a:solidFill>
                <a:latin typeface="+mj-lt"/>
              </a:rPr>
              <a:t>Experiments / tips &amp; tricks …</a:t>
            </a: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D236A3B6-638D-DA32-4371-FA7EFD72B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32" y="1700225"/>
            <a:ext cx="1483519" cy="148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C7E577D4-FE03-6806-D877-42D1F67FD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590" y="1842782"/>
            <a:ext cx="1150144" cy="115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52E038D-46CB-B82B-BA46-798EE510E3C8}"/>
              </a:ext>
            </a:extLst>
          </p:cNvPr>
          <p:cNvSpPr txBox="1"/>
          <p:nvPr/>
        </p:nvSpPr>
        <p:spPr>
          <a:xfrm>
            <a:off x="3963316" y="1922780"/>
            <a:ext cx="4520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spc="750" dirty="0">
                <a:solidFill>
                  <a:srgbClr val="000000"/>
                </a:solidFill>
                <a:latin typeface="Glacial Indifference Bold"/>
              </a:rPr>
              <a:t>AI BUILDER</a:t>
            </a:r>
          </a:p>
        </p:txBody>
      </p:sp>
    </p:spTree>
    <p:extLst>
      <p:ext uri="{BB962C8B-B14F-4D97-AF65-F5344CB8AC3E}">
        <p14:creationId xmlns:p14="http://schemas.microsoft.com/office/powerpoint/2010/main" val="25196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8526932">
            <a:off x="19158883" y="-2872879"/>
            <a:ext cx="3989298" cy="4820904"/>
          </a:xfrm>
          <a:custGeom>
            <a:avLst/>
            <a:gdLst/>
            <a:ahLst/>
            <a:cxnLst/>
            <a:rect l="l" t="t" r="r" b="b"/>
            <a:pathLst>
              <a:path w="3989298" h="4820904">
                <a:moveTo>
                  <a:pt x="0" y="0"/>
                </a:moveTo>
                <a:lnTo>
                  <a:pt x="3989298" y="0"/>
                </a:lnTo>
                <a:lnTo>
                  <a:pt x="3989298" y="4820904"/>
                </a:lnTo>
                <a:lnTo>
                  <a:pt x="0" y="48209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6596036">
            <a:off x="-2107983" y="10378469"/>
            <a:ext cx="4560636" cy="4127375"/>
          </a:xfrm>
          <a:custGeom>
            <a:avLst/>
            <a:gdLst/>
            <a:ahLst/>
            <a:cxnLst/>
            <a:rect l="l" t="t" r="r" b="b"/>
            <a:pathLst>
              <a:path w="4560636" h="4127375">
                <a:moveTo>
                  <a:pt x="0" y="0"/>
                </a:moveTo>
                <a:lnTo>
                  <a:pt x="4560636" y="0"/>
                </a:lnTo>
                <a:lnTo>
                  <a:pt x="4560636" y="4127375"/>
                </a:lnTo>
                <a:lnTo>
                  <a:pt x="0" y="4127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57">
            <a:extLst>
              <a:ext uri="{FF2B5EF4-FFF2-40B4-BE49-F238E27FC236}">
                <a16:creationId xmlns:a16="http://schemas.microsoft.com/office/drawing/2014/main" id="{DAC72DD8-5FAA-495F-4671-85CE4717196A}"/>
              </a:ext>
            </a:extLst>
          </p:cNvPr>
          <p:cNvSpPr txBox="1"/>
          <p:nvPr/>
        </p:nvSpPr>
        <p:spPr>
          <a:xfrm>
            <a:off x="3499614" y="610687"/>
            <a:ext cx="16365088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400" spc="750" dirty="0">
                <a:solidFill>
                  <a:srgbClr val="000000"/>
                </a:solidFill>
                <a:latin typeface="Glacial Indifference Bold"/>
              </a:rPr>
              <a:t>INTRO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8FA0EAC-49E1-991A-5111-F016BF02EFB9}"/>
              </a:ext>
            </a:extLst>
          </p:cNvPr>
          <p:cNvSpPr/>
          <p:nvPr/>
        </p:nvSpPr>
        <p:spPr>
          <a:xfrm>
            <a:off x="428332" y="790664"/>
            <a:ext cx="1816258" cy="409484"/>
          </a:xfrm>
          <a:custGeom>
            <a:avLst/>
            <a:gdLst/>
            <a:ahLst/>
            <a:cxnLst/>
            <a:rect l="l" t="t" r="r" b="b"/>
            <a:pathLst>
              <a:path w="1816258" h="409484">
                <a:moveTo>
                  <a:pt x="0" y="0"/>
                </a:moveTo>
                <a:lnTo>
                  <a:pt x="1816257" y="0"/>
                </a:lnTo>
                <a:lnTo>
                  <a:pt x="1816257" y="409484"/>
                </a:lnTo>
                <a:lnTo>
                  <a:pt x="0" y="4094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E483D1-A823-1FA7-1DBA-3AC572382818}"/>
              </a:ext>
            </a:extLst>
          </p:cNvPr>
          <p:cNvGrpSpPr/>
          <p:nvPr/>
        </p:nvGrpSpPr>
        <p:grpSpPr>
          <a:xfrm>
            <a:off x="14859000" y="11086013"/>
            <a:ext cx="6019800" cy="609600"/>
            <a:chOff x="14325600" y="10970429"/>
            <a:chExt cx="6019800" cy="6096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4DD41A4-0414-E35A-3A1B-D255ABCFBE4C}"/>
                </a:ext>
              </a:extLst>
            </p:cNvPr>
            <p:cNvSpPr/>
            <p:nvPr/>
          </p:nvSpPr>
          <p:spPr>
            <a:xfrm>
              <a:off x="14325600" y="10970429"/>
              <a:ext cx="6019800" cy="609600"/>
            </a:xfrm>
            <a:prstGeom prst="roundRect">
              <a:avLst/>
            </a:prstGeom>
            <a:solidFill>
              <a:srgbClr val="F5F3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L"/>
            </a:p>
          </p:txBody>
        </p:sp>
        <p:sp>
          <p:nvSpPr>
            <p:cNvPr id="11" name="TextBox 53">
              <a:extLst>
                <a:ext uri="{FF2B5EF4-FFF2-40B4-BE49-F238E27FC236}">
                  <a16:creationId xmlns:a16="http://schemas.microsoft.com/office/drawing/2014/main" id="{2C33F4D1-BD43-17CC-8812-F68D11AFBB34}"/>
                </a:ext>
              </a:extLst>
            </p:cNvPr>
            <p:cNvSpPr txBox="1"/>
            <p:nvPr/>
          </p:nvSpPr>
          <p:spPr>
            <a:xfrm>
              <a:off x="14506355" y="11018054"/>
              <a:ext cx="5457501" cy="514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191C2F"/>
                  </a:solidFill>
                  <a:latin typeface="Garet Bold"/>
                </a:rPr>
                <a:t>     #BalticSummit2023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2347870-5EF9-13F2-42C0-49996D17F5EA}"/>
              </a:ext>
            </a:extLst>
          </p:cNvPr>
          <p:cNvGrpSpPr/>
          <p:nvPr/>
        </p:nvGrpSpPr>
        <p:grpSpPr>
          <a:xfrm>
            <a:off x="15089164" y="11086013"/>
            <a:ext cx="6019800" cy="609600"/>
            <a:chOff x="14325600" y="10970429"/>
            <a:chExt cx="6019800" cy="609600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26F0E1F-A5C8-34B9-0EF5-B310E5FF9868}"/>
                </a:ext>
              </a:extLst>
            </p:cNvPr>
            <p:cNvSpPr/>
            <p:nvPr/>
          </p:nvSpPr>
          <p:spPr>
            <a:xfrm>
              <a:off x="14325600" y="10970429"/>
              <a:ext cx="6019800" cy="609600"/>
            </a:xfrm>
            <a:prstGeom prst="roundRect">
              <a:avLst/>
            </a:prstGeom>
            <a:solidFill>
              <a:srgbClr val="F5F3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L"/>
            </a:p>
          </p:txBody>
        </p:sp>
        <p:sp>
          <p:nvSpPr>
            <p:cNvPr id="16" name="TextBox 53">
              <a:extLst>
                <a:ext uri="{FF2B5EF4-FFF2-40B4-BE49-F238E27FC236}">
                  <a16:creationId xmlns:a16="http://schemas.microsoft.com/office/drawing/2014/main" id="{F3B5C7EB-4AC0-5D05-0164-4D5834473305}"/>
                </a:ext>
              </a:extLst>
            </p:cNvPr>
            <p:cNvSpPr txBox="1"/>
            <p:nvPr/>
          </p:nvSpPr>
          <p:spPr>
            <a:xfrm>
              <a:off x="14506355" y="11018054"/>
              <a:ext cx="5457501" cy="514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dirty="0">
                  <a:solidFill>
                    <a:srgbClr val="191C2F"/>
                  </a:solidFill>
                  <a:latin typeface="Garet Bold"/>
                </a:rPr>
                <a:t> #BalticPPCommunity</a:t>
              </a:r>
            </a:p>
          </p:txBody>
        </p:sp>
      </p:grpSp>
      <p:pic>
        <p:nvPicPr>
          <p:cNvPr id="21" name="Picture 6">
            <a:extLst>
              <a:ext uri="{FF2B5EF4-FFF2-40B4-BE49-F238E27FC236}">
                <a16:creationId xmlns:a16="http://schemas.microsoft.com/office/drawing/2014/main" id="{C7E577D4-FE03-6806-D877-42D1F67FD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697" y="681698"/>
            <a:ext cx="574810" cy="55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5A6EDC-11F4-79EB-46CD-6C3E5132884A}"/>
              </a:ext>
            </a:extLst>
          </p:cNvPr>
          <p:cNvSpPr txBox="1"/>
          <p:nvPr/>
        </p:nvSpPr>
        <p:spPr>
          <a:xfrm>
            <a:off x="428332" y="1905000"/>
            <a:ext cx="20299088" cy="65556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4800" b="1" dirty="0"/>
              <a:t>What is AI Builder ?</a:t>
            </a:r>
          </a:p>
          <a:p>
            <a:endParaRPr lang="en-GB" sz="3600" dirty="0"/>
          </a:p>
          <a:p>
            <a:r>
              <a:rPr lang="en-GB" sz="4800" dirty="0"/>
              <a:t>Part of </a:t>
            </a:r>
            <a:r>
              <a:rPr lang="en-GB" sz="4800" dirty="0">
                <a:solidFill>
                  <a:srgbClr val="017680"/>
                </a:solidFill>
              </a:rPr>
              <a:t>Power Platform </a:t>
            </a:r>
            <a:r>
              <a:rPr lang="en-GB" sz="4800" dirty="0"/>
              <a:t>enabling usage of AI technologies such as </a:t>
            </a:r>
            <a:r>
              <a:rPr lang="en-GB" sz="4800" dirty="0">
                <a:solidFill>
                  <a:srgbClr val="1181CF"/>
                </a:solidFill>
              </a:rPr>
              <a:t>Computer vision, OCR (Optical Character Recognition), NLP / NLU (Natural Language Processing / Natural Language Understanding),  Machine/Deep learning, Generative-AI</a:t>
            </a:r>
            <a:r>
              <a:rPr lang="en-GB" sz="4800" dirty="0"/>
              <a:t>. Extracted data can be </a:t>
            </a:r>
            <a:r>
              <a:rPr lang="en-GB" sz="4800" dirty="0" err="1"/>
              <a:t>analyzed</a:t>
            </a:r>
            <a:r>
              <a:rPr lang="en-GB" sz="4800" dirty="0"/>
              <a:t>, categorized, transformed and exported to external systems in a end-to-end process. </a:t>
            </a:r>
          </a:p>
          <a:p>
            <a:r>
              <a:rPr lang="en-GB" sz="4800" dirty="0"/>
              <a:t>Capability to use all integration points available in Power Platform (connectors, plugins, flows, apps…)</a:t>
            </a:r>
          </a:p>
        </p:txBody>
      </p:sp>
    </p:spTree>
    <p:extLst>
      <p:ext uri="{BB962C8B-B14F-4D97-AF65-F5344CB8AC3E}">
        <p14:creationId xmlns:p14="http://schemas.microsoft.com/office/powerpoint/2010/main" val="1727799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8526932">
            <a:off x="19158883" y="-2872879"/>
            <a:ext cx="3989298" cy="4820904"/>
          </a:xfrm>
          <a:custGeom>
            <a:avLst/>
            <a:gdLst/>
            <a:ahLst/>
            <a:cxnLst/>
            <a:rect l="l" t="t" r="r" b="b"/>
            <a:pathLst>
              <a:path w="3989298" h="4820904">
                <a:moveTo>
                  <a:pt x="0" y="0"/>
                </a:moveTo>
                <a:lnTo>
                  <a:pt x="3989298" y="0"/>
                </a:lnTo>
                <a:lnTo>
                  <a:pt x="3989298" y="4820904"/>
                </a:lnTo>
                <a:lnTo>
                  <a:pt x="0" y="48209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6596036">
            <a:off x="-2107983" y="10378469"/>
            <a:ext cx="4560636" cy="4127375"/>
          </a:xfrm>
          <a:custGeom>
            <a:avLst/>
            <a:gdLst/>
            <a:ahLst/>
            <a:cxnLst/>
            <a:rect l="l" t="t" r="r" b="b"/>
            <a:pathLst>
              <a:path w="4560636" h="4127375">
                <a:moveTo>
                  <a:pt x="0" y="0"/>
                </a:moveTo>
                <a:lnTo>
                  <a:pt x="4560636" y="0"/>
                </a:lnTo>
                <a:lnTo>
                  <a:pt x="4560636" y="4127375"/>
                </a:lnTo>
                <a:lnTo>
                  <a:pt x="0" y="4127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57">
            <a:extLst>
              <a:ext uri="{FF2B5EF4-FFF2-40B4-BE49-F238E27FC236}">
                <a16:creationId xmlns:a16="http://schemas.microsoft.com/office/drawing/2014/main" id="{DAC72DD8-5FAA-495F-4671-85CE4717196A}"/>
              </a:ext>
            </a:extLst>
          </p:cNvPr>
          <p:cNvSpPr txBox="1"/>
          <p:nvPr/>
        </p:nvSpPr>
        <p:spPr>
          <a:xfrm>
            <a:off x="3499614" y="610687"/>
            <a:ext cx="16365088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400" spc="750" dirty="0">
                <a:solidFill>
                  <a:srgbClr val="000000"/>
                </a:solidFill>
                <a:latin typeface="Glacial Indifference Bold"/>
              </a:rPr>
              <a:t>LICENSING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8FA0EAC-49E1-991A-5111-F016BF02EFB9}"/>
              </a:ext>
            </a:extLst>
          </p:cNvPr>
          <p:cNvSpPr/>
          <p:nvPr/>
        </p:nvSpPr>
        <p:spPr>
          <a:xfrm>
            <a:off x="428332" y="790664"/>
            <a:ext cx="1816258" cy="409484"/>
          </a:xfrm>
          <a:custGeom>
            <a:avLst/>
            <a:gdLst/>
            <a:ahLst/>
            <a:cxnLst/>
            <a:rect l="l" t="t" r="r" b="b"/>
            <a:pathLst>
              <a:path w="1816258" h="409484">
                <a:moveTo>
                  <a:pt x="0" y="0"/>
                </a:moveTo>
                <a:lnTo>
                  <a:pt x="1816257" y="0"/>
                </a:lnTo>
                <a:lnTo>
                  <a:pt x="1816257" y="409484"/>
                </a:lnTo>
                <a:lnTo>
                  <a:pt x="0" y="4094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E483D1-A823-1FA7-1DBA-3AC572382818}"/>
              </a:ext>
            </a:extLst>
          </p:cNvPr>
          <p:cNvGrpSpPr/>
          <p:nvPr/>
        </p:nvGrpSpPr>
        <p:grpSpPr>
          <a:xfrm>
            <a:off x="14859000" y="11086013"/>
            <a:ext cx="6019800" cy="609600"/>
            <a:chOff x="14325600" y="10970429"/>
            <a:chExt cx="6019800" cy="6096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4DD41A4-0414-E35A-3A1B-D255ABCFBE4C}"/>
                </a:ext>
              </a:extLst>
            </p:cNvPr>
            <p:cNvSpPr/>
            <p:nvPr/>
          </p:nvSpPr>
          <p:spPr>
            <a:xfrm>
              <a:off x="14325600" y="10970429"/>
              <a:ext cx="6019800" cy="609600"/>
            </a:xfrm>
            <a:prstGeom prst="roundRect">
              <a:avLst/>
            </a:prstGeom>
            <a:solidFill>
              <a:srgbClr val="F5F3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L"/>
            </a:p>
          </p:txBody>
        </p:sp>
        <p:sp>
          <p:nvSpPr>
            <p:cNvPr id="11" name="TextBox 53">
              <a:extLst>
                <a:ext uri="{FF2B5EF4-FFF2-40B4-BE49-F238E27FC236}">
                  <a16:creationId xmlns:a16="http://schemas.microsoft.com/office/drawing/2014/main" id="{2C33F4D1-BD43-17CC-8812-F68D11AFBB34}"/>
                </a:ext>
              </a:extLst>
            </p:cNvPr>
            <p:cNvSpPr txBox="1"/>
            <p:nvPr/>
          </p:nvSpPr>
          <p:spPr>
            <a:xfrm>
              <a:off x="14506355" y="11018054"/>
              <a:ext cx="5457501" cy="514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191C2F"/>
                  </a:solidFill>
                  <a:latin typeface="Garet Bold"/>
                </a:rPr>
                <a:t>     #BalticSummit2023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2347870-5EF9-13F2-42C0-49996D17F5EA}"/>
              </a:ext>
            </a:extLst>
          </p:cNvPr>
          <p:cNvGrpSpPr/>
          <p:nvPr/>
        </p:nvGrpSpPr>
        <p:grpSpPr>
          <a:xfrm>
            <a:off x="15089164" y="11086013"/>
            <a:ext cx="6019800" cy="609600"/>
            <a:chOff x="14325600" y="10970429"/>
            <a:chExt cx="6019800" cy="609600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26F0E1F-A5C8-34B9-0EF5-B310E5FF9868}"/>
                </a:ext>
              </a:extLst>
            </p:cNvPr>
            <p:cNvSpPr/>
            <p:nvPr/>
          </p:nvSpPr>
          <p:spPr>
            <a:xfrm>
              <a:off x="14325600" y="10970429"/>
              <a:ext cx="6019800" cy="609600"/>
            </a:xfrm>
            <a:prstGeom prst="roundRect">
              <a:avLst/>
            </a:prstGeom>
            <a:solidFill>
              <a:srgbClr val="F5F3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L"/>
            </a:p>
          </p:txBody>
        </p:sp>
        <p:sp>
          <p:nvSpPr>
            <p:cNvPr id="16" name="TextBox 53">
              <a:extLst>
                <a:ext uri="{FF2B5EF4-FFF2-40B4-BE49-F238E27FC236}">
                  <a16:creationId xmlns:a16="http://schemas.microsoft.com/office/drawing/2014/main" id="{F3B5C7EB-4AC0-5D05-0164-4D5834473305}"/>
                </a:ext>
              </a:extLst>
            </p:cNvPr>
            <p:cNvSpPr txBox="1"/>
            <p:nvPr/>
          </p:nvSpPr>
          <p:spPr>
            <a:xfrm>
              <a:off x="14506355" y="11018054"/>
              <a:ext cx="5457501" cy="514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dirty="0">
                  <a:solidFill>
                    <a:srgbClr val="191C2F"/>
                  </a:solidFill>
                  <a:latin typeface="Garet Bold"/>
                </a:rPr>
                <a:t> #BalticPPCommunity</a:t>
              </a:r>
            </a:p>
          </p:txBody>
        </p:sp>
      </p:grpSp>
      <p:pic>
        <p:nvPicPr>
          <p:cNvPr id="21" name="Picture 6">
            <a:extLst>
              <a:ext uri="{FF2B5EF4-FFF2-40B4-BE49-F238E27FC236}">
                <a16:creationId xmlns:a16="http://schemas.microsoft.com/office/drawing/2014/main" id="{C7E577D4-FE03-6806-D877-42D1F67FD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697" y="681698"/>
            <a:ext cx="574810" cy="55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72ED2D-0A82-1CD0-3D59-B622607404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13328" y="2196463"/>
            <a:ext cx="11683928" cy="59104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0FF113-03A9-A6ED-8F7E-E411EADCE23E}"/>
              </a:ext>
            </a:extLst>
          </p:cNvPr>
          <p:cNvSpPr txBox="1"/>
          <p:nvPr/>
        </p:nvSpPr>
        <p:spPr>
          <a:xfrm>
            <a:off x="838744" y="2196463"/>
            <a:ext cx="788029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rgbClr val="161616"/>
                </a:solidFill>
                <a:effectLst/>
                <a:latin typeface="+mj-lt"/>
              </a:rPr>
              <a:t>Access to AI Builder features within an environment requires AI Builder </a:t>
            </a:r>
            <a:r>
              <a:rPr lang="en-GB" sz="2800" b="1" i="0" dirty="0">
                <a:solidFill>
                  <a:srgbClr val="161616"/>
                </a:solidFill>
                <a:effectLst/>
                <a:latin typeface="+mj-lt"/>
              </a:rPr>
              <a:t>credits</a:t>
            </a:r>
            <a:r>
              <a:rPr lang="en-GB" sz="2800" b="0" i="0" dirty="0">
                <a:solidFill>
                  <a:srgbClr val="161616"/>
                </a:solidFill>
                <a:effectLst/>
                <a:latin typeface="+mj-lt"/>
              </a:rPr>
              <a:t>. </a:t>
            </a:r>
          </a:p>
          <a:p>
            <a:r>
              <a:rPr lang="en-GB" sz="2800" b="0" i="0" dirty="0">
                <a:solidFill>
                  <a:srgbClr val="161616"/>
                </a:solidFill>
                <a:effectLst/>
                <a:latin typeface="+mj-lt"/>
              </a:rPr>
              <a:t>AI Builder credits come with some specific user licenses, but mostly from AI Builder capacity add-on.</a:t>
            </a:r>
            <a:endParaRPr lang="en-GB" sz="2800" dirty="0">
              <a:latin typeface="+mj-l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2E60985-6E3E-B3BE-7E88-7218115223EB}"/>
              </a:ext>
            </a:extLst>
          </p:cNvPr>
          <p:cNvGrpSpPr/>
          <p:nvPr/>
        </p:nvGrpSpPr>
        <p:grpSpPr>
          <a:xfrm>
            <a:off x="754735" y="4243768"/>
            <a:ext cx="7964299" cy="7556027"/>
            <a:chOff x="754735" y="4243768"/>
            <a:chExt cx="7964299" cy="755602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3FF62F2-65DE-42B2-3741-EFAB32032074}"/>
                </a:ext>
              </a:extLst>
            </p:cNvPr>
            <p:cNvGrpSpPr/>
            <p:nvPr/>
          </p:nvGrpSpPr>
          <p:grpSpPr>
            <a:xfrm>
              <a:off x="838744" y="4243768"/>
              <a:ext cx="7880290" cy="4832092"/>
              <a:chOff x="838744" y="4243768"/>
              <a:chExt cx="7880290" cy="483209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1971B4-0B02-C622-D46F-0D43E4364D25}"/>
                  </a:ext>
                </a:extLst>
              </p:cNvPr>
              <p:cNvSpPr txBox="1"/>
              <p:nvPr/>
            </p:nvSpPr>
            <p:spPr>
              <a:xfrm>
                <a:off x="838744" y="4243768"/>
                <a:ext cx="7880290" cy="4832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b="1" i="0" dirty="0">
                    <a:solidFill>
                      <a:srgbClr val="161616"/>
                    </a:solidFill>
                    <a:effectLst/>
                    <a:latin typeface="+mj-lt"/>
                  </a:rPr>
                  <a:t>Governance is crucial:</a:t>
                </a:r>
              </a:p>
              <a:p>
                <a:r>
                  <a:rPr lang="en-GB" sz="2800" dirty="0">
                    <a:solidFill>
                      <a:srgbClr val="161616"/>
                    </a:solidFill>
                    <a:latin typeface="+mj-lt"/>
                  </a:rPr>
                  <a:t>Assign credits to environments:</a:t>
                </a:r>
              </a:p>
              <a:p>
                <a:endParaRPr lang="en-GB" sz="2800" dirty="0">
                  <a:solidFill>
                    <a:srgbClr val="161616"/>
                  </a:solidFill>
                  <a:latin typeface="+mj-lt"/>
                </a:endParaRPr>
              </a:p>
              <a:p>
                <a:endParaRPr lang="en-GB" sz="2800" dirty="0">
                  <a:solidFill>
                    <a:srgbClr val="161616"/>
                  </a:solidFill>
                  <a:latin typeface="+mj-lt"/>
                </a:endParaRPr>
              </a:p>
              <a:p>
                <a:endParaRPr lang="en-GB" sz="2800" dirty="0">
                  <a:solidFill>
                    <a:srgbClr val="161616"/>
                  </a:solidFill>
                  <a:latin typeface="+mj-lt"/>
                </a:endParaRPr>
              </a:p>
              <a:p>
                <a:endParaRPr lang="en-GB" sz="2800" dirty="0">
                  <a:solidFill>
                    <a:srgbClr val="161616"/>
                  </a:solidFill>
                  <a:latin typeface="+mj-lt"/>
                </a:endParaRPr>
              </a:p>
              <a:p>
                <a:endParaRPr lang="en-GB" sz="2800" dirty="0">
                  <a:solidFill>
                    <a:srgbClr val="161616"/>
                  </a:solidFill>
                  <a:latin typeface="+mj-lt"/>
                </a:endParaRPr>
              </a:p>
              <a:p>
                <a:r>
                  <a:rPr lang="en-GB" sz="2800" dirty="0">
                    <a:solidFill>
                      <a:srgbClr val="161616"/>
                    </a:solidFill>
                    <a:latin typeface="+mj-lt"/>
                  </a:rPr>
                  <a:t>Switch tenant setting (good practice – do not allow everyone to use your credits):</a:t>
                </a:r>
              </a:p>
              <a:p>
                <a:endParaRPr lang="en-GB" sz="2800" dirty="0">
                  <a:solidFill>
                    <a:srgbClr val="161616"/>
                  </a:solidFill>
                  <a:latin typeface="+mj-lt"/>
                </a:endParaRPr>
              </a:p>
              <a:p>
                <a:endParaRPr lang="en-GB" sz="2800" dirty="0">
                  <a:latin typeface="+mj-lt"/>
                </a:endParaRPr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578BE56-3628-156F-A0C4-0B800DBA2D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8744" y="5227909"/>
                <a:ext cx="5828756" cy="1955100"/>
              </a:xfrm>
              <a:prstGeom prst="rect">
                <a:avLst/>
              </a:prstGeom>
            </p:spPr>
          </p:pic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4A0104F-FBE1-CA44-49CF-72D34A82D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54735" y="8320206"/>
              <a:ext cx="4234734" cy="3479589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9E89D1D-0BA1-87DA-6A41-86A1E46A8BFC}"/>
              </a:ext>
            </a:extLst>
          </p:cNvPr>
          <p:cNvGrpSpPr/>
          <p:nvPr/>
        </p:nvGrpSpPr>
        <p:grpSpPr>
          <a:xfrm>
            <a:off x="838744" y="4211972"/>
            <a:ext cx="15213389" cy="6539678"/>
            <a:chOff x="9475410" y="8065174"/>
            <a:chExt cx="15213389" cy="653967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7AEAE0-8966-BD6D-326F-443D08E39EAA}"/>
                </a:ext>
              </a:extLst>
            </p:cNvPr>
            <p:cNvSpPr txBox="1"/>
            <p:nvPr/>
          </p:nvSpPr>
          <p:spPr>
            <a:xfrm>
              <a:off x="9475410" y="8065174"/>
              <a:ext cx="1521338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Monitoring also crucial: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E7490FD-870C-645E-62C0-AC88C395A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475410" y="8588394"/>
              <a:ext cx="15213389" cy="60164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280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8526932">
            <a:off x="19158883" y="-2872879"/>
            <a:ext cx="3989298" cy="4820904"/>
          </a:xfrm>
          <a:custGeom>
            <a:avLst/>
            <a:gdLst/>
            <a:ahLst/>
            <a:cxnLst/>
            <a:rect l="l" t="t" r="r" b="b"/>
            <a:pathLst>
              <a:path w="3989298" h="4820904">
                <a:moveTo>
                  <a:pt x="0" y="0"/>
                </a:moveTo>
                <a:lnTo>
                  <a:pt x="3989298" y="0"/>
                </a:lnTo>
                <a:lnTo>
                  <a:pt x="3989298" y="4820904"/>
                </a:lnTo>
                <a:lnTo>
                  <a:pt x="0" y="48209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6596036">
            <a:off x="-2107983" y="10378469"/>
            <a:ext cx="4560636" cy="4127375"/>
          </a:xfrm>
          <a:custGeom>
            <a:avLst/>
            <a:gdLst/>
            <a:ahLst/>
            <a:cxnLst/>
            <a:rect l="l" t="t" r="r" b="b"/>
            <a:pathLst>
              <a:path w="4560636" h="4127375">
                <a:moveTo>
                  <a:pt x="0" y="0"/>
                </a:moveTo>
                <a:lnTo>
                  <a:pt x="4560636" y="0"/>
                </a:lnTo>
                <a:lnTo>
                  <a:pt x="4560636" y="4127375"/>
                </a:lnTo>
                <a:lnTo>
                  <a:pt x="0" y="4127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57">
            <a:extLst>
              <a:ext uri="{FF2B5EF4-FFF2-40B4-BE49-F238E27FC236}">
                <a16:creationId xmlns:a16="http://schemas.microsoft.com/office/drawing/2014/main" id="{DAC72DD8-5FAA-495F-4671-85CE4717196A}"/>
              </a:ext>
            </a:extLst>
          </p:cNvPr>
          <p:cNvSpPr txBox="1"/>
          <p:nvPr/>
        </p:nvSpPr>
        <p:spPr>
          <a:xfrm>
            <a:off x="3499614" y="610687"/>
            <a:ext cx="16365088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400" spc="750" dirty="0">
                <a:solidFill>
                  <a:srgbClr val="000000"/>
                </a:solidFill>
                <a:latin typeface="Glacial Indifference Bold"/>
              </a:rPr>
              <a:t>COSTS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8FA0EAC-49E1-991A-5111-F016BF02EFB9}"/>
              </a:ext>
            </a:extLst>
          </p:cNvPr>
          <p:cNvSpPr/>
          <p:nvPr/>
        </p:nvSpPr>
        <p:spPr>
          <a:xfrm>
            <a:off x="428332" y="790664"/>
            <a:ext cx="1816258" cy="409484"/>
          </a:xfrm>
          <a:custGeom>
            <a:avLst/>
            <a:gdLst/>
            <a:ahLst/>
            <a:cxnLst/>
            <a:rect l="l" t="t" r="r" b="b"/>
            <a:pathLst>
              <a:path w="1816258" h="409484">
                <a:moveTo>
                  <a:pt x="0" y="0"/>
                </a:moveTo>
                <a:lnTo>
                  <a:pt x="1816257" y="0"/>
                </a:lnTo>
                <a:lnTo>
                  <a:pt x="1816257" y="409484"/>
                </a:lnTo>
                <a:lnTo>
                  <a:pt x="0" y="4094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E483D1-A823-1FA7-1DBA-3AC572382818}"/>
              </a:ext>
            </a:extLst>
          </p:cNvPr>
          <p:cNvGrpSpPr/>
          <p:nvPr/>
        </p:nvGrpSpPr>
        <p:grpSpPr>
          <a:xfrm>
            <a:off x="14859000" y="11086013"/>
            <a:ext cx="6019800" cy="609600"/>
            <a:chOff x="14325600" y="10970429"/>
            <a:chExt cx="6019800" cy="6096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4DD41A4-0414-E35A-3A1B-D255ABCFBE4C}"/>
                </a:ext>
              </a:extLst>
            </p:cNvPr>
            <p:cNvSpPr/>
            <p:nvPr/>
          </p:nvSpPr>
          <p:spPr>
            <a:xfrm>
              <a:off x="14325600" y="10970429"/>
              <a:ext cx="6019800" cy="609600"/>
            </a:xfrm>
            <a:prstGeom prst="roundRect">
              <a:avLst/>
            </a:prstGeom>
            <a:solidFill>
              <a:srgbClr val="F5F3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L"/>
            </a:p>
          </p:txBody>
        </p:sp>
        <p:sp>
          <p:nvSpPr>
            <p:cNvPr id="11" name="TextBox 53">
              <a:extLst>
                <a:ext uri="{FF2B5EF4-FFF2-40B4-BE49-F238E27FC236}">
                  <a16:creationId xmlns:a16="http://schemas.microsoft.com/office/drawing/2014/main" id="{2C33F4D1-BD43-17CC-8812-F68D11AFBB34}"/>
                </a:ext>
              </a:extLst>
            </p:cNvPr>
            <p:cNvSpPr txBox="1"/>
            <p:nvPr/>
          </p:nvSpPr>
          <p:spPr>
            <a:xfrm>
              <a:off x="14506355" y="11018054"/>
              <a:ext cx="5457501" cy="514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191C2F"/>
                  </a:solidFill>
                  <a:latin typeface="Garet Bold"/>
                </a:rPr>
                <a:t>     #BalticSummit2023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2347870-5EF9-13F2-42C0-49996D17F5EA}"/>
              </a:ext>
            </a:extLst>
          </p:cNvPr>
          <p:cNvGrpSpPr/>
          <p:nvPr/>
        </p:nvGrpSpPr>
        <p:grpSpPr>
          <a:xfrm>
            <a:off x="15089164" y="11086013"/>
            <a:ext cx="6019800" cy="609600"/>
            <a:chOff x="14325600" y="10970429"/>
            <a:chExt cx="6019800" cy="609600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26F0E1F-A5C8-34B9-0EF5-B310E5FF9868}"/>
                </a:ext>
              </a:extLst>
            </p:cNvPr>
            <p:cNvSpPr/>
            <p:nvPr/>
          </p:nvSpPr>
          <p:spPr>
            <a:xfrm>
              <a:off x="14325600" y="10970429"/>
              <a:ext cx="6019800" cy="609600"/>
            </a:xfrm>
            <a:prstGeom prst="roundRect">
              <a:avLst/>
            </a:prstGeom>
            <a:solidFill>
              <a:srgbClr val="F5F3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L"/>
            </a:p>
          </p:txBody>
        </p:sp>
        <p:sp>
          <p:nvSpPr>
            <p:cNvPr id="16" name="TextBox 53">
              <a:extLst>
                <a:ext uri="{FF2B5EF4-FFF2-40B4-BE49-F238E27FC236}">
                  <a16:creationId xmlns:a16="http://schemas.microsoft.com/office/drawing/2014/main" id="{F3B5C7EB-4AC0-5D05-0164-4D5834473305}"/>
                </a:ext>
              </a:extLst>
            </p:cNvPr>
            <p:cNvSpPr txBox="1"/>
            <p:nvPr/>
          </p:nvSpPr>
          <p:spPr>
            <a:xfrm>
              <a:off x="14506355" y="11018054"/>
              <a:ext cx="5457501" cy="514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dirty="0">
                  <a:solidFill>
                    <a:srgbClr val="191C2F"/>
                  </a:solidFill>
                  <a:latin typeface="Garet Bold"/>
                </a:rPr>
                <a:t> #BalticPPCommunity</a:t>
              </a:r>
            </a:p>
          </p:txBody>
        </p:sp>
      </p:grpSp>
      <p:pic>
        <p:nvPicPr>
          <p:cNvPr id="21" name="Picture 6">
            <a:extLst>
              <a:ext uri="{FF2B5EF4-FFF2-40B4-BE49-F238E27FC236}">
                <a16:creationId xmlns:a16="http://schemas.microsoft.com/office/drawing/2014/main" id="{C7E577D4-FE03-6806-D877-42D1F67FD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697" y="681698"/>
            <a:ext cx="574810" cy="55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1E8193-A5E5-B9C3-86C8-E3ECB8C679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0816" y="1874826"/>
            <a:ext cx="14289580" cy="87550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27F957-C7B0-8C14-90D2-02F6482A71C8}"/>
              </a:ext>
            </a:extLst>
          </p:cNvPr>
          <p:cNvSpPr txBox="1"/>
          <p:nvPr/>
        </p:nvSpPr>
        <p:spPr>
          <a:xfrm>
            <a:off x="3499614" y="11015365"/>
            <a:ext cx="10329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https://powerautomate.microsoft.com/en-us/ai-builder-calculator/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19BC121-DC6B-3D0D-CC5D-424C9C2FC7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80678" y="10588468"/>
            <a:ext cx="1249450" cy="124473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55D03A-9679-A538-7E20-20CA0F2EF3DA}"/>
              </a:ext>
            </a:extLst>
          </p:cNvPr>
          <p:cNvSpPr txBox="1"/>
          <p:nvPr/>
        </p:nvSpPr>
        <p:spPr>
          <a:xfrm>
            <a:off x="666750" y="2133600"/>
            <a:ext cx="3009900" cy="707886"/>
          </a:xfrm>
          <a:prstGeom prst="rect">
            <a:avLst/>
          </a:prstGeom>
          <a:solidFill>
            <a:srgbClr val="99FFFF"/>
          </a:solidFill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>
                    <a:lumMod val="50000"/>
                  </a:schemeClr>
                </a:solidFill>
              </a:rPr>
              <a:t>AI MODELS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EC249D-7886-94BF-DBB6-38E0E35B9B61}"/>
              </a:ext>
            </a:extLst>
          </p:cNvPr>
          <p:cNvSpPr txBox="1"/>
          <p:nvPr/>
        </p:nvSpPr>
        <p:spPr>
          <a:xfrm>
            <a:off x="682912" y="3067052"/>
            <a:ext cx="2993738" cy="707886"/>
          </a:xfrm>
          <a:prstGeom prst="rect">
            <a:avLst/>
          </a:prstGeom>
          <a:solidFill>
            <a:srgbClr val="B2FF66"/>
          </a:solidFill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>
                    <a:lumMod val="50000"/>
                  </a:schemeClr>
                </a:solidFill>
              </a:rPr>
              <a:t>AI PROMPTS</a:t>
            </a:r>
          </a:p>
        </p:txBody>
      </p:sp>
    </p:spTree>
    <p:extLst>
      <p:ext uri="{BB962C8B-B14F-4D97-AF65-F5344CB8AC3E}">
        <p14:creationId xmlns:p14="http://schemas.microsoft.com/office/powerpoint/2010/main" val="4179443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8526932">
            <a:off x="19158883" y="-2872879"/>
            <a:ext cx="3989298" cy="4820904"/>
          </a:xfrm>
          <a:custGeom>
            <a:avLst/>
            <a:gdLst/>
            <a:ahLst/>
            <a:cxnLst/>
            <a:rect l="l" t="t" r="r" b="b"/>
            <a:pathLst>
              <a:path w="3989298" h="4820904">
                <a:moveTo>
                  <a:pt x="0" y="0"/>
                </a:moveTo>
                <a:lnTo>
                  <a:pt x="3989298" y="0"/>
                </a:lnTo>
                <a:lnTo>
                  <a:pt x="3989298" y="4820904"/>
                </a:lnTo>
                <a:lnTo>
                  <a:pt x="0" y="48209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6596036">
            <a:off x="-2107983" y="10378469"/>
            <a:ext cx="4560636" cy="4127375"/>
          </a:xfrm>
          <a:custGeom>
            <a:avLst/>
            <a:gdLst/>
            <a:ahLst/>
            <a:cxnLst/>
            <a:rect l="l" t="t" r="r" b="b"/>
            <a:pathLst>
              <a:path w="4560636" h="4127375">
                <a:moveTo>
                  <a:pt x="0" y="0"/>
                </a:moveTo>
                <a:lnTo>
                  <a:pt x="4560636" y="0"/>
                </a:lnTo>
                <a:lnTo>
                  <a:pt x="4560636" y="4127375"/>
                </a:lnTo>
                <a:lnTo>
                  <a:pt x="0" y="4127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57">
            <a:extLst>
              <a:ext uri="{FF2B5EF4-FFF2-40B4-BE49-F238E27FC236}">
                <a16:creationId xmlns:a16="http://schemas.microsoft.com/office/drawing/2014/main" id="{DAC72DD8-5FAA-495F-4671-85CE4717196A}"/>
              </a:ext>
            </a:extLst>
          </p:cNvPr>
          <p:cNvSpPr txBox="1"/>
          <p:nvPr/>
        </p:nvSpPr>
        <p:spPr>
          <a:xfrm>
            <a:off x="3499614" y="610687"/>
            <a:ext cx="16365088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400" spc="750" dirty="0">
                <a:solidFill>
                  <a:srgbClr val="000000"/>
                </a:solidFill>
                <a:latin typeface="Glacial Indifference Bold"/>
              </a:rPr>
              <a:t>AI HUB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8FA0EAC-49E1-991A-5111-F016BF02EFB9}"/>
              </a:ext>
            </a:extLst>
          </p:cNvPr>
          <p:cNvSpPr/>
          <p:nvPr/>
        </p:nvSpPr>
        <p:spPr>
          <a:xfrm>
            <a:off x="428332" y="790664"/>
            <a:ext cx="1816258" cy="409484"/>
          </a:xfrm>
          <a:custGeom>
            <a:avLst/>
            <a:gdLst/>
            <a:ahLst/>
            <a:cxnLst/>
            <a:rect l="l" t="t" r="r" b="b"/>
            <a:pathLst>
              <a:path w="1816258" h="409484">
                <a:moveTo>
                  <a:pt x="0" y="0"/>
                </a:moveTo>
                <a:lnTo>
                  <a:pt x="1816257" y="0"/>
                </a:lnTo>
                <a:lnTo>
                  <a:pt x="1816257" y="409484"/>
                </a:lnTo>
                <a:lnTo>
                  <a:pt x="0" y="4094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E483D1-A823-1FA7-1DBA-3AC572382818}"/>
              </a:ext>
            </a:extLst>
          </p:cNvPr>
          <p:cNvGrpSpPr/>
          <p:nvPr/>
        </p:nvGrpSpPr>
        <p:grpSpPr>
          <a:xfrm>
            <a:off x="14859000" y="11086013"/>
            <a:ext cx="6019800" cy="609600"/>
            <a:chOff x="14325600" y="10970429"/>
            <a:chExt cx="6019800" cy="6096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4DD41A4-0414-E35A-3A1B-D255ABCFBE4C}"/>
                </a:ext>
              </a:extLst>
            </p:cNvPr>
            <p:cNvSpPr/>
            <p:nvPr/>
          </p:nvSpPr>
          <p:spPr>
            <a:xfrm>
              <a:off x="14325600" y="10970429"/>
              <a:ext cx="6019800" cy="609600"/>
            </a:xfrm>
            <a:prstGeom prst="roundRect">
              <a:avLst/>
            </a:prstGeom>
            <a:solidFill>
              <a:srgbClr val="F5F3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L"/>
            </a:p>
          </p:txBody>
        </p:sp>
        <p:sp>
          <p:nvSpPr>
            <p:cNvPr id="11" name="TextBox 53">
              <a:extLst>
                <a:ext uri="{FF2B5EF4-FFF2-40B4-BE49-F238E27FC236}">
                  <a16:creationId xmlns:a16="http://schemas.microsoft.com/office/drawing/2014/main" id="{2C33F4D1-BD43-17CC-8812-F68D11AFBB34}"/>
                </a:ext>
              </a:extLst>
            </p:cNvPr>
            <p:cNvSpPr txBox="1"/>
            <p:nvPr/>
          </p:nvSpPr>
          <p:spPr>
            <a:xfrm>
              <a:off x="14506355" y="11018054"/>
              <a:ext cx="5457501" cy="514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191C2F"/>
                  </a:solidFill>
                  <a:latin typeface="Garet Bold"/>
                </a:rPr>
                <a:t>     #BalticSummit2023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2347870-5EF9-13F2-42C0-49996D17F5EA}"/>
              </a:ext>
            </a:extLst>
          </p:cNvPr>
          <p:cNvGrpSpPr/>
          <p:nvPr/>
        </p:nvGrpSpPr>
        <p:grpSpPr>
          <a:xfrm>
            <a:off x="15089164" y="11086013"/>
            <a:ext cx="6019800" cy="609600"/>
            <a:chOff x="14325600" y="10970429"/>
            <a:chExt cx="6019800" cy="609600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26F0E1F-A5C8-34B9-0EF5-B310E5FF9868}"/>
                </a:ext>
              </a:extLst>
            </p:cNvPr>
            <p:cNvSpPr/>
            <p:nvPr/>
          </p:nvSpPr>
          <p:spPr>
            <a:xfrm>
              <a:off x="14325600" y="10970429"/>
              <a:ext cx="6019800" cy="609600"/>
            </a:xfrm>
            <a:prstGeom prst="roundRect">
              <a:avLst/>
            </a:prstGeom>
            <a:solidFill>
              <a:srgbClr val="F5F3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L"/>
            </a:p>
          </p:txBody>
        </p:sp>
        <p:sp>
          <p:nvSpPr>
            <p:cNvPr id="16" name="TextBox 53">
              <a:extLst>
                <a:ext uri="{FF2B5EF4-FFF2-40B4-BE49-F238E27FC236}">
                  <a16:creationId xmlns:a16="http://schemas.microsoft.com/office/drawing/2014/main" id="{F3B5C7EB-4AC0-5D05-0164-4D5834473305}"/>
                </a:ext>
              </a:extLst>
            </p:cNvPr>
            <p:cNvSpPr txBox="1"/>
            <p:nvPr/>
          </p:nvSpPr>
          <p:spPr>
            <a:xfrm>
              <a:off x="14506355" y="11018054"/>
              <a:ext cx="5457501" cy="514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dirty="0">
                  <a:solidFill>
                    <a:srgbClr val="191C2F"/>
                  </a:solidFill>
                  <a:latin typeface="Garet Bold"/>
                </a:rPr>
                <a:t> #BalticPPCommunity</a:t>
              </a:r>
            </a:p>
          </p:txBody>
        </p:sp>
      </p:grpSp>
      <p:pic>
        <p:nvPicPr>
          <p:cNvPr id="21" name="Picture 6">
            <a:extLst>
              <a:ext uri="{FF2B5EF4-FFF2-40B4-BE49-F238E27FC236}">
                <a16:creationId xmlns:a16="http://schemas.microsoft.com/office/drawing/2014/main" id="{C7E577D4-FE03-6806-D877-42D1F67FD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697" y="681698"/>
            <a:ext cx="574810" cy="55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1E8A55-D466-A3D4-8718-7DC279DD85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489" y="3677461"/>
            <a:ext cx="20203022" cy="22765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AE58D9-33C8-FAC9-C8D3-7CEE85D3E409}"/>
              </a:ext>
            </a:extLst>
          </p:cNvPr>
          <p:cNvSpPr txBox="1"/>
          <p:nvPr/>
        </p:nvSpPr>
        <p:spPr>
          <a:xfrm>
            <a:off x="428332" y="1905000"/>
            <a:ext cx="20299088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4800" b="1" dirty="0"/>
              <a:t>STARTING POINT for AI BUILDER</a:t>
            </a:r>
          </a:p>
          <a:p>
            <a:r>
              <a:rPr lang="en-GB" sz="2800" b="1" dirty="0"/>
              <a:t>3 Sections available * </a:t>
            </a:r>
            <a:r>
              <a:rPr lang="en-GB" sz="2800" b="1" baseline="30000" dirty="0"/>
              <a:t>16th May 2024</a:t>
            </a:r>
            <a:endParaRPr lang="en-GB" sz="2800" baseline="30000" dirty="0"/>
          </a:p>
        </p:txBody>
      </p:sp>
      <p:pic>
        <p:nvPicPr>
          <p:cNvPr id="9" name="Graphic 8" descr="Badge 1 with solid fill">
            <a:extLst>
              <a:ext uri="{FF2B5EF4-FFF2-40B4-BE49-F238E27FC236}">
                <a16:creationId xmlns:a16="http://schemas.microsoft.com/office/drawing/2014/main" id="{2E6465F0-2D1A-2987-40CF-8B24766342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50975" y="4212091"/>
            <a:ext cx="503909" cy="503909"/>
          </a:xfrm>
          <a:prstGeom prst="rect">
            <a:avLst/>
          </a:prstGeom>
        </p:spPr>
      </p:pic>
      <p:pic>
        <p:nvPicPr>
          <p:cNvPr id="18" name="Graphic 17" descr="Badge with solid fill">
            <a:extLst>
              <a:ext uri="{FF2B5EF4-FFF2-40B4-BE49-F238E27FC236}">
                <a16:creationId xmlns:a16="http://schemas.microsoft.com/office/drawing/2014/main" id="{28432200-784C-306E-E455-27AD6577A1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960616" y="4178841"/>
            <a:ext cx="503909" cy="503909"/>
          </a:xfrm>
          <a:prstGeom prst="rect">
            <a:avLst/>
          </a:prstGeom>
        </p:spPr>
      </p:pic>
      <p:pic>
        <p:nvPicPr>
          <p:cNvPr id="20" name="Graphic 19" descr="Badge 3 with solid fill">
            <a:extLst>
              <a:ext uri="{FF2B5EF4-FFF2-40B4-BE49-F238E27FC236}">
                <a16:creationId xmlns:a16="http://schemas.microsoft.com/office/drawing/2014/main" id="{0E5F564A-B19B-D8CC-43AF-9DB950D8697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24446" y="4174787"/>
            <a:ext cx="512015" cy="51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92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8526932">
            <a:off x="19158883" y="-2872879"/>
            <a:ext cx="3989298" cy="4820904"/>
          </a:xfrm>
          <a:custGeom>
            <a:avLst/>
            <a:gdLst/>
            <a:ahLst/>
            <a:cxnLst/>
            <a:rect l="l" t="t" r="r" b="b"/>
            <a:pathLst>
              <a:path w="3989298" h="4820904">
                <a:moveTo>
                  <a:pt x="0" y="0"/>
                </a:moveTo>
                <a:lnTo>
                  <a:pt x="3989298" y="0"/>
                </a:lnTo>
                <a:lnTo>
                  <a:pt x="3989298" y="4820904"/>
                </a:lnTo>
                <a:lnTo>
                  <a:pt x="0" y="48209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6596036">
            <a:off x="-2107983" y="10378469"/>
            <a:ext cx="4560636" cy="4127375"/>
          </a:xfrm>
          <a:custGeom>
            <a:avLst/>
            <a:gdLst/>
            <a:ahLst/>
            <a:cxnLst/>
            <a:rect l="l" t="t" r="r" b="b"/>
            <a:pathLst>
              <a:path w="4560636" h="4127375">
                <a:moveTo>
                  <a:pt x="0" y="0"/>
                </a:moveTo>
                <a:lnTo>
                  <a:pt x="4560636" y="0"/>
                </a:lnTo>
                <a:lnTo>
                  <a:pt x="4560636" y="4127375"/>
                </a:lnTo>
                <a:lnTo>
                  <a:pt x="0" y="4127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8FA0EAC-49E1-991A-5111-F016BF02EFB9}"/>
              </a:ext>
            </a:extLst>
          </p:cNvPr>
          <p:cNvSpPr/>
          <p:nvPr/>
        </p:nvSpPr>
        <p:spPr>
          <a:xfrm>
            <a:off x="428332" y="790664"/>
            <a:ext cx="1816258" cy="409484"/>
          </a:xfrm>
          <a:custGeom>
            <a:avLst/>
            <a:gdLst/>
            <a:ahLst/>
            <a:cxnLst/>
            <a:rect l="l" t="t" r="r" b="b"/>
            <a:pathLst>
              <a:path w="1816258" h="409484">
                <a:moveTo>
                  <a:pt x="0" y="0"/>
                </a:moveTo>
                <a:lnTo>
                  <a:pt x="1816257" y="0"/>
                </a:lnTo>
                <a:lnTo>
                  <a:pt x="1816257" y="409484"/>
                </a:lnTo>
                <a:lnTo>
                  <a:pt x="0" y="4094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E483D1-A823-1FA7-1DBA-3AC572382818}"/>
              </a:ext>
            </a:extLst>
          </p:cNvPr>
          <p:cNvGrpSpPr/>
          <p:nvPr/>
        </p:nvGrpSpPr>
        <p:grpSpPr>
          <a:xfrm>
            <a:off x="14859000" y="11086013"/>
            <a:ext cx="6019800" cy="609600"/>
            <a:chOff x="14325600" y="10970429"/>
            <a:chExt cx="6019800" cy="6096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4DD41A4-0414-E35A-3A1B-D255ABCFBE4C}"/>
                </a:ext>
              </a:extLst>
            </p:cNvPr>
            <p:cNvSpPr/>
            <p:nvPr/>
          </p:nvSpPr>
          <p:spPr>
            <a:xfrm>
              <a:off x="14325600" y="10970429"/>
              <a:ext cx="6019800" cy="609600"/>
            </a:xfrm>
            <a:prstGeom prst="roundRect">
              <a:avLst/>
            </a:prstGeom>
            <a:solidFill>
              <a:srgbClr val="F5F3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L"/>
            </a:p>
          </p:txBody>
        </p:sp>
        <p:sp>
          <p:nvSpPr>
            <p:cNvPr id="11" name="TextBox 53">
              <a:extLst>
                <a:ext uri="{FF2B5EF4-FFF2-40B4-BE49-F238E27FC236}">
                  <a16:creationId xmlns:a16="http://schemas.microsoft.com/office/drawing/2014/main" id="{2C33F4D1-BD43-17CC-8812-F68D11AFBB34}"/>
                </a:ext>
              </a:extLst>
            </p:cNvPr>
            <p:cNvSpPr txBox="1"/>
            <p:nvPr/>
          </p:nvSpPr>
          <p:spPr>
            <a:xfrm>
              <a:off x="14506355" y="11018054"/>
              <a:ext cx="5457501" cy="514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191C2F"/>
                  </a:solidFill>
                  <a:latin typeface="Garet Bold"/>
                </a:rPr>
                <a:t>     #BalticSummit2023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2347870-5EF9-13F2-42C0-49996D17F5EA}"/>
              </a:ext>
            </a:extLst>
          </p:cNvPr>
          <p:cNvGrpSpPr/>
          <p:nvPr/>
        </p:nvGrpSpPr>
        <p:grpSpPr>
          <a:xfrm>
            <a:off x="15089164" y="11086013"/>
            <a:ext cx="6019800" cy="609600"/>
            <a:chOff x="14325600" y="10970429"/>
            <a:chExt cx="6019800" cy="609600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26F0E1F-A5C8-34B9-0EF5-B310E5FF9868}"/>
                </a:ext>
              </a:extLst>
            </p:cNvPr>
            <p:cNvSpPr/>
            <p:nvPr/>
          </p:nvSpPr>
          <p:spPr>
            <a:xfrm>
              <a:off x="14325600" y="10970429"/>
              <a:ext cx="6019800" cy="609600"/>
            </a:xfrm>
            <a:prstGeom prst="roundRect">
              <a:avLst/>
            </a:prstGeom>
            <a:solidFill>
              <a:srgbClr val="F5F3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L"/>
            </a:p>
          </p:txBody>
        </p:sp>
        <p:sp>
          <p:nvSpPr>
            <p:cNvPr id="16" name="TextBox 53">
              <a:extLst>
                <a:ext uri="{FF2B5EF4-FFF2-40B4-BE49-F238E27FC236}">
                  <a16:creationId xmlns:a16="http://schemas.microsoft.com/office/drawing/2014/main" id="{F3B5C7EB-4AC0-5D05-0164-4D5834473305}"/>
                </a:ext>
              </a:extLst>
            </p:cNvPr>
            <p:cNvSpPr txBox="1"/>
            <p:nvPr/>
          </p:nvSpPr>
          <p:spPr>
            <a:xfrm>
              <a:off x="14506355" y="11018054"/>
              <a:ext cx="5457501" cy="514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dirty="0">
                  <a:solidFill>
                    <a:srgbClr val="191C2F"/>
                  </a:solidFill>
                  <a:latin typeface="Garet Bold"/>
                </a:rPr>
                <a:t> #BalticPPCommunity</a:t>
              </a:r>
            </a:p>
          </p:txBody>
        </p:sp>
      </p:grp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FE6F1BA5-2739-E23A-CFEA-F2E09CE5D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456868"/>
              </p:ext>
            </p:extLst>
          </p:nvPr>
        </p:nvGraphicFramePr>
        <p:xfrm>
          <a:off x="838744" y="2034120"/>
          <a:ext cx="16938306" cy="86563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560737">
                  <a:extLst>
                    <a:ext uri="{9D8B030D-6E8A-4147-A177-3AD203B41FA5}">
                      <a16:colId xmlns:a16="http://schemas.microsoft.com/office/drawing/2014/main" val="2725566147"/>
                    </a:ext>
                  </a:extLst>
                </a:gridCol>
                <a:gridCol w="5731467">
                  <a:extLst>
                    <a:ext uri="{9D8B030D-6E8A-4147-A177-3AD203B41FA5}">
                      <a16:colId xmlns:a16="http://schemas.microsoft.com/office/drawing/2014/main" val="1027173638"/>
                    </a:ext>
                  </a:extLst>
                </a:gridCol>
                <a:gridCol w="5646102">
                  <a:extLst>
                    <a:ext uri="{9D8B030D-6E8A-4147-A177-3AD203B41FA5}">
                      <a16:colId xmlns:a16="http://schemas.microsoft.com/office/drawing/2014/main" val="198076398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GB" sz="2500" dirty="0"/>
                        <a:t>Data Type</a:t>
                      </a:r>
                    </a:p>
                  </a:txBody>
                  <a:tcPr marL="160020" marR="160020" marT="80010" marB="80010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Model Type</a:t>
                      </a:r>
                    </a:p>
                  </a:txBody>
                  <a:tcPr marL="160020" marR="160020" marT="80010" marB="80010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Build Type</a:t>
                      </a:r>
                    </a:p>
                  </a:txBody>
                  <a:tcPr marL="160020" marR="160020" marT="80010" marB="80010"/>
                </a:tc>
                <a:extLst>
                  <a:ext uri="{0D108BD9-81ED-4DB2-BD59-A6C34878D82A}">
                    <a16:rowId xmlns:a16="http://schemas.microsoft.com/office/drawing/2014/main" val="6402717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GB" sz="2500" dirty="0"/>
                        <a:t>Documents</a:t>
                      </a:r>
                    </a:p>
                  </a:txBody>
                  <a:tcPr marL="160020" marR="160020" marT="80010" marB="80010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Business card reader</a:t>
                      </a:r>
                    </a:p>
                  </a:txBody>
                  <a:tcPr marL="160020" marR="160020" marT="80010" marB="80010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Prebuilt</a:t>
                      </a:r>
                    </a:p>
                  </a:txBody>
                  <a:tcPr marL="160020" marR="160020" marT="80010" marB="80010"/>
                </a:tc>
                <a:extLst>
                  <a:ext uri="{0D108BD9-81ED-4DB2-BD59-A6C34878D82A}">
                    <a16:rowId xmlns:a16="http://schemas.microsoft.com/office/drawing/2014/main" val="391267134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500" dirty="0"/>
                        <a:t>Documents</a:t>
                      </a:r>
                    </a:p>
                  </a:txBody>
                  <a:tcPr marL="160020" marR="160020" marT="80010" marB="80010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Document processing</a:t>
                      </a:r>
                    </a:p>
                  </a:txBody>
                  <a:tcPr marL="160020" marR="160020" marT="80010" marB="80010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Custom</a:t>
                      </a:r>
                    </a:p>
                  </a:txBody>
                  <a:tcPr marL="160020" marR="160020" marT="80010" marB="80010"/>
                </a:tc>
                <a:extLst>
                  <a:ext uri="{0D108BD9-81ED-4DB2-BD59-A6C34878D82A}">
                    <a16:rowId xmlns:a16="http://schemas.microsoft.com/office/drawing/2014/main" val="122260572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500" dirty="0"/>
                        <a:t>Documents</a:t>
                      </a:r>
                    </a:p>
                  </a:txBody>
                  <a:tcPr marL="160020" marR="160020" marT="80010" marB="80010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Text recognition</a:t>
                      </a:r>
                    </a:p>
                  </a:txBody>
                  <a:tcPr marL="160020" marR="160020" marT="80010" marB="80010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Prebuilt</a:t>
                      </a:r>
                    </a:p>
                  </a:txBody>
                  <a:tcPr marL="160020" marR="160020" marT="80010" marB="80010"/>
                </a:tc>
                <a:extLst>
                  <a:ext uri="{0D108BD9-81ED-4DB2-BD59-A6C34878D82A}">
                    <a16:rowId xmlns:a16="http://schemas.microsoft.com/office/drawing/2014/main" val="193208703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500" dirty="0"/>
                        <a:t>Documents</a:t>
                      </a:r>
                    </a:p>
                  </a:txBody>
                  <a:tcPr marL="160020" marR="160020" marT="80010" marB="80010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Receipt processing</a:t>
                      </a:r>
                    </a:p>
                  </a:txBody>
                  <a:tcPr marL="160020" marR="160020" marT="80010" marB="80010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Prebuilt</a:t>
                      </a:r>
                    </a:p>
                  </a:txBody>
                  <a:tcPr marL="160020" marR="160020" marT="80010" marB="80010"/>
                </a:tc>
                <a:extLst>
                  <a:ext uri="{0D108BD9-81ED-4DB2-BD59-A6C34878D82A}">
                    <a16:rowId xmlns:a16="http://schemas.microsoft.com/office/drawing/2014/main" val="409639893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500" dirty="0"/>
                        <a:t>Documents</a:t>
                      </a:r>
                    </a:p>
                  </a:txBody>
                  <a:tcPr marL="160020" marR="160020" marT="80010" marB="80010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Invoice processing</a:t>
                      </a:r>
                    </a:p>
                  </a:txBody>
                  <a:tcPr marL="160020" marR="160020" marT="80010" marB="800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500" dirty="0"/>
                        <a:t>Prebuilt</a:t>
                      </a:r>
                    </a:p>
                  </a:txBody>
                  <a:tcPr marL="160020" marR="160020" marT="80010" marB="80010"/>
                </a:tc>
                <a:extLst>
                  <a:ext uri="{0D108BD9-81ED-4DB2-BD59-A6C34878D82A}">
                    <a16:rowId xmlns:a16="http://schemas.microsoft.com/office/drawing/2014/main" val="3464861859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500" dirty="0"/>
                        <a:t>Documents</a:t>
                      </a:r>
                    </a:p>
                  </a:txBody>
                  <a:tcPr marL="160020" marR="160020" marT="80010" marB="80010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Identity document reader</a:t>
                      </a:r>
                    </a:p>
                  </a:txBody>
                  <a:tcPr marL="160020" marR="160020" marT="80010" marB="800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500" dirty="0"/>
                        <a:t>Prebuilt</a:t>
                      </a:r>
                    </a:p>
                  </a:txBody>
                  <a:tcPr marL="160020" marR="160020" marT="80010" marB="80010"/>
                </a:tc>
                <a:extLst>
                  <a:ext uri="{0D108BD9-81ED-4DB2-BD59-A6C34878D82A}">
                    <a16:rowId xmlns:a16="http://schemas.microsoft.com/office/drawing/2014/main" val="59782256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500" dirty="0"/>
                        <a:t>Text</a:t>
                      </a:r>
                    </a:p>
                  </a:txBody>
                  <a:tcPr marL="160020" marR="160020" marT="80010" marB="80010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Category classification</a:t>
                      </a:r>
                    </a:p>
                  </a:txBody>
                  <a:tcPr marL="160020" marR="160020" marT="80010" marB="80010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Prebuilt (preview) / Custom</a:t>
                      </a:r>
                    </a:p>
                  </a:txBody>
                  <a:tcPr marL="160020" marR="160020" marT="80010" marB="80010"/>
                </a:tc>
                <a:extLst>
                  <a:ext uri="{0D108BD9-81ED-4DB2-BD59-A6C34878D82A}">
                    <a16:rowId xmlns:a16="http://schemas.microsoft.com/office/drawing/2014/main" val="139346049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500" dirty="0"/>
                        <a:t>Text</a:t>
                      </a:r>
                    </a:p>
                  </a:txBody>
                  <a:tcPr marL="160020" marR="160020" marT="80010" marB="80010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Entity extraction</a:t>
                      </a:r>
                    </a:p>
                  </a:txBody>
                  <a:tcPr marL="160020" marR="160020" marT="80010" marB="80010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Prebuilt / Custom</a:t>
                      </a:r>
                    </a:p>
                  </a:txBody>
                  <a:tcPr marL="160020" marR="160020" marT="80010" marB="80010"/>
                </a:tc>
                <a:extLst>
                  <a:ext uri="{0D108BD9-81ED-4DB2-BD59-A6C34878D82A}">
                    <a16:rowId xmlns:a16="http://schemas.microsoft.com/office/drawing/2014/main" val="254010602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500" dirty="0"/>
                        <a:t>Text</a:t>
                      </a:r>
                    </a:p>
                  </a:txBody>
                  <a:tcPr marL="160020" marR="160020" marT="80010" marB="80010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Key phrase extraction</a:t>
                      </a:r>
                    </a:p>
                  </a:txBody>
                  <a:tcPr marL="160020" marR="160020" marT="80010" marB="80010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Prebuilt</a:t>
                      </a:r>
                    </a:p>
                  </a:txBody>
                  <a:tcPr marL="160020" marR="160020" marT="80010" marB="80010"/>
                </a:tc>
                <a:extLst>
                  <a:ext uri="{0D108BD9-81ED-4DB2-BD59-A6C34878D82A}">
                    <a16:rowId xmlns:a16="http://schemas.microsoft.com/office/drawing/2014/main" val="212257643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500" dirty="0"/>
                        <a:t>Text</a:t>
                      </a:r>
                    </a:p>
                  </a:txBody>
                  <a:tcPr marL="160020" marR="160020" marT="80010" marB="80010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Language detection</a:t>
                      </a:r>
                    </a:p>
                  </a:txBody>
                  <a:tcPr marL="160020" marR="160020" marT="80010" marB="80010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Prebuilt</a:t>
                      </a:r>
                    </a:p>
                  </a:txBody>
                  <a:tcPr marL="160020" marR="160020" marT="80010" marB="80010"/>
                </a:tc>
                <a:extLst>
                  <a:ext uri="{0D108BD9-81ED-4DB2-BD59-A6C34878D82A}">
                    <a16:rowId xmlns:a16="http://schemas.microsoft.com/office/drawing/2014/main" val="255836158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500" dirty="0"/>
                        <a:t>Text</a:t>
                      </a:r>
                    </a:p>
                  </a:txBody>
                  <a:tcPr marL="160020" marR="160020" marT="80010" marB="80010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Sentiment analysis</a:t>
                      </a:r>
                    </a:p>
                  </a:txBody>
                  <a:tcPr marL="160020" marR="160020" marT="80010" marB="80010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Prebuilt</a:t>
                      </a:r>
                    </a:p>
                  </a:txBody>
                  <a:tcPr marL="160020" marR="160020" marT="80010" marB="80010"/>
                </a:tc>
                <a:extLst>
                  <a:ext uri="{0D108BD9-81ED-4DB2-BD59-A6C34878D82A}">
                    <a16:rowId xmlns:a16="http://schemas.microsoft.com/office/drawing/2014/main" val="106912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500" dirty="0"/>
                        <a:t>Text</a:t>
                      </a:r>
                    </a:p>
                  </a:txBody>
                  <a:tcPr marL="160020" marR="160020" marT="80010" marB="80010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Text translation</a:t>
                      </a:r>
                    </a:p>
                  </a:txBody>
                  <a:tcPr marL="160020" marR="160020" marT="80010" marB="80010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Prebuilt</a:t>
                      </a:r>
                    </a:p>
                  </a:txBody>
                  <a:tcPr marL="160020" marR="160020" marT="80010" marB="80010"/>
                </a:tc>
                <a:extLst>
                  <a:ext uri="{0D108BD9-81ED-4DB2-BD59-A6C34878D82A}">
                    <a16:rowId xmlns:a16="http://schemas.microsoft.com/office/drawing/2014/main" val="416255831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GB" sz="2500" dirty="0"/>
                        <a:t>Structured data</a:t>
                      </a:r>
                    </a:p>
                  </a:txBody>
                  <a:tcPr marL="160020" marR="160020" marT="80010" marB="80010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Prediction</a:t>
                      </a:r>
                    </a:p>
                  </a:txBody>
                  <a:tcPr marL="160020" marR="160020" marT="80010" marB="80010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Custom</a:t>
                      </a:r>
                    </a:p>
                  </a:txBody>
                  <a:tcPr marL="160020" marR="160020" marT="80010" marB="80010"/>
                </a:tc>
                <a:extLst>
                  <a:ext uri="{0D108BD9-81ED-4DB2-BD59-A6C34878D82A}">
                    <a16:rowId xmlns:a16="http://schemas.microsoft.com/office/drawing/2014/main" val="377368339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GB" sz="2500" dirty="0"/>
                        <a:t>Images</a:t>
                      </a:r>
                    </a:p>
                  </a:txBody>
                  <a:tcPr marL="160020" marR="160020" marT="80010" marB="80010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Object detection</a:t>
                      </a:r>
                    </a:p>
                  </a:txBody>
                  <a:tcPr marL="160020" marR="160020" marT="80010" marB="80010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Custom</a:t>
                      </a:r>
                    </a:p>
                  </a:txBody>
                  <a:tcPr marL="160020" marR="160020" marT="80010" marB="80010"/>
                </a:tc>
                <a:extLst>
                  <a:ext uri="{0D108BD9-81ED-4DB2-BD59-A6C34878D82A}">
                    <a16:rowId xmlns:a16="http://schemas.microsoft.com/office/drawing/2014/main" val="118903738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GB" sz="2500" dirty="0"/>
                        <a:t>Images</a:t>
                      </a:r>
                    </a:p>
                  </a:txBody>
                  <a:tcPr marL="160020" marR="160020" marT="80010" marB="80010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Image Description</a:t>
                      </a:r>
                    </a:p>
                  </a:txBody>
                  <a:tcPr marL="160020" marR="160020" marT="80010" marB="80010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Prebuilt</a:t>
                      </a:r>
                    </a:p>
                  </a:txBody>
                  <a:tcPr marL="160020" marR="160020" marT="80010" marB="80010"/>
                </a:tc>
                <a:extLst>
                  <a:ext uri="{0D108BD9-81ED-4DB2-BD59-A6C34878D82A}">
                    <a16:rowId xmlns:a16="http://schemas.microsoft.com/office/drawing/2014/main" val="2626211805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239755FF-0A07-854C-48A6-4D2F32A5B0FF}"/>
              </a:ext>
            </a:extLst>
          </p:cNvPr>
          <p:cNvGrpSpPr/>
          <p:nvPr/>
        </p:nvGrpSpPr>
        <p:grpSpPr>
          <a:xfrm>
            <a:off x="9908178" y="2492348"/>
            <a:ext cx="4213372" cy="2906785"/>
            <a:chOff x="5293453" y="1585519"/>
            <a:chExt cx="2407641" cy="1661020"/>
          </a:xfrm>
          <a:solidFill>
            <a:schemeClr val="bg1"/>
          </a:solidFill>
        </p:grpSpPr>
        <p:sp>
          <p:nvSpPr>
            <p:cNvPr id="14" name="Speech Bubble: Rectangle with Corners Rounded 13">
              <a:extLst>
                <a:ext uri="{FF2B5EF4-FFF2-40B4-BE49-F238E27FC236}">
                  <a16:creationId xmlns:a16="http://schemas.microsoft.com/office/drawing/2014/main" id="{98880B51-A7BC-9D58-12A7-1EFC4E688763}"/>
                </a:ext>
              </a:extLst>
            </p:cNvPr>
            <p:cNvSpPr/>
            <p:nvPr/>
          </p:nvSpPr>
          <p:spPr>
            <a:xfrm>
              <a:off x="5293453" y="1585519"/>
              <a:ext cx="2407641" cy="1661020"/>
            </a:xfrm>
            <a:prstGeom prst="wedgeRoundRectCallout">
              <a:avLst>
                <a:gd name="adj1" fmla="val -56720"/>
                <a:gd name="adj2" fmla="val -41153"/>
                <a:gd name="adj3" fmla="val 16667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15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1BBDD41-307B-B9B6-BA55-D389DF7D7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525986" y="1725860"/>
              <a:ext cx="1962150" cy="14097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8FEA70A-229C-1256-7A7E-18488800EB95}"/>
              </a:ext>
            </a:extLst>
          </p:cNvPr>
          <p:cNvSpPr/>
          <p:nvPr/>
        </p:nvSpPr>
        <p:spPr>
          <a:xfrm>
            <a:off x="6462028" y="2597866"/>
            <a:ext cx="3073473" cy="436905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1DA98E-6F75-177E-DA92-75A6CD8F64BF}"/>
              </a:ext>
            </a:extLst>
          </p:cNvPr>
          <p:cNvSpPr/>
          <p:nvPr/>
        </p:nvSpPr>
        <p:spPr>
          <a:xfrm>
            <a:off x="6462028" y="3161613"/>
            <a:ext cx="3073473" cy="436905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5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E23ABCD-93E1-08B3-CBB0-224E8F85A2C2}"/>
              </a:ext>
            </a:extLst>
          </p:cNvPr>
          <p:cNvGrpSpPr/>
          <p:nvPr/>
        </p:nvGrpSpPr>
        <p:grpSpPr>
          <a:xfrm>
            <a:off x="10180167" y="3066238"/>
            <a:ext cx="8224423" cy="2906785"/>
            <a:chOff x="5421513" y="1990725"/>
            <a:chExt cx="4699670" cy="1661020"/>
          </a:xfrm>
        </p:grpSpPr>
        <p:sp>
          <p:nvSpPr>
            <p:cNvPr id="22" name="Speech Bubble: Rectangle with Corners Rounded 21">
              <a:extLst>
                <a:ext uri="{FF2B5EF4-FFF2-40B4-BE49-F238E27FC236}">
                  <a16:creationId xmlns:a16="http://schemas.microsoft.com/office/drawing/2014/main" id="{5FE15C0B-2EB1-5047-6B31-2DBF55EE6C13}"/>
                </a:ext>
              </a:extLst>
            </p:cNvPr>
            <p:cNvSpPr/>
            <p:nvPr/>
          </p:nvSpPr>
          <p:spPr>
            <a:xfrm>
              <a:off x="5421513" y="1990725"/>
              <a:ext cx="4699670" cy="1661020"/>
            </a:xfrm>
            <a:prstGeom prst="wedgeRoundRectCallout">
              <a:avLst>
                <a:gd name="adj1" fmla="val -56720"/>
                <a:gd name="adj2" fmla="val -41153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392A815-642B-FD6C-6C34-CE3BB750E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80229" y="2102491"/>
              <a:ext cx="1962150" cy="143827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AEBFD8-042B-5D4B-8415-2AEDA0A1C27C}"/>
                </a:ext>
              </a:extLst>
            </p:cNvPr>
            <p:cNvSpPr txBox="1"/>
            <p:nvPr/>
          </p:nvSpPr>
          <p:spPr>
            <a:xfrm>
              <a:off x="7701093" y="2217616"/>
              <a:ext cx="2247575" cy="976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750" dirty="0"/>
                <a:t>Paper documents / scans </a:t>
              </a:r>
              <a:r>
                <a:rPr lang="en-GB" sz="1750" dirty="0" err="1"/>
                <a:t>digitialization</a:t>
              </a:r>
              <a:endParaRPr lang="en-GB" sz="1750" dirty="0"/>
            </a:p>
            <a:p>
              <a:endParaRPr lang="en-GB" sz="1750" dirty="0"/>
            </a:p>
            <a:p>
              <a:r>
                <a:rPr lang="en-GB" sz="1750" dirty="0"/>
                <a:t>Form Recognizer:</a:t>
              </a:r>
            </a:p>
            <a:p>
              <a:pPr marL="300038" indent="-300038">
                <a:buFontTx/>
                <a:buChar char="-"/>
              </a:pPr>
              <a:r>
                <a:rPr lang="en-GB" sz="1750" dirty="0"/>
                <a:t>Purchase Order processing (PoC)</a:t>
              </a:r>
            </a:p>
            <a:p>
              <a:pPr marL="300038" indent="-300038">
                <a:buFontTx/>
                <a:buChar char="-"/>
              </a:pPr>
              <a:r>
                <a:rPr lang="en-GB" sz="1750" dirty="0"/>
                <a:t>Delivery Notes processing</a:t>
              </a:r>
            </a:p>
            <a:p>
              <a:pPr marL="300038" indent="-300038">
                <a:buFontTx/>
                <a:buChar char="-"/>
              </a:pPr>
              <a:r>
                <a:rPr lang="en-GB" sz="1750" dirty="0"/>
                <a:t>Invoice processing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4C6D6-280C-5C98-6380-BBD78261B323}"/>
              </a:ext>
            </a:extLst>
          </p:cNvPr>
          <p:cNvSpPr/>
          <p:nvPr/>
        </p:nvSpPr>
        <p:spPr>
          <a:xfrm>
            <a:off x="6478853" y="3702874"/>
            <a:ext cx="3073473" cy="436905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5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67C5FC9-34CF-FBD4-BEF4-20B5FFBF6433}"/>
              </a:ext>
            </a:extLst>
          </p:cNvPr>
          <p:cNvGrpSpPr/>
          <p:nvPr/>
        </p:nvGrpSpPr>
        <p:grpSpPr>
          <a:xfrm>
            <a:off x="9925305" y="3589653"/>
            <a:ext cx="4167007" cy="2906785"/>
            <a:chOff x="5319945" y="2203097"/>
            <a:chExt cx="2381147" cy="1661020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F96022D3-1D85-3DA9-6726-1ED86F4EF32D}"/>
                </a:ext>
              </a:extLst>
            </p:cNvPr>
            <p:cNvSpPr/>
            <p:nvPr/>
          </p:nvSpPr>
          <p:spPr>
            <a:xfrm>
              <a:off x="5319945" y="2203097"/>
              <a:ext cx="2381147" cy="1661020"/>
            </a:xfrm>
            <a:prstGeom prst="wedgeRoundRectCallout">
              <a:avLst>
                <a:gd name="adj1" fmla="val -56720"/>
                <a:gd name="adj2" fmla="val -41153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 dirty="0">
                <a:solidFill>
                  <a:schemeClr val="tx1"/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F36AABA-BA0D-EF8B-7E6D-65276C1D6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54561" y="2343051"/>
              <a:ext cx="1933575" cy="1400175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8253BD5-96F5-C56C-3A09-82CA8F679B82}"/>
              </a:ext>
            </a:extLst>
          </p:cNvPr>
          <p:cNvSpPr/>
          <p:nvPr/>
        </p:nvSpPr>
        <p:spPr>
          <a:xfrm>
            <a:off x="6462028" y="4267505"/>
            <a:ext cx="3073473" cy="436905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5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19EB3C-09F7-45B6-5874-6DF1F61E3F25}"/>
              </a:ext>
            </a:extLst>
          </p:cNvPr>
          <p:cNvGrpSpPr/>
          <p:nvPr/>
        </p:nvGrpSpPr>
        <p:grpSpPr>
          <a:xfrm>
            <a:off x="9931358" y="4164029"/>
            <a:ext cx="4167007" cy="2906785"/>
            <a:chOff x="5346437" y="2569915"/>
            <a:chExt cx="2381147" cy="1661020"/>
          </a:xfrm>
        </p:grpSpPr>
        <p:sp>
          <p:nvSpPr>
            <p:cNvPr id="31" name="Speech Bubble: Rectangle with Corners Rounded 30">
              <a:extLst>
                <a:ext uri="{FF2B5EF4-FFF2-40B4-BE49-F238E27FC236}">
                  <a16:creationId xmlns:a16="http://schemas.microsoft.com/office/drawing/2014/main" id="{2876DC17-CFFE-890A-B310-A009133BDC8E}"/>
                </a:ext>
              </a:extLst>
            </p:cNvPr>
            <p:cNvSpPr/>
            <p:nvPr/>
          </p:nvSpPr>
          <p:spPr>
            <a:xfrm>
              <a:off x="5346437" y="2569915"/>
              <a:ext cx="2381147" cy="1661020"/>
            </a:xfrm>
            <a:prstGeom prst="wedgeRoundRectCallout">
              <a:avLst>
                <a:gd name="adj1" fmla="val -56720"/>
                <a:gd name="adj2" fmla="val -41153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 dirty="0">
                <a:solidFill>
                  <a:schemeClr val="tx1"/>
                </a:solidFill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38416D3-9EE7-70B3-06F2-E12F35743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81682" y="2719661"/>
              <a:ext cx="1933575" cy="1400175"/>
            </a:xfrm>
            <a:prstGeom prst="rect">
              <a:avLst/>
            </a:prstGeom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83F4B46D-63E9-1125-D379-B936EE117205}"/>
              </a:ext>
            </a:extLst>
          </p:cNvPr>
          <p:cNvSpPr/>
          <p:nvPr/>
        </p:nvSpPr>
        <p:spPr>
          <a:xfrm>
            <a:off x="6492070" y="4792839"/>
            <a:ext cx="3073473" cy="436905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5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C6526E7-19C2-401F-264C-07ABF3047D84}"/>
              </a:ext>
            </a:extLst>
          </p:cNvPr>
          <p:cNvGrpSpPr/>
          <p:nvPr/>
        </p:nvGrpSpPr>
        <p:grpSpPr>
          <a:xfrm>
            <a:off x="9966133" y="4738405"/>
            <a:ext cx="4167007" cy="2906785"/>
            <a:chOff x="8678737" y="4329055"/>
            <a:chExt cx="2381147" cy="1661020"/>
          </a:xfrm>
        </p:grpSpPr>
        <p:sp>
          <p:nvSpPr>
            <p:cNvPr id="35" name="Speech Bubble: Rectangle with Corners Rounded 34">
              <a:extLst>
                <a:ext uri="{FF2B5EF4-FFF2-40B4-BE49-F238E27FC236}">
                  <a16:creationId xmlns:a16="http://schemas.microsoft.com/office/drawing/2014/main" id="{CB9F507F-9EB9-D126-034B-63AE3530C5AA}"/>
                </a:ext>
              </a:extLst>
            </p:cNvPr>
            <p:cNvSpPr/>
            <p:nvPr/>
          </p:nvSpPr>
          <p:spPr>
            <a:xfrm>
              <a:off x="8678737" y="4329055"/>
              <a:ext cx="2381147" cy="1661020"/>
            </a:xfrm>
            <a:prstGeom prst="wedgeRoundRectCallout">
              <a:avLst>
                <a:gd name="adj1" fmla="val -56720"/>
                <a:gd name="adj2" fmla="val -41153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643953D-678F-6BD1-9672-49D791A2A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967788" y="4552332"/>
              <a:ext cx="1895475" cy="1238250"/>
            </a:xfrm>
            <a:prstGeom prst="rect">
              <a:avLst/>
            </a:prstGeom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CEA3AB8A-A9E2-54F3-3590-2DA8C8473CCE}"/>
              </a:ext>
            </a:extLst>
          </p:cNvPr>
          <p:cNvSpPr/>
          <p:nvPr/>
        </p:nvSpPr>
        <p:spPr>
          <a:xfrm>
            <a:off x="6455652" y="5281258"/>
            <a:ext cx="3469653" cy="488922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5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FB7EFC3-8053-97DC-5108-37D4E1E97890}"/>
              </a:ext>
            </a:extLst>
          </p:cNvPr>
          <p:cNvGrpSpPr/>
          <p:nvPr/>
        </p:nvGrpSpPr>
        <p:grpSpPr>
          <a:xfrm>
            <a:off x="10296881" y="5235648"/>
            <a:ext cx="4167007" cy="2906785"/>
            <a:chOff x="5515569" y="3153119"/>
            <a:chExt cx="2381147" cy="1661020"/>
          </a:xfrm>
        </p:grpSpPr>
        <p:sp>
          <p:nvSpPr>
            <p:cNvPr id="39" name="Speech Bubble: Rectangle with Corners Rounded 38">
              <a:extLst>
                <a:ext uri="{FF2B5EF4-FFF2-40B4-BE49-F238E27FC236}">
                  <a16:creationId xmlns:a16="http://schemas.microsoft.com/office/drawing/2014/main" id="{7E8C30CF-32A3-5D38-889C-BD52603B8A9A}"/>
                </a:ext>
              </a:extLst>
            </p:cNvPr>
            <p:cNvSpPr/>
            <p:nvPr/>
          </p:nvSpPr>
          <p:spPr>
            <a:xfrm>
              <a:off x="5515569" y="3153119"/>
              <a:ext cx="2381147" cy="1661020"/>
            </a:xfrm>
            <a:prstGeom prst="wedgeRoundRectCallout">
              <a:avLst>
                <a:gd name="adj1" fmla="val -56720"/>
                <a:gd name="adj2" fmla="val -41153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 dirty="0">
                <a:solidFill>
                  <a:schemeClr val="tx1"/>
                </a:solidFill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C233B60-385E-4A82-D363-6B7ECF1B9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702068" y="3262089"/>
              <a:ext cx="1952625" cy="1400175"/>
            </a:xfrm>
            <a:prstGeom prst="rect">
              <a:avLst/>
            </a:prstGeom>
          </p:spPr>
        </p:pic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D04D5020-A11E-6B06-94E9-892437D0C543}"/>
              </a:ext>
            </a:extLst>
          </p:cNvPr>
          <p:cNvSpPr/>
          <p:nvPr/>
        </p:nvSpPr>
        <p:spPr>
          <a:xfrm>
            <a:off x="6483833" y="5889472"/>
            <a:ext cx="3135727" cy="436905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5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6228581-D68D-02D5-07E8-FD1066BB69D4}"/>
              </a:ext>
            </a:extLst>
          </p:cNvPr>
          <p:cNvGrpSpPr/>
          <p:nvPr/>
        </p:nvGrpSpPr>
        <p:grpSpPr>
          <a:xfrm>
            <a:off x="10210662" y="5818571"/>
            <a:ext cx="7746979" cy="2906785"/>
            <a:chOff x="5512646" y="3761804"/>
            <a:chExt cx="4426845" cy="1661020"/>
          </a:xfrm>
        </p:grpSpPr>
        <p:sp>
          <p:nvSpPr>
            <p:cNvPr id="49" name="Speech Bubble: Rectangle with Corners Rounded 48">
              <a:extLst>
                <a:ext uri="{FF2B5EF4-FFF2-40B4-BE49-F238E27FC236}">
                  <a16:creationId xmlns:a16="http://schemas.microsoft.com/office/drawing/2014/main" id="{D6F77BC8-751B-F272-76A9-DCC6ECFC3012}"/>
                </a:ext>
              </a:extLst>
            </p:cNvPr>
            <p:cNvSpPr/>
            <p:nvPr/>
          </p:nvSpPr>
          <p:spPr>
            <a:xfrm>
              <a:off x="5512646" y="3761804"/>
              <a:ext cx="4426845" cy="1661020"/>
            </a:xfrm>
            <a:prstGeom prst="wedgeRoundRectCallout">
              <a:avLst>
                <a:gd name="adj1" fmla="val -56720"/>
                <a:gd name="adj2" fmla="val -41153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 dirty="0">
                <a:solidFill>
                  <a:schemeClr val="tx1"/>
                </a:solidFill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045501F-0756-121B-E1D7-F6D9A0ED6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700152" y="3827330"/>
              <a:ext cx="1905000" cy="154305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C77A4A3C-26A9-1F4F-73D0-E628AE717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15805" y="3831364"/>
              <a:ext cx="1885950" cy="1371600"/>
            </a:xfrm>
            <a:prstGeom prst="rect">
              <a:avLst/>
            </a:prstGeom>
          </p:spPr>
        </p:pic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16C71E03-B561-72BB-8989-9AD01124547B}"/>
              </a:ext>
            </a:extLst>
          </p:cNvPr>
          <p:cNvSpPr/>
          <p:nvPr/>
        </p:nvSpPr>
        <p:spPr>
          <a:xfrm>
            <a:off x="6455652" y="6424172"/>
            <a:ext cx="2929815" cy="436905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5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FCA354C-3E58-7C9C-B8E9-F9200CBAD1BF}"/>
              </a:ext>
            </a:extLst>
          </p:cNvPr>
          <p:cNvGrpSpPr/>
          <p:nvPr/>
        </p:nvGrpSpPr>
        <p:grpSpPr>
          <a:xfrm>
            <a:off x="10007490" y="6345364"/>
            <a:ext cx="7746979" cy="2906785"/>
            <a:chOff x="4997672" y="4059992"/>
            <a:chExt cx="4426845" cy="1661020"/>
          </a:xfrm>
        </p:grpSpPr>
        <p:sp>
          <p:nvSpPr>
            <p:cNvPr id="54" name="Speech Bubble: Rectangle with Corners Rounded 53">
              <a:extLst>
                <a:ext uri="{FF2B5EF4-FFF2-40B4-BE49-F238E27FC236}">
                  <a16:creationId xmlns:a16="http://schemas.microsoft.com/office/drawing/2014/main" id="{F2F45000-EBD4-E904-4616-4148112EBFB0}"/>
                </a:ext>
              </a:extLst>
            </p:cNvPr>
            <p:cNvSpPr/>
            <p:nvPr/>
          </p:nvSpPr>
          <p:spPr>
            <a:xfrm>
              <a:off x="4997672" y="4059992"/>
              <a:ext cx="4426845" cy="1661020"/>
            </a:xfrm>
            <a:prstGeom prst="wedgeRoundRectCallout">
              <a:avLst>
                <a:gd name="adj1" fmla="val -56720"/>
                <a:gd name="adj2" fmla="val -41153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 dirty="0">
                <a:solidFill>
                  <a:schemeClr val="tx1"/>
                </a:solidFill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28B0EE81-4A57-D981-FF58-085B0A43C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133975" y="4187264"/>
              <a:ext cx="1924050" cy="148590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40301866-ECAF-AF2D-99BA-CE148E2A5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159445" y="4169529"/>
              <a:ext cx="1895475" cy="1390650"/>
            </a:xfrm>
            <a:prstGeom prst="rect">
              <a:avLst/>
            </a:prstGeom>
          </p:spPr>
        </p:pic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22CD01CB-1FB3-7435-4E07-4F104D976989}"/>
              </a:ext>
            </a:extLst>
          </p:cNvPr>
          <p:cNvSpPr/>
          <p:nvPr/>
        </p:nvSpPr>
        <p:spPr>
          <a:xfrm>
            <a:off x="6478853" y="6936422"/>
            <a:ext cx="3043135" cy="436905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5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20337E6-56E5-0A05-FB43-55349908DB4D}"/>
              </a:ext>
            </a:extLst>
          </p:cNvPr>
          <p:cNvGrpSpPr/>
          <p:nvPr/>
        </p:nvGrpSpPr>
        <p:grpSpPr>
          <a:xfrm>
            <a:off x="9890630" y="6863112"/>
            <a:ext cx="3921533" cy="2906785"/>
            <a:chOff x="5268676" y="4389044"/>
            <a:chExt cx="2240876" cy="1661020"/>
          </a:xfrm>
        </p:grpSpPr>
        <p:sp>
          <p:nvSpPr>
            <p:cNvPr id="59" name="Speech Bubble: Rectangle with Corners Rounded 58">
              <a:extLst>
                <a:ext uri="{FF2B5EF4-FFF2-40B4-BE49-F238E27FC236}">
                  <a16:creationId xmlns:a16="http://schemas.microsoft.com/office/drawing/2014/main" id="{412CEA8B-937D-B9DB-BB09-2B5D9D73B761}"/>
                </a:ext>
              </a:extLst>
            </p:cNvPr>
            <p:cNvSpPr/>
            <p:nvPr/>
          </p:nvSpPr>
          <p:spPr>
            <a:xfrm>
              <a:off x="5268676" y="4389044"/>
              <a:ext cx="2240876" cy="1661020"/>
            </a:xfrm>
            <a:prstGeom prst="wedgeRoundRectCallout">
              <a:avLst>
                <a:gd name="adj1" fmla="val -56720"/>
                <a:gd name="adj2" fmla="val -41153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 dirty="0">
                <a:solidFill>
                  <a:schemeClr val="tx1"/>
                </a:solidFill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8E976EFC-3429-EDBD-59A4-0FE4FDE31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441054" y="4493405"/>
              <a:ext cx="1828800" cy="1438275"/>
            </a:xfrm>
            <a:prstGeom prst="rect">
              <a:avLst/>
            </a:prstGeom>
          </p:spPr>
        </p:pic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13181A88-612B-61D3-5D01-BE6BF9731FBB}"/>
              </a:ext>
            </a:extLst>
          </p:cNvPr>
          <p:cNvSpPr/>
          <p:nvPr/>
        </p:nvSpPr>
        <p:spPr>
          <a:xfrm>
            <a:off x="6517173" y="7546467"/>
            <a:ext cx="2622219" cy="436905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5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C698A03-A3B4-36A3-9B82-60800D9DAC60}"/>
              </a:ext>
            </a:extLst>
          </p:cNvPr>
          <p:cNvGrpSpPr/>
          <p:nvPr/>
        </p:nvGrpSpPr>
        <p:grpSpPr>
          <a:xfrm>
            <a:off x="9539006" y="7400270"/>
            <a:ext cx="3921533" cy="2906785"/>
            <a:chOff x="5050758" y="4670710"/>
            <a:chExt cx="2240876" cy="1661020"/>
          </a:xfrm>
        </p:grpSpPr>
        <p:sp>
          <p:nvSpPr>
            <p:cNvPr id="63" name="Speech Bubble: Rectangle with Corners Rounded 62">
              <a:extLst>
                <a:ext uri="{FF2B5EF4-FFF2-40B4-BE49-F238E27FC236}">
                  <a16:creationId xmlns:a16="http://schemas.microsoft.com/office/drawing/2014/main" id="{2A05B94E-6726-7066-52B6-E231FED2BC7F}"/>
                </a:ext>
              </a:extLst>
            </p:cNvPr>
            <p:cNvSpPr/>
            <p:nvPr/>
          </p:nvSpPr>
          <p:spPr>
            <a:xfrm>
              <a:off x="5050758" y="4670710"/>
              <a:ext cx="2240876" cy="1661020"/>
            </a:xfrm>
            <a:prstGeom prst="wedgeRoundRectCallout">
              <a:avLst>
                <a:gd name="adj1" fmla="val -56720"/>
                <a:gd name="adj2" fmla="val -41153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E0356B19-4F95-DC90-7522-ADB71304C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223834" y="4827911"/>
              <a:ext cx="1838325" cy="1390650"/>
            </a:xfrm>
            <a:prstGeom prst="rect">
              <a:avLst/>
            </a:prstGeom>
          </p:spPr>
        </p:pic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EC013FE0-6785-1586-7C07-72FA4ACC92AD}"/>
              </a:ext>
            </a:extLst>
          </p:cNvPr>
          <p:cNvSpPr/>
          <p:nvPr/>
        </p:nvSpPr>
        <p:spPr>
          <a:xfrm>
            <a:off x="6533236" y="8039977"/>
            <a:ext cx="2622219" cy="436905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5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6303300-0CA5-8230-C0A0-31D20A6160C2}"/>
              </a:ext>
            </a:extLst>
          </p:cNvPr>
          <p:cNvGrpSpPr/>
          <p:nvPr/>
        </p:nvGrpSpPr>
        <p:grpSpPr>
          <a:xfrm>
            <a:off x="9509849" y="7899367"/>
            <a:ext cx="3921533" cy="2906785"/>
            <a:chOff x="5034288" y="4989516"/>
            <a:chExt cx="2240876" cy="1661020"/>
          </a:xfrm>
        </p:grpSpPr>
        <p:sp>
          <p:nvSpPr>
            <p:cNvPr id="67" name="Speech Bubble: Rectangle with Corners Rounded 66">
              <a:extLst>
                <a:ext uri="{FF2B5EF4-FFF2-40B4-BE49-F238E27FC236}">
                  <a16:creationId xmlns:a16="http://schemas.microsoft.com/office/drawing/2014/main" id="{6055EB39-B300-7B4B-D491-72296A89BBD3}"/>
                </a:ext>
              </a:extLst>
            </p:cNvPr>
            <p:cNvSpPr/>
            <p:nvPr/>
          </p:nvSpPr>
          <p:spPr>
            <a:xfrm>
              <a:off x="5034288" y="4989516"/>
              <a:ext cx="2240876" cy="1661020"/>
            </a:xfrm>
            <a:prstGeom prst="wedgeRoundRectCallout">
              <a:avLst>
                <a:gd name="adj1" fmla="val -56720"/>
                <a:gd name="adj2" fmla="val -41153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 dirty="0">
                <a:solidFill>
                  <a:schemeClr val="tx1"/>
                </a:solidFill>
              </a:endParaRP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404D6B21-0EF7-8068-3021-6CBE58E82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261933" y="5144197"/>
              <a:ext cx="1762125" cy="1343025"/>
            </a:xfrm>
            <a:prstGeom prst="rect">
              <a:avLst/>
            </a:prstGeom>
          </p:spPr>
        </p:pic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729073EA-4953-1F57-9CEE-D5C387A1FCB2}"/>
              </a:ext>
            </a:extLst>
          </p:cNvPr>
          <p:cNvSpPr/>
          <p:nvPr/>
        </p:nvSpPr>
        <p:spPr>
          <a:xfrm>
            <a:off x="6540502" y="8594978"/>
            <a:ext cx="2217644" cy="436905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5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C303E94-8878-35C9-715F-C7DDFEBC32A8}"/>
              </a:ext>
            </a:extLst>
          </p:cNvPr>
          <p:cNvGrpSpPr/>
          <p:nvPr/>
        </p:nvGrpSpPr>
        <p:grpSpPr>
          <a:xfrm>
            <a:off x="9195326" y="8537529"/>
            <a:ext cx="4057323" cy="2561437"/>
            <a:chOff x="4739555" y="5306752"/>
            <a:chExt cx="2318470" cy="1463678"/>
          </a:xfrm>
        </p:grpSpPr>
        <p:sp>
          <p:nvSpPr>
            <p:cNvPr id="71" name="Speech Bubble: Rectangle with Corners Rounded 70">
              <a:extLst>
                <a:ext uri="{FF2B5EF4-FFF2-40B4-BE49-F238E27FC236}">
                  <a16:creationId xmlns:a16="http://schemas.microsoft.com/office/drawing/2014/main" id="{562BBBD9-7FDD-23B7-D449-54496209657F}"/>
                </a:ext>
              </a:extLst>
            </p:cNvPr>
            <p:cNvSpPr/>
            <p:nvPr/>
          </p:nvSpPr>
          <p:spPr>
            <a:xfrm>
              <a:off x="4739555" y="5306752"/>
              <a:ext cx="2318470" cy="1463678"/>
            </a:xfrm>
            <a:prstGeom prst="wedgeRoundRectCallout">
              <a:avLst>
                <a:gd name="adj1" fmla="val -56720"/>
                <a:gd name="adj2" fmla="val -41153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 dirty="0">
                <a:solidFill>
                  <a:schemeClr val="tx1"/>
                </a:solidFill>
              </a:endParaRP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65BBF0A2-5F20-2C56-4BF1-1794DEDAE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4937445" y="5392348"/>
              <a:ext cx="1809750" cy="1304925"/>
            </a:xfrm>
            <a:prstGeom prst="rect">
              <a:avLst/>
            </a:prstGeom>
          </p:spPr>
        </p:pic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80802CA0-6581-9BA1-D808-51B5ECE57FC7}"/>
              </a:ext>
            </a:extLst>
          </p:cNvPr>
          <p:cNvSpPr/>
          <p:nvPr/>
        </p:nvSpPr>
        <p:spPr>
          <a:xfrm>
            <a:off x="6525309" y="9130874"/>
            <a:ext cx="2270403" cy="436905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5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D09BF87-9676-7335-1184-8D0EC0A49D70}"/>
              </a:ext>
            </a:extLst>
          </p:cNvPr>
          <p:cNvGrpSpPr/>
          <p:nvPr/>
        </p:nvGrpSpPr>
        <p:grpSpPr>
          <a:xfrm>
            <a:off x="9235888" y="8224451"/>
            <a:ext cx="4057323" cy="2561437"/>
            <a:chOff x="4443444" y="5082035"/>
            <a:chExt cx="2318470" cy="1463678"/>
          </a:xfrm>
        </p:grpSpPr>
        <p:sp>
          <p:nvSpPr>
            <p:cNvPr id="75" name="Speech Bubble: Rectangle with Corners Rounded 74">
              <a:extLst>
                <a:ext uri="{FF2B5EF4-FFF2-40B4-BE49-F238E27FC236}">
                  <a16:creationId xmlns:a16="http://schemas.microsoft.com/office/drawing/2014/main" id="{3B3255E7-EC07-B368-C6F4-7ECC88D24E47}"/>
                </a:ext>
              </a:extLst>
            </p:cNvPr>
            <p:cNvSpPr/>
            <p:nvPr/>
          </p:nvSpPr>
          <p:spPr>
            <a:xfrm>
              <a:off x="4443444" y="5082035"/>
              <a:ext cx="2318470" cy="1463678"/>
            </a:xfrm>
            <a:prstGeom prst="wedgeRoundRectCallout">
              <a:avLst>
                <a:gd name="adj1" fmla="val -58692"/>
                <a:gd name="adj2" fmla="val -4294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 dirty="0">
                <a:solidFill>
                  <a:schemeClr val="tx1"/>
                </a:solidFill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DC52A830-3CDC-DED1-BCEC-8394B4C99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4678754" y="5148640"/>
              <a:ext cx="1847850" cy="1333500"/>
            </a:xfrm>
            <a:prstGeom prst="rect">
              <a:avLst/>
            </a:prstGeom>
          </p:spPr>
        </p:pic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8F1198F9-06D3-2AB0-A155-DB83407BF0F2}"/>
              </a:ext>
            </a:extLst>
          </p:cNvPr>
          <p:cNvSpPr/>
          <p:nvPr/>
        </p:nvSpPr>
        <p:spPr>
          <a:xfrm>
            <a:off x="6525309" y="9687521"/>
            <a:ext cx="2286421" cy="436905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5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2480836-307C-B96F-39D6-C322AB054D4A}"/>
              </a:ext>
            </a:extLst>
          </p:cNvPr>
          <p:cNvGrpSpPr/>
          <p:nvPr/>
        </p:nvGrpSpPr>
        <p:grpSpPr>
          <a:xfrm>
            <a:off x="9276086" y="8732440"/>
            <a:ext cx="4057323" cy="2561437"/>
            <a:chOff x="5026250" y="5353635"/>
            <a:chExt cx="2318470" cy="1463678"/>
          </a:xfrm>
        </p:grpSpPr>
        <p:sp>
          <p:nvSpPr>
            <p:cNvPr id="79" name="Speech Bubble: Rectangle with Corners Rounded 78">
              <a:extLst>
                <a:ext uri="{FF2B5EF4-FFF2-40B4-BE49-F238E27FC236}">
                  <a16:creationId xmlns:a16="http://schemas.microsoft.com/office/drawing/2014/main" id="{0F4F0503-B8F1-4DE4-578D-FB771111D90D}"/>
                </a:ext>
              </a:extLst>
            </p:cNvPr>
            <p:cNvSpPr/>
            <p:nvPr/>
          </p:nvSpPr>
          <p:spPr>
            <a:xfrm>
              <a:off x="5026250" y="5353635"/>
              <a:ext cx="2318470" cy="1463678"/>
            </a:xfrm>
            <a:prstGeom prst="wedgeRoundRectCallout">
              <a:avLst>
                <a:gd name="adj1" fmla="val -58692"/>
                <a:gd name="adj2" fmla="val -4294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 dirty="0">
                <a:solidFill>
                  <a:schemeClr val="tx1"/>
                </a:solidFill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82EE1FA0-C121-B1DC-1B0B-95649CBE6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185732" y="5409424"/>
              <a:ext cx="1914525" cy="1304925"/>
            </a:xfrm>
            <a:prstGeom prst="rect">
              <a:avLst/>
            </a:prstGeom>
          </p:spPr>
        </p:pic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8FBF7E7-803C-CBF7-F9F1-19D58DAFCD77}"/>
              </a:ext>
            </a:extLst>
          </p:cNvPr>
          <p:cNvSpPr/>
          <p:nvPr/>
        </p:nvSpPr>
        <p:spPr>
          <a:xfrm>
            <a:off x="6525309" y="10233289"/>
            <a:ext cx="2421200" cy="436905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150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07CA49C-A7E1-6069-7161-3BF1EBCA80C9}"/>
              </a:ext>
            </a:extLst>
          </p:cNvPr>
          <p:cNvGrpSpPr/>
          <p:nvPr/>
        </p:nvGrpSpPr>
        <p:grpSpPr>
          <a:xfrm>
            <a:off x="9414215" y="9294661"/>
            <a:ext cx="4057323" cy="2561437"/>
            <a:chOff x="4323925" y="10514173"/>
            <a:chExt cx="4057323" cy="2561437"/>
          </a:xfrm>
        </p:grpSpPr>
        <p:sp>
          <p:nvSpPr>
            <p:cNvPr id="149" name="Speech Bubble: Rectangle with Corners Rounded 148">
              <a:extLst>
                <a:ext uri="{FF2B5EF4-FFF2-40B4-BE49-F238E27FC236}">
                  <a16:creationId xmlns:a16="http://schemas.microsoft.com/office/drawing/2014/main" id="{A35BD88B-EC0E-1314-619E-8F752BCC7D1B}"/>
                </a:ext>
              </a:extLst>
            </p:cNvPr>
            <p:cNvSpPr/>
            <p:nvPr/>
          </p:nvSpPr>
          <p:spPr>
            <a:xfrm>
              <a:off x="4323925" y="10514173"/>
              <a:ext cx="4057323" cy="2561437"/>
            </a:xfrm>
            <a:prstGeom prst="wedgeRoundRectCallout">
              <a:avLst>
                <a:gd name="adj1" fmla="val -58692"/>
                <a:gd name="adj2" fmla="val -4294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 dirty="0">
                <a:solidFill>
                  <a:schemeClr val="tx1"/>
                </a:solidFill>
              </a:endParaRPr>
            </a:p>
          </p:txBody>
        </p: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5A20B8EE-7CE1-BE99-AD9A-849799AF8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4849658" y="10707206"/>
              <a:ext cx="2967878" cy="2219457"/>
            </a:xfrm>
            <a:prstGeom prst="rect">
              <a:avLst/>
            </a:prstGeom>
          </p:spPr>
        </p:pic>
      </p:grpSp>
      <p:sp>
        <p:nvSpPr>
          <p:cNvPr id="157" name="TextBox 57">
            <a:extLst>
              <a:ext uri="{FF2B5EF4-FFF2-40B4-BE49-F238E27FC236}">
                <a16:creationId xmlns:a16="http://schemas.microsoft.com/office/drawing/2014/main" id="{A4CBB5A1-A8F5-A7BB-D2B3-085DB29964AB}"/>
              </a:ext>
            </a:extLst>
          </p:cNvPr>
          <p:cNvSpPr txBox="1"/>
          <p:nvPr/>
        </p:nvSpPr>
        <p:spPr>
          <a:xfrm>
            <a:off x="3499614" y="610687"/>
            <a:ext cx="16365088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400" spc="750" dirty="0">
                <a:solidFill>
                  <a:srgbClr val="000000"/>
                </a:solidFill>
                <a:latin typeface="Glacial Indifference Bold"/>
              </a:rPr>
              <a:t>AI MODELS</a:t>
            </a:r>
          </a:p>
        </p:txBody>
      </p:sp>
      <p:pic>
        <p:nvPicPr>
          <p:cNvPr id="158" name="Picture 6">
            <a:extLst>
              <a:ext uri="{FF2B5EF4-FFF2-40B4-BE49-F238E27FC236}">
                <a16:creationId xmlns:a16="http://schemas.microsoft.com/office/drawing/2014/main" id="{4BC8B9F4-53A6-0FA8-84F6-AC10E2D58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697" y="681698"/>
            <a:ext cx="574810" cy="55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11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0" grpId="0" animBg="1"/>
      <p:bldP spid="20" grpId="1" animBg="1"/>
      <p:bldP spid="25" grpId="0" animBg="1"/>
      <p:bldP spid="25" grpId="1" animBg="1"/>
      <p:bldP spid="29" grpId="0" animBg="1"/>
      <p:bldP spid="29" grpId="1" animBg="1"/>
      <p:bldP spid="33" grpId="0" animBg="1"/>
      <p:bldP spid="33" grpId="1" animBg="1"/>
      <p:bldP spid="37" grpId="0" animBg="1"/>
      <p:bldP spid="37" grpId="1" animBg="1"/>
      <p:bldP spid="47" grpId="0" animBg="1"/>
      <p:bldP spid="47" grpId="1" animBg="1"/>
      <p:bldP spid="52" grpId="0" animBg="1"/>
      <p:bldP spid="52" grpId="1" animBg="1"/>
      <p:bldP spid="57" grpId="0" animBg="1"/>
      <p:bldP spid="57" grpId="1" animBg="1"/>
      <p:bldP spid="61" grpId="0" animBg="1"/>
      <p:bldP spid="61" grpId="1" animBg="1"/>
      <p:bldP spid="65" grpId="0" animBg="1"/>
      <p:bldP spid="65" grpId="1" animBg="1"/>
      <p:bldP spid="69" grpId="0" animBg="1"/>
      <p:bldP spid="69" grpId="1" animBg="1"/>
      <p:bldP spid="73" grpId="0" animBg="1"/>
      <p:bldP spid="73" grpId="1" animBg="1"/>
      <p:bldP spid="77" grpId="0" animBg="1"/>
      <p:bldP spid="77" grpId="1" animBg="1"/>
      <p:bldP spid="1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8526932">
            <a:off x="19158883" y="-2872879"/>
            <a:ext cx="3989298" cy="4820904"/>
          </a:xfrm>
          <a:custGeom>
            <a:avLst/>
            <a:gdLst/>
            <a:ahLst/>
            <a:cxnLst/>
            <a:rect l="l" t="t" r="r" b="b"/>
            <a:pathLst>
              <a:path w="3989298" h="4820904">
                <a:moveTo>
                  <a:pt x="0" y="0"/>
                </a:moveTo>
                <a:lnTo>
                  <a:pt x="3989298" y="0"/>
                </a:lnTo>
                <a:lnTo>
                  <a:pt x="3989298" y="4820904"/>
                </a:lnTo>
                <a:lnTo>
                  <a:pt x="0" y="48209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6596036">
            <a:off x="-2107983" y="10378469"/>
            <a:ext cx="4560636" cy="4127375"/>
          </a:xfrm>
          <a:custGeom>
            <a:avLst/>
            <a:gdLst/>
            <a:ahLst/>
            <a:cxnLst/>
            <a:rect l="l" t="t" r="r" b="b"/>
            <a:pathLst>
              <a:path w="4560636" h="4127375">
                <a:moveTo>
                  <a:pt x="0" y="0"/>
                </a:moveTo>
                <a:lnTo>
                  <a:pt x="4560636" y="0"/>
                </a:lnTo>
                <a:lnTo>
                  <a:pt x="4560636" y="4127375"/>
                </a:lnTo>
                <a:lnTo>
                  <a:pt x="0" y="4127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57">
            <a:extLst>
              <a:ext uri="{FF2B5EF4-FFF2-40B4-BE49-F238E27FC236}">
                <a16:creationId xmlns:a16="http://schemas.microsoft.com/office/drawing/2014/main" id="{DAC72DD8-5FAA-495F-4671-85CE4717196A}"/>
              </a:ext>
            </a:extLst>
          </p:cNvPr>
          <p:cNvSpPr txBox="1"/>
          <p:nvPr/>
        </p:nvSpPr>
        <p:spPr>
          <a:xfrm>
            <a:off x="3499614" y="610687"/>
            <a:ext cx="16365088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400" spc="750" dirty="0">
                <a:solidFill>
                  <a:srgbClr val="000000"/>
                </a:solidFill>
                <a:latin typeface="Glacial Indifference Bold"/>
              </a:rPr>
              <a:t>DOCUMENT AUTOMATION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8FA0EAC-49E1-991A-5111-F016BF02EFB9}"/>
              </a:ext>
            </a:extLst>
          </p:cNvPr>
          <p:cNvSpPr/>
          <p:nvPr/>
        </p:nvSpPr>
        <p:spPr>
          <a:xfrm>
            <a:off x="428332" y="790664"/>
            <a:ext cx="1816258" cy="409484"/>
          </a:xfrm>
          <a:custGeom>
            <a:avLst/>
            <a:gdLst/>
            <a:ahLst/>
            <a:cxnLst/>
            <a:rect l="l" t="t" r="r" b="b"/>
            <a:pathLst>
              <a:path w="1816258" h="409484">
                <a:moveTo>
                  <a:pt x="0" y="0"/>
                </a:moveTo>
                <a:lnTo>
                  <a:pt x="1816257" y="0"/>
                </a:lnTo>
                <a:lnTo>
                  <a:pt x="1816257" y="409484"/>
                </a:lnTo>
                <a:lnTo>
                  <a:pt x="0" y="4094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E483D1-A823-1FA7-1DBA-3AC572382818}"/>
              </a:ext>
            </a:extLst>
          </p:cNvPr>
          <p:cNvGrpSpPr/>
          <p:nvPr/>
        </p:nvGrpSpPr>
        <p:grpSpPr>
          <a:xfrm>
            <a:off x="14859000" y="11086013"/>
            <a:ext cx="6019800" cy="609600"/>
            <a:chOff x="14325600" y="10970429"/>
            <a:chExt cx="6019800" cy="6096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4DD41A4-0414-E35A-3A1B-D255ABCFBE4C}"/>
                </a:ext>
              </a:extLst>
            </p:cNvPr>
            <p:cNvSpPr/>
            <p:nvPr/>
          </p:nvSpPr>
          <p:spPr>
            <a:xfrm>
              <a:off x="14325600" y="10970429"/>
              <a:ext cx="6019800" cy="609600"/>
            </a:xfrm>
            <a:prstGeom prst="roundRect">
              <a:avLst/>
            </a:prstGeom>
            <a:solidFill>
              <a:srgbClr val="F5F3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L"/>
            </a:p>
          </p:txBody>
        </p:sp>
        <p:sp>
          <p:nvSpPr>
            <p:cNvPr id="11" name="TextBox 53">
              <a:extLst>
                <a:ext uri="{FF2B5EF4-FFF2-40B4-BE49-F238E27FC236}">
                  <a16:creationId xmlns:a16="http://schemas.microsoft.com/office/drawing/2014/main" id="{2C33F4D1-BD43-17CC-8812-F68D11AFBB34}"/>
                </a:ext>
              </a:extLst>
            </p:cNvPr>
            <p:cNvSpPr txBox="1"/>
            <p:nvPr/>
          </p:nvSpPr>
          <p:spPr>
            <a:xfrm>
              <a:off x="14506355" y="11018054"/>
              <a:ext cx="5457501" cy="514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191C2F"/>
                  </a:solidFill>
                  <a:latin typeface="Garet Bold"/>
                </a:rPr>
                <a:t>     #BalticSummit2023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2347870-5EF9-13F2-42C0-49996D17F5EA}"/>
              </a:ext>
            </a:extLst>
          </p:cNvPr>
          <p:cNvGrpSpPr/>
          <p:nvPr/>
        </p:nvGrpSpPr>
        <p:grpSpPr>
          <a:xfrm>
            <a:off x="15089164" y="11086013"/>
            <a:ext cx="6019800" cy="609600"/>
            <a:chOff x="14325600" y="10970429"/>
            <a:chExt cx="6019800" cy="609600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26F0E1F-A5C8-34B9-0EF5-B310E5FF9868}"/>
                </a:ext>
              </a:extLst>
            </p:cNvPr>
            <p:cNvSpPr/>
            <p:nvPr/>
          </p:nvSpPr>
          <p:spPr>
            <a:xfrm>
              <a:off x="14325600" y="10970429"/>
              <a:ext cx="6019800" cy="609600"/>
            </a:xfrm>
            <a:prstGeom prst="roundRect">
              <a:avLst/>
            </a:prstGeom>
            <a:solidFill>
              <a:srgbClr val="F5F3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L"/>
            </a:p>
          </p:txBody>
        </p:sp>
        <p:sp>
          <p:nvSpPr>
            <p:cNvPr id="16" name="TextBox 53">
              <a:extLst>
                <a:ext uri="{FF2B5EF4-FFF2-40B4-BE49-F238E27FC236}">
                  <a16:creationId xmlns:a16="http://schemas.microsoft.com/office/drawing/2014/main" id="{F3B5C7EB-4AC0-5D05-0164-4D5834473305}"/>
                </a:ext>
              </a:extLst>
            </p:cNvPr>
            <p:cNvSpPr txBox="1"/>
            <p:nvPr/>
          </p:nvSpPr>
          <p:spPr>
            <a:xfrm>
              <a:off x="14506355" y="11018054"/>
              <a:ext cx="5457501" cy="514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dirty="0">
                  <a:solidFill>
                    <a:srgbClr val="191C2F"/>
                  </a:solidFill>
                  <a:latin typeface="Garet Bold"/>
                </a:rPr>
                <a:t> #BalticPPCommunity</a:t>
              </a:r>
            </a:p>
          </p:txBody>
        </p:sp>
      </p:grpSp>
      <p:pic>
        <p:nvPicPr>
          <p:cNvPr id="21" name="Picture 6">
            <a:extLst>
              <a:ext uri="{FF2B5EF4-FFF2-40B4-BE49-F238E27FC236}">
                <a16:creationId xmlns:a16="http://schemas.microsoft.com/office/drawing/2014/main" id="{C7E577D4-FE03-6806-D877-42D1F67FD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697" y="681698"/>
            <a:ext cx="574810" cy="55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11E8DE-9092-35EA-0BF1-30B8919168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564" y="2530860"/>
            <a:ext cx="14593355" cy="597663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D77394-3A16-F66E-C307-FEF84BC91B31}"/>
              </a:ext>
            </a:extLst>
          </p:cNvPr>
          <p:cNvSpPr txBox="1"/>
          <p:nvPr/>
        </p:nvSpPr>
        <p:spPr>
          <a:xfrm>
            <a:off x="428332" y="1979544"/>
            <a:ext cx="15444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MICROSOFT SAMPLE SOLUTION USING AI MODELS – DOCUMENT PROCESSING / INVOICE PROCESSING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5829C7-589E-5177-0CCC-B44D964592CD}"/>
              </a:ext>
            </a:extLst>
          </p:cNvPr>
          <p:cNvGrpSpPr/>
          <p:nvPr/>
        </p:nvGrpSpPr>
        <p:grpSpPr>
          <a:xfrm>
            <a:off x="559782" y="2530860"/>
            <a:ext cx="15875920" cy="5588127"/>
            <a:chOff x="559782" y="2530860"/>
            <a:chExt cx="15875920" cy="558812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7A2BEC-2D71-648E-92B0-A026B96BC127}"/>
                </a:ext>
              </a:extLst>
            </p:cNvPr>
            <p:cNvSpPr txBox="1"/>
            <p:nvPr/>
          </p:nvSpPr>
          <p:spPr>
            <a:xfrm>
              <a:off x="559782" y="2530860"/>
              <a:ext cx="15875920" cy="8617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3200" b="1" dirty="0"/>
                <a:t>FEW WAYS OF INSTALLING THIS APP </a:t>
              </a:r>
            </a:p>
            <a:p>
              <a:r>
                <a:rPr lang="en-GB" b="1" dirty="0"/>
                <a:t>[1] DIRECTLY FROM POWER AUTOMATE MAKER PORTAL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84406DF-80E5-537B-F935-DF1F5CF6E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9290" y="3360915"/>
              <a:ext cx="14417161" cy="475807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120AAE-D684-B9E9-36A6-4FBB03A6E957}"/>
              </a:ext>
            </a:extLst>
          </p:cNvPr>
          <p:cNvGrpSpPr/>
          <p:nvPr/>
        </p:nvGrpSpPr>
        <p:grpSpPr>
          <a:xfrm>
            <a:off x="559782" y="2510516"/>
            <a:ext cx="16259468" cy="8935565"/>
            <a:chOff x="559782" y="2510516"/>
            <a:chExt cx="16259468" cy="893556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D0756F-9CB6-DBF6-83CB-696CD09D4730}"/>
                </a:ext>
              </a:extLst>
            </p:cNvPr>
            <p:cNvSpPr txBox="1"/>
            <p:nvPr/>
          </p:nvSpPr>
          <p:spPr>
            <a:xfrm>
              <a:off x="559782" y="2510516"/>
              <a:ext cx="16259468" cy="11387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3200" b="1" dirty="0"/>
                <a:t>FEW WAYS OF INSTALLING THIS APP </a:t>
              </a:r>
            </a:p>
            <a:p>
              <a:r>
                <a:rPr lang="en-GB" b="1" dirty="0"/>
                <a:t>[2] FROM APP SOURCE – look for App “Power Automate document automation base kit”</a:t>
              </a:r>
            </a:p>
            <a:p>
              <a:endParaRPr lang="en-GB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211584B-937D-CCE1-FF7F-EDCD19BE6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55146" y="3501122"/>
              <a:ext cx="14194231" cy="794495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958136-359C-B4A4-6E75-3281185B992A}"/>
              </a:ext>
            </a:extLst>
          </p:cNvPr>
          <p:cNvGrpSpPr/>
          <p:nvPr/>
        </p:nvGrpSpPr>
        <p:grpSpPr>
          <a:xfrm>
            <a:off x="559782" y="2507561"/>
            <a:ext cx="15875920" cy="6693448"/>
            <a:chOff x="559782" y="2507561"/>
            <a:chExt cx="15875920" cy="66934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3B4B5B9-C711-6588-7F03-C7CF0C74FC89}"/>
                </a:ext>
              </a:extLst>
            </p:cNvPr>
            <p:cNvSpPr txBox="1"/>
            <p:nvPr/>
          </p:nvSpPr>
          <p:spPr>
            <a:xfrm>
              <a:off x="559782" y="2507561"/>
              <a:ext cx="15875920" cy="169277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3200" b="1" dirty="0"/>
                <a:t>FEW WAYS OF INSTALLING THIS APP </a:t>
              </a:r>
            </a:p>
            <a:p>
              <a:r>
                <a:rPr lang="en-GB" b="1" dirty="0"/>
                <a:t>[3] USING PAC CLI – look for App “Power Automate document automation base kit”</a:t>
              </a:r>
            </a:p>
            <a:p>
              <a:r>
                <a:rPr lang="en-GB" b="1" dirty="0" err="1"/>
                <a:t>pac</a:t>
              </a:r>
              <a:r>
                <a:rPr lang="en-GB" b="1" dirty="0"/>
                <a:t> application install </a:t>
              </a:r>
            </a:p>
            <a:p>
              <a:endParaRPr lang="en-GB" dirty="0"/>
            </a:p>
            <a:p>
              <a:endParaRPr lang="en-GB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A0D0C31-DABC-04A9-FECC-9FF584ED7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9782" y="3633152"/>
              <a:ext cx="15875920" cy="5567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0712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lticSummit Template.pptx" id="{CB61F1BE-C264-4257-8FAF-95E72F376A50}" vid="{C004648E-934C-432E-9FCA-003A8B891B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621D9386CC2545B85B7AAF7971B936" ma:contentTypeVersion="10" ma:contentTypeDescription="Create a new document." ma:contentTypeScope="" ma:versionID="a748151c18d26eb216c5455d4215aa61">
  <xsd:schema xmlns:xsd="http://www.w3.org/2001/XMLSchema" xmlns:xs="http://www.w3.org/2001/XMLSchema" xmlns:p="http://schemas.microsoft.com/office/2006/metadata/properties" xmlns:ns2="48659954-4a06-44c0-8543-66713d0e8f44" targetNamespace="http://schemas.microsoft.com/office/2006/metadata/properties" ma:root="true" ma:fieldsID="dbcb1cca2d4d50c465ad596355a62b7c" ns2:_="">
    <xsd:import namespace="48659954-4a06-44c0-8543-66713d0e8f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659954-4a06-44c0-8543-66713d0e8f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D9FB47-91A5-4113-BC15-F6C45BF7A2A6}">
  <ds:schemaRefs>
    <ds:schemaRef ds:uri="http://www.w3.org/XML/1998/namespace"/>
    <ds:schemaRef ds:uri="http://schemas.microsoft.com/office/2006/metadata/properties"/>
    <ds:schemaRef ds:uri="http://purl.org/dc/dcmitype/"/>
    <ds:schemaRef ds:uri="697f3552-ffbd-4ff1-a45e-75473e0018a3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d2a08077-3810-4939-8eeb-74350228fb56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D48C1D5-F1D9-4504-B8FF-F7CBC81B47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659954-4a06-44c0-8543-66713d0e8f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A3B1AC-D93C-4B7E-87FF-EDA8C7F744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 Pages - MasterClass</Template>
  <TotalTime>622</TotalTime>
  <Words>764</Words>
  <Application>Microsoft Office PowerPoint</Application>
  <PresentationFormat>Custom</PresentationFormat>
  <Paragraphs>156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Garet Bold</vt:lpstr>
      <vt:lpstr>Calibri</vt:lpstr>
      <vt:lpstr>Segoe UI Semibold</vt:lpstr>
      <vt:lpstr>Apple Color Emoji</vt:lpstr>
      <vt:lpstr>Arial</vt:lpstr>
      <vt:lpstr>Glacial Indifference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Rusak, Piotr</dc:creator>
  <cp:lastModifiedBy>Rusak, Piotr</cp:lastModifiedBy>
  <cp:revision>9</cp:revision>
  <dcterms:created xsi:type="dcterms:W3CDTF">2023-09-23T13:38:23Z</dcterms:created>
  <dcterms:modified xsi:type="dcterms:W3CDTF">2024-05-16T10:29:55Z</dcterms:modified>
  <dc:identifier>DAFr3oAHzok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0x010100DF621D9386CC2545B85B7AAF7971B936</vt:lpwstr>
  </property>
  <property fmtid="{D5CDD505-2E9C-101B-9397-08002B2CF9AE}" pid="3" name="MediaServiceImageTags">
    <vt:lpwstr/>
  </property>
  <property fmtid="{D5CDD505-2E9C-101B-9397-08002B2CF9AE}" pid="4" name="MSIP_Label_0779b87e-0f98-4f36-9d65-493f775b3b6f_Enabled">
    <vt:lpwstr>true</vt:lpwstr>
  </property>
  <property fmtid="{D5CDD505-2E9C-101B-9397-08002B2CF9AE}" pid="5" name="MSIP_Label_0779b87e-0f98-4f36-9d65-493f775b3b6f_SetDate">
    <vt:lpwstr>2023-09-23T13:39:03Z</vt:lpwstr>
  </property>
  <property fmtid="{D5CDD505-2E9C-101B-9397-08002B2CF9AE}" pid="6" name="MSIP_Label_0779b87e-0f98-4f36-9d65-493f775b3b6f_Method">
    <vt:lpwstr>Standard</vt:lpwstr>
  </property>
  <property fmtid="{D5CDD505-2E9C-101B-9397-08002B2CF9AE}" pid="7" name="MSIP_Label_0779b87e-0f98-4f36-9d65-493f775b3b6f_Name">
    <vt:lpwstr>Public UL</vt:lpwstr>
  </property>
  <property fmtid="{D5CDD505-2E9C-101B-9397-08002B2CF9AE}" pid="8" name="MSIP_Label_0779b87e-0f98-4f36-9d65-493f775b3b6f_SiteId">
    <vt:lpwstr>4ee0b6db-2682-4f0d-8356-b8b71d6af335</vt:lpwstr>
  </property>
  <property fmtid="{D5CDD505-2E9C-101B-9397-08002B2CF9AE}" pid="9" name="MSIP_Label_0779b87e-0f98-4f36-9d65-493f775b3b6f_ActionId">
    <vt:lpwstr>87a29428-9e8e-4141-b414-7f1730551629</vt:lpwstr>
  </property>
  <property fmtid="{D5CDD505-2E9C-101B-9397-08002B2CF9AE}" pid="10" name="MSIP_Label_0779b87e-0f98-4f36-9d65-493f775b3b6f_ContentBits">
    <vt:lpwstr>0</vt:lpwstr>
  </property>
</Properties>
</file>