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98" r:id="rId14"/>
    <p:sldId id="299" r:id="rId15"/>
    <p:sldId id="265" r:id="rId16"/>
    <p:sldId id="266" r:id="rId17"/>
    <p:sldId id="267" r:id="rId18"/>
    <p:sldId id="268" r:id="rId19"/>
    <p:sldId id="269" r:id="rId20"/>
    <p:sldId id="273" r:id="rId21"/>
    <p:sldId id="274" r:id="rId22"/>
    <p:sldId id="275" r:id="rId23"/>
    <p:sldId id="276" r:id="rId24"/>
    <p:sldId id="277" r:id="rId25"/>
    <p:sldId id="278" r:id="rId26"/>
    <p:sldId id="29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31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36" name="PlaceHolder 2"/>
          <p:cNvSpPr>
            <a:spLocks noGrp="1"/>
          </p:cNvSpPr>
          <p:nvPr>
            <p:ph type="body"/>
          </p:nvPr>
        </p:nvSpPr>
        <p:spPr>
          <a:xfrm>
            <a:off x="457200" y="1604520"/>
            <a:ext cx="822924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7" name="PlaceHolder 3"/>
          <p:cNvSpPr>
            <a:spLocks noGrp="1"/>
          </p:cNvSpPr>
          <p:nvPr>
            <p:ph type="body"/>
          </p:nvPr>
        </p:nvSpPr>
        <p:spPr>
          <a:xfrm>
            <a:off x="457200" y="1604520"/>
            <a:ext cx="822924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pic>
        <p:nvPicPr>
          <p:cNvPr id="38" name="Picture 37"/>
          <p:cNvPicPr/>
          <p:nvPr/>
        </p:nvPicPr>
        <p:blipFill>
          <a:blip r:embed="rId2"/>
          <a:stretch/>
        </p:blipFill>
        <p:spPr>
          <a:xfrm>
            <a:off x="2079000" y="1604520"/>
            <a:ext cx="4984920" cy="3977280"/>
          </a:xfrm>
          <a:prstGeom prst="rect">
            <a:avLst/>
          </a:prstGeom>
          <a:ln>
            <a:noFill/>
          </a:ln>
        </p:spPr>
      </p:pic>
      <p:pic>
        <p:nvPicPr>
          <p:cNvPr id="39" name="Picture 38"/>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604520"/>
            <a:ext cx="822924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77" name="PlaceHolder 3"/>
          <p:cNvSpPr>
            <a:spLocks noGrp="1"/>
          </p:cNvSpPr>
          <p:nvPr>
            <p:ph type="body"/>
          </p:nvPr>
        </p:nvSpPr>
        <p:spPr>
          <a:xfrm>
            <a:off x="457200" y="1604520"/>
            <a:ext cx="822924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pic>
        <p:nvPicPr>
          <p:cNvPr id="78" name="Picture 77"/>
          <p:cNvPicPr/>
          <p:nvPr/>
        </p:nvPicPr>
        <p:blipFill>
          <a:blip r:embed="rId2"/>
          <a:stretch/>
        </p:blipFill>
        <p:spPr>
          <a:xfrm>
            <a:off x="2079000" y="1604520"/>
            <a:ext cx="4984920" cy="3977280"/>
          </a:xfrm>
          <a:prstGeom prst="rect">
            <a:avLst/>
          </a:prstGeom>
          <a:ln>
            <a:noFill/>
          </a:ln>
        </p:spPr>
      </p:pic>
      <p:pic>
        <p:nvPicPr>
          <p:cNvPr id="79" name="Picture 78"/>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8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87" name="PlaceHolder 2"/>
          <p:cNvSpPr>
            <a:spLocks noGrp="1"/>
          </p:cNvSpPr>
          <p:nvPr>
            <p:ph type="body"/>
          </p:nvPr>
        </p:nvSpPr>
        <p:spPr>
          <a:xfrm>
            <a:off x="457200" y="1604520"/>
            <a:ext cx="822924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89" name="PlaceHolder 2"/>
          <p:cNvSpPr>
            <a:spLocks noGrp="1"/>
          </p:cNvSpPr>
          <p:nvPr>
            <p:ph type="body"/>
          </p:nvPr>
        </p:nvSpPr>
        <p:spPr>
          <a:xfrm>
            <a:off x="457200" y="1604520"/>
            <a:ext cx="401580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90" name="PlaceHolder 3"/>
          <p:cNvSpPr>
            <a:spLocks noGrp="1"/>
          </p:cNvSpPr>
          <p:nvPr>
            <p:ph type="body"/>
          </p:nvPr>
        </p:nvSpPr>
        <p:spPr>
          <a:xfrm>
            <a:off x="4674240" y="1604520"/>
            <a:ext cx="401580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94" name="PlaceHolder 2"/>
          <p:cNvSpPr>
            <a:spLocks noGrp="1"/>
          </p:cNvSpPr>
          <p:nvPr>
            <p:ph type="body"/>
          </p:nvPr>
        </p:nvSpPr>
        <p:spPr>
          <a:xfrm>
            <a:off x="45720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95" name="PlaceHolder 3"/>
          <p:cNvSpPr>
            <a:spLocks noGrp="1"/>
          </p:cNvSpPr>
          <p:nvPr>
            <p:ph type="body"/>
          </p:nvPr>
        </p:nvSpPr>
        <p:spPr>
          <a:xfrm>
            <a:off x="457200" y="368208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96" name="PlaceHolder 4"/>
          <p:cNvSpPr>
            <a:spLocks noGrp="1"/>
          </p:cNvSpPr>
          <p:nvPr>
            <p:ph type="body"/>
          </p:nvPr>
        </p:nvSpPr>
        <p:spPr>
          <a:xfrm>
            <a:off x="4674240" y="1604520"/>
            <a:ext cx="401580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98" name="PlaceHolder 2"/>
          <p:cNvSpPr>
            <a:spLocks noGrp="1"/>
          </p:cNvSpPr>
          <p:nvPr>
            <p:ph type="body"/>
          </p:nvPr>
        </p:nvSpPr>
        <p:spPr>
          <a:xfrm>
            <a:off x="457200" y="1604520"/>
            <a:ext cx="401580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99" name="PlaceHolder 3"/>
          <p:cNvSpPr>
            <a:spLocks noGrp="1"/>
          </p:cNvSpPr>
          <p:nvPr>
            <p:ph type="body"/>
          </p:nvPr>
        </p:nvSpPr>
        <p:spPr>
          <a:xfrm>
            <a:off x="467424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00" name="PlaceHolder 4"/>
          <p:cNvSpPr>
            <a:spLocks noGrp="1"/>
          </p:cNvSpPr>
          <p:nvPr>
            <p:ph type="body"/>
          </p:nvPr>
        </p:nvSpPr>
        <p:spPr>
          <a:xfrm>
            <a:off x="4674240" y="368208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02" name="PlaceHolder 2"/>
          <p:cNvSpPr>
            <a:spLocks noGrp="1"/>
          </p:cNvSpPr>
          <p:nvPr>
            <p:ph type="body"/>
          </p:nvPr>
        </p:nvSpPr>
        <p:spPr>
          <a:xfrm>
            <a:off x="45720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03" name="PlaceHolder 3"/>
          <p:cNvSpPr>
            <a:spLocks noGrp="1"/>
          </p:cNvSpPr>
          <p:nvPr>
            <p:ph type="body"/>
          </p:nvPr>
        </p:nvSpPr>
        <p:spPr>
          <a:xfrm>
            <a:off x="467424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04" name="PlaceHolder 4"/>
          <p:cNvSpPr>
            <a:spLocks noGrp="1"/>
          </p:cNvSpPr>
          <p:nvPr>
            <p:ph type="body"/>
          </p:nvPr>
        </p:nvSpPr>
        <p:spPr>
          <a:xfrm>
            <a:off x="457200" y="3682080"/>
            <a:ext cx="822924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06" name="PlaceHolder 2"/>
          <p:cNvSpPr>
            <a:spLocks noGrp="1"/>
          </p:cNvSpPr>
          <p:nvPr>
            <p:ph type="body"/>
          </p:nvPr>
        </p:nvSpPr>
        <p:spPr>
          <a:xfrm>
            <a:off x="457200" y="1604520"/>
            <a:ext cx="822924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07" name="PlaceHolder 3"/>
          <p:cNvSpPr>
            <a:spLocks noGrp="1"/>
          </p:cNvSpPr>
          <p:nvPr>
            <p:ph type="body"/>
          </p:nvPr>
        </p:nvSpPr>
        <p:spPr>
          <a:xfrm>
            <a:off x="457200" y="3682080"/>
            <a:ext cx="822924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09" name="PlaceHolder 2"/>
          <p:cNvSpPr>
            <a:spLocks noGrp="1"/>
          </p:cNvSpPr>
          <p:nvPr>
            <p:ph type="body"/>
          </p:nvPr>
        </p:nvSpPr>
        <p:spPr>
          <a:xfrm>
            <a:off x="45720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10" name="PlaceHolder 3"/>
          <p:cNvSpPr>
            <a:spLocks noGrp="1"/>
          </p:cNvSpPr>
          <p:nvPr>
            <p:ph type="body"/>
          </p:nvPr>
        </p:nvSpPr>
        <p:spPr>
          <a:xfrm>
            <a:off x="467424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11" name="PlaceHolder 4"/>
          <p:cNvSpPr>
            <a:spLocks noGrp="1"/>
          </p:cNvSpPr>
          <p:nvPr>
            <p:ph type="body"/>
          </p:nvPr>
        </p:nvSpPr>
        <p:spPr>
          <a:xfrm>
            <a:off x="4674240" y="368208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12" name="PlaceHolder 5"/>
          <p:cNvSpPr>
            <a:spLocks noGrp="1"/>
          </p:cNvSpPr>
          <p:nvPr>
            <p:ph type="body"/>
          </p:nvPr>
        </p:nvSpPr>
        <p:spPr>
          <a:xfrm>
            <a:off x="457200" y="368208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14" name="PlaceHolder 2"/>
          <p:cNvSpPr>
            <a:spLocks noGrp="1"/>
          </p:cNvSpPr>
          <p:nvPr>
            <p:ph type="body"/>
          </p:nvPr>
        </p:nvSpPr>
        <p:spPr>
          <a:xfrm>
            <a:off x="457200" y="1604520"/>
            <a:ext cx="822924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15" name="PlaceHolder 3"/>
          <p:cNvSpPr>
            <a:spLocks noGrp="1"/>
          </p:cNvSpPr>
          <p:nvPr>
            <p:ph type="body"/>
          </p:nvPr>
        </p:nvSpPr>
        <p:spPr>
          <a:xfrm>
            <a:off x="457200" y="1604520"/>
            <a:ext cx="822924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pic>
        <p:nvPicPr>
          <p:cNvPr id="116" name="Picture 115"/>
          <p:cNvPicPr/>
          <p:nvPr/>
        </p:nvPicPr>
        <p:blipFill>
          <a:blip r:embed="rId2"/>
          <a:stretch/>
        </p:blipFill>
        <p:spPr>
          <a:xfrm>
            <a:off x="2079000" y="1604520"/>
            <a:ext cx="4984920" cy="3977280"/>
          </a:xfrm>
          <a:prstGeom prst="rect">
            <a:avLst/>
          </a:prstGeom>
          <a:ln>
            <a:noFill/>
          </a:ln>
        </p:spPr>
      </p:pic>
      <p:pic>
        <p:nvPicPr>
          <p:cNvPr id="117" name="Picture 116"/>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2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27" name="PlaceHolder 2"/>
          <p:cNvSpPr>
            <a:spLocks noGrp="1"/>
          </p:cNvSpPr>
          <p:nvPr>
            <p:ph type="body"/>
          </p:nvPr>
        </p:nvSpPr>
        <p:spPr>
          <a:xfrm>
            <a:off x="457200" y="1604520"/>
            <a:ext cx="822924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29" name="PlaceHolder 2"/>
          <p:cNvSpPr>
            <a:spLocks noGrp="1"/>
          </p:cNvSpPr>
          <p:nvPr>
            <p:ph type="body"/>
          </p:nvPr>
        </p:nvSpPr>
        <p:spPr>
          <a:xfrm>
            <a:off x="457200" y="1604520"/>
            <a:ext cx="401580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30" name="PlaceHolder 3"/>
          <p:cNvSpPr>
            <a:spLocks noGrp="1"/>
          </p:cNvSpPr>
          <p:nvPr>
            <p:ph type="body"/>
          </p:nvPr>
        </p:nvSpPr>
        <p:spPr>
          <a:xfrm>
            <a:off x="4674240" y="1604520"/>
            <a:ext cx="401580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34" name="PlaceHolder 2"/>
          <p:cNvSpPr>
            <a:spLocks noGrp="1"/>
          </p:cNvSpPr>
          <p:nvPr>
            <p:ph type="body"/>
          </p:nvPr>
        </p:nvSpPr>
        <p:spPr>
          <a:xfrm>
            <a:off x="45720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35" name="PlaceHolder 3"/>
          <p:cNvSpPr>
            <a:spLocks noGrp="1"/>
          </p:cNvSpPr>
          <p:nvPr>
            <p:ph type="body"/>
          </p:nvPr>
        </p:nvSpPr>
        <p:spPr>
          <a:xfrm>
            <a:off x="457200" y="368208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36" name="PlaceHolder 4"/>
          <p:cNvSpPr>
            <a:spLocks noGrp="1"/>
          </p:cNvSpPr>
          <p:nvPr>
            <p:ph type="body"/>
          </p:nvPr>
        </p:nvSpPr>
        <p:spPr>
          <a:xfrm>
            <a:off x="4674240" y="1604520"/>
            <a:ext cx="401580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38" name="PlaceHolder 2"/>
          <p:cNvSpPr>
            <a:spLocks noGrp="1"/>
          </p:cNvSpPr>
          <p:nvPr>
            <p:ph type="body"/>
          </p:nvPr>
        </p:nvSpPr>
        <p:spPr>
          <a:xfrm>
            <a:off x="457200" y="1604520"/>
            <a:ext cx="401580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39" name="PlaceHolder 3"/>
          <p:cNvSpPr>
            <a:spLocks noGrp="1"/>
          </p:cNvSpPr>
          <p:nvPr>
            <p:ph type="body"/>
          </p:nvPr>
        </p:nvSpPr>
        <p:spPr>
          <a:xfrm>
            <a:off x="467424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40" name="PlaceHolder 4"/>
          <p:cNvSpPr>
            <a:spLocks noGrp="1"/>
          </p:cNvSpPr>
          <p:nvPr>
            <p:ph type="body"/>
          </p:nvPr>
        </p:nvSpPr>
        <p:spPr>
          <a:xfrm>
            <a:off x="4674240" y="368208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42" name="PlaceHolder 2"/>
          <p:cNvSpPr>
            <a:spLocks noGrp="1"/>
          </p:cNvSpPr>
          <p:nvPr>
            <p:ph type="body"/>
          </p:nvPr>
        </p:nvSpPr>
        <p:spPr>
          <a:xfrm>
            <a:off x="45720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43" name="PlaceHolder 3"/>
          <p:cNvSpPr>
            <a:spLocks noGrp="1"/>
          </p:cNvSpPr>
          <p:nvPr>
            <p:ph type="body"/>
          </p:nvPr>
        </p:nvSpPr>
        <p:spPr>
          <a:xfrm>
            <a:off x="467424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44" name="PlaceHolder 4"/>
          <p:cNvSpPr>
            <a:spLocks noGrp="1"/>
          </p:cNvSpPr>
          <p:nvPr>
            <p:ph type="body"/>
          </p:nvPr>
        </p:nvSpPr>
        <p:spPr>
          <a:xfrm>
            <a:off x="457200" y="3682080"/>
            <a:ext cx="822924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46" name="PlaceHolder 2"/>
          <p:cNvSpPr>
            <a:spLocks noGrp="1"/>
          </p:cNvSpPr>
          <p:nvPr>
            <p:ph type="body"/>
          </p:nvPr>
        </p:nvSpPr>
        <p:spPr>
          <a:xfrm>
            <a:off x="457200" y="1604520"/>
            <a:ext cx="822924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47" name="PlaceHolder 3"/>
          <p:cNvSpPr>
            <a:spLocks noGrp="1"/>
          </p:cNvSpPr>
          <p:nvPr>
            <p:ph type="body"/>
          </p:nvPr>
        </p:nvSpPr>
        <p:spPr>
          <a:xfrm>
            <a:off x="457200" y="3682080"/>
            <a:ext cx="822924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49" name="PlaceHolder 2"/>
          <p:cNvSpPr>
            <a:spLocks noGrp="1"/>
          </p:cNvSpPr>
          <p:nvPr>
            <p:ph type="body"/>
          </p:nvPr>
        </p:nvSpPr>
        <p:spPr>
          <a:xfrm>
            <a:off x="45720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50" name="PlaceHolder 3"/>
          <p:cNvSpPr>
            <a:spLocks noGrp="1"/>
          </p:cNvSpPr>
          <p:nvPr>
            <p:ph type="body"/>
          </p:nvPr>
        </p:nvSpPr>
        <p:spPr>
          <a:xfrm>
            <a:off x="467424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51" name="PlaceHolder 4"/>
          <p:cNvSpPr>
            <a:spLocks noGrp="1"/>
          </p:cNvSpPr>
          <p:nvPr>
            <p:ph type="body"/>
          </p:nvPr>
        </p:nvSpPr>
        <p:spPr>
          <a:xfrm>
            <a:off x="4674240" y="368208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52" name="PlaceHolder 5"/>
          <p:cNvSpPr>
            <a:spLocks noGrp="1"/>
          </p:cNvSpPr>
          <p:nvPr>
            <p:ph type="body"/>
          </p:nvPr>
        </p:nvSpPr>
        <p:spPr>
          <a:xfrm>
            <a:off x="457200" y="368208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54" name="PlaceHolder 2"/>
          <p:cNvSpPr>
            <a:spLocks noGrp="1"/>
          </p:cNvSpPr>
          <p:nvPr>
            <p:ph type="body"/>
          </p:nvPr>
        </p:nvSpPr>
        <p:spPr>
          <a:xfrm>
            <a:off x="457200" y="1604520"/>
            <a:ext cx="822924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55" name="PlaceHolder 3"/>
          <p:cNvSpPr>
            <a:spLocks noGrp="1"/>
          </p:cNvSpPr>
          <p:nvPr>
            <p:ph type="body"/>
          </p:nvPr>
        </p:nvSpPr>
        <p:spPr>
          <a:xfrm>
            <a:off x="457200" y="1604520"/>
            <a:ext cx="822924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pic>
        <p:nvPicPr>
          <p:cNvPr id="156" name="Picture 155"/>
          <p:cNvPicPr/>
          <p:nvPr/>
        </p:nvPicPr>
        <p:blipFill>
          <a:blip r:embed="rId2"/>
          <a:stretch/>
        </p:blipFill>
        <p:spPr>
          <a:xfrm>
            <a:off x="2079000" y="1604520"/>
            <a:ext cx="4984920" cy="3977280"/>
          </a:xfrm>
          <a:prstGeom prst="rect">
            <a:avLst/>
          </a:prstGeom>
          <a:ln>
            <a:noFill/>
          </a:ln>
        </p:spPr>
      </p:pic>
      <p:pic>
        <p:nvPicPr>
          <p:cNvPr id="157" name="Picture 156"/>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228600" y="228600"/>
            <a:ext cx="8686440" cy="1066320"/>
          </a:xfrm>
          <a:prstGeom prst="rect">
            <a:avLst/>
          </a:prstGeom>
          <a:solidFill>
            <a:srgbClr val="3B30CE"/>
          </a:solidFill>
          <a:ln w="9360">
            <a:solidFill>
              <a:srgbClr val="0033CC"/>
            </a:solidFill>
            <a:miter/>
          </a:ln>
        </p:spPr>
        <p:style>
          <a:lnRef idx="0">
            <a:scrgbClr r="0" g="0" b="0"/>
          </a:lnRef>
          <a:fillRef idx="0">
            <a:scrgbClr r="0" g="0" b="0"/>
          </a:fillRef>
          <a:effectRef idx="0">
            <a:scrgbClr r="0" g="0" b="0"/>
          </a:effectRef>
          <a:fontRef idx="minor"/>
        </p:style>
      </p:sp>
      <p:sp>
        <p:nvSpPr>
          <p:cNvPr id="7" name="CustomShape 2"/>
          <p:cNvSpPr/>
          <p:nvPr/>
        </p:nvSpPr>
        <p:spPr>
          <a:xfrm>
            <a:off x="228600" y="1295280"/>
            <a:ext cx="8686440" cy="228240"/>
          </a:xfrm>
          <a:prstGeom prst="rect">
            <a:avLst/>
          </a:prstGeom>
          <a:solidFill>
            <a:srgbClr val="000000"/>
          </a:solidFill>
          <a:ln w="9360">
            <a:solidFill>
              <a:srgbClr val="000000"/>
            </a:solidFill>
            <a:miter/>
          </a:ln>
        </p:spPr>
        <p:style>
          <a:lnRef idx="0">
            <a:scrgbClr r="0" g="0" b="0"/>
          </a:lnRef>
          <a:fillRef idx="0">
            <a:scrgbClr r="0" g="0" b="0"/>
          </a:fillRef>
          <a:effectRef idx="0">
            <a:scrgbClr r="0" g="0" b="0"/>
          </a:effectRef>
          <a:fontRef idx="minor"/>
        </p:style>
      </p:sp>
      <p:sp>
        <p:nvSpPr>
          <p:cNvPr id="2" name="CustomShape 3"/>
          <p:cNvSpPr/>
          <p:nvPr/>
        </p:nvSpPr>
        <p:spPr>
          <a:xfrm>
            <a:off x="228600" y="2743200"/>
            <a:ext cx="8686440" cy="609120"/>
          </a:xfrm>
          <a:prstGeom prst="rect">
            <a:avLst/>
          </a:prstGeom>
          <a:solidFill>
            <a:srgbClr val="000000"/>
          </a:solidFill>
          <a:ln w="9360">
            <a:solidFill>
              <a:srgbClr val="000000"/>
            </a:solidFill>
            <a:miter/>
          </a:ln>
        </p:spPr>
        <p:style>
          <a:lnRef idx="0">
            <a:scrgbClr r="0" g="0" b="0"/>
          </a:lnRef>
          <a:fillRef idx="0">
            <a:scrgbClr r="0" g="0" b="0"/>
          </a:fillRef>
          <a:effectRef idx="0">
            <a:scrgbClr r="0" g="0" b="0"/>
          </a:effectRef>
          <a:fontRef idx="minor"/>
        </p:style>
      </p:sp>
      <p:sp>
        <p:nvSpPr>
          <p:cNvPr id="3" name="CustomShape 4"/>
          <p:cNvSpPr/>
          <p:nvPr/>
        </p:nvSpPr>
        <p:spPr>
          <a:xfrm>
            <a:off x="228600" y="228600"/>
            <a:ext cx="8686440" cy="2590560"/>
          </a:xfrm>
          <a:prstGeom prst="rect">
            <a:avLst/>
          </a:prstGeom>
          <a:solidFill>
            <a:srgbClr val="3B30CE"/>
          </a:solidFill>
          <a:ln w="9360">
            <a:solidFill>
              <a:srgbClr val="0033CC"/>
            </a:solidFill>
            <a:miter/>
          </a:ln>
        </p:spPr>
        <p:style>
          <a:lnRef idx="0">
            <a:scrgbClr r="0" g="0" b="0"/>
          </a:lnRef>
          <a:fillRef idx="0">
            <a:scrgbClr r="0" g="0" b="0"/>
          </a:fillRef>
          <a:effectRef idx="0">
            <a:scrgbClr r="0" g="0" b="0"/>
          </a:effectRef>
          <a:fontRef idx="minor"/>
        </p:style>
      </p:sp>
      <p:sp>
        <p:nvSpPr>
          <p:cNvPr id="4" name="PlaceHolder 5"/>
          <p:cNvSpPr>
            <a:spLocks noGrp="1"/>
          </p:cNvSpPr>
          <p:nvPr>
            <p:ph type="title"/>
          </p:nvPr>
        </p:nvSpPr>
        <p:spPr>
          <a:xfrm>
            <a:off x="457200" y="273600"/>
            <a:ext cx="8228880" cy="114444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5" name="PlaceHolder 6"/>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IN"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228600" y="228600"/>
            <a:ext cx="8686440" cy="1066320"/>
          </a:xfrm>
          <a:prstGeom prst="rect">
            <a:avLst/>
          </a:prstGeom>
          <a:solidFill>
            <a:srgbClr val="3B30CE"/>
          </a:solidFill>
          <a:ln w="9360">
            <a:solidFill>
              <a:srgbClr val="0033CC"/>
            </a:solidFill>
            <a:miter/>
          </a:ln>
        </p:spPr>
        <p:style>
          <a:lnRef idx="0">
            <a:scrgbClr r="0" g="0" b="0"/>
          </a:lnRef>
          <a:fillRef idx="0">
            <a:scrgbClr r="0" g="0" b="0"/>
          </a:fillRef>
          <a:effectRef idx="0">
            <a:scrgbClr r="0" g="0" b="0"/>
          </a:effectRef>
          <a:fontRef idx="minor"/>
        </p:style>
      </p:sp>
      <p:sp>
        <p:nvSpPr>
          <p:cNvPr id="41" name="CustomShape 2"/>
          <p:cNvSpPr/>
          <p:nvPr/>
        </p:nvSpPr>
        <p:spPr>
          <a:xfrm>
            <a:off x="228600" y="1295280"/>
            <a:ext cx="8686440" cy="228240"/>
          </a:xfrm>
          <a:prstGeom prst="rect">
            <a:avLst/>
          </a:prstGeom>
          <a:solidFill>
            <a:srgbClr val="000000"/>
          </a:solidFill>
          <a:ln w="9360">
            <a:solidFill>
              <a:srgbClr val="000000"/>
            </a:solidFill>
            <a:miter/>
          </a:ln>
        </p:spPr>
        <p:style>
          <a:lnRef idx="0">
            <a:scrgbClr r="0" g="0" b="0"/>
          </a:lnRef>
          <a:fillRef idx="0">
            <a:scrgbClr r="0" g="0" b="0"/>
          </a:fillRef>
          <a:effectRef idx="0">
            <a:scrgbClr r="0" g="0" b="0"/>
          </a:effectRef>
          <a:fontRef idx="minor"/>
        </p:style>
      </p:sp>
      <p:sp>
        <p:nvSpPr>
          <p:cNvPr id="42" name="CustomShape 3"/>
          <p:cNvSpPr/>
          <p:nvPr/>
        </p:nvSpPr>
        <p:spPr>
          <a:xfrm>
            <a:off x="228600" y="2743200"/>
            <a:ext cx="8686440" cy="609120"/>
          </a:xfrm>
          <a:prstGeom prst="rect">
            <a:avLst/>
          </a:prstGeom>
          <a:solidFill>
            <a:srgbClr val="000000"/>
          </a:solidFill>
          <a:ln w="9360">
            <a:solidFill>
              <a:srgbClr val="000000"/>
            </a:solidFill>
            <a:miter/>
          </a:ln>
        </p:spPr>
        <p:style>
          <a:lnRef idx="0">
            <a:scrgbClr r="0" g="0" b="0"/>
          </a:lnRef>
          <a:fillRef idx="0">
            <a:scrgbClr r="0" g="0" b="0"/>
          </a:fillRef>
          <a:effectRef idx="0">
            <a:scrgbClr r="0" g="0" b="0"/>
          </a:effectRef>
          <a:fontRef idx="minor"/>
        </p:style>
      </p:sp>
      <p:sp>
        <p:nvSpPr>
          <p:cNvPr id="43" name="CustomShape 4"/>
          <p:cNvSpPr/>
          <p:nvPr/>
        </p:nvSpPr>
        <p:spPr>
          <a:xfrm>
            <a:off x="228600" y="228600"/>
            <a:ext cx="8686440" cy="2590560"/>
          </a:xfrm>
          <a:prstGeom prst="rect">
            <a:avLst/>
          </a:prstGeom>
          <a:solidFill>
            <a:srgbClr val="3B30CE"/>
          </a:solidFill>
          <a:ln w="9360">
            <a:solidFill>
              <a:srgbClr val="0033CC"/>
            </a:solidFill>
            <a:miter/>
          </a:ln>
        </p:spPr>
        <p:style>
          <a:lnRef idx="0">
            <a:scrgbClr r="0" g="0" b="0"/>
          </a:lnRef>
          <a:fillRef idx="0">
            <a:scrgbClr r="0" g="0" b="0"/>
          </a:fillRef>
          <a:effectRef idx="0">
            <a:scrgbClr r="0" g="0" b="0"/>
          </a:effectRef>
          <a:fontRef idx="minor"/>
        </p:style>
      </p:sp>
      <p:sp>
        <p:nvSpPr>
          <p:cNvPr id="44" name="PlaceHolder 5"/>
          <p:cNvSpPr>
            <a:spLocks noGrp="1"/>
          </p:cNvSpPr>
          <p:nvPr>
            <p:ph type="title"/>
          </p:nvPr>
        </p:nvSpPr>
        <p:spPr>
          <a:xfrm>
            <a:off x="457200" y="273600"/>
            <a:ext cx="8228880" cy="114444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45" name="PlaceHolder 6"/>
          <p:cNvSpPr>
            <a:spLocks noGrp="1"/>
          </p:cNvSpPr>
          <p:nvPr>
            <p:ph type="body"/>
          </p:nvPr>
        </p:nvSpPr>
        <p:spPr>
          <a:xfrm>
            <a:off x="457200" y="1600200"/>
            <a:ext cx="8229240" cy="4525560"/>
          </a:xfrm>
          <a:prstGeom prst="rect">
            <a:avLst/>
          </a:prstGeom>
        </p:spPr>
        <p:txBody>
          <a:bodyPr lIns="0" tIns="0" rIns="0" bIns="0"/>
          <a:lstStyle/>
          <a:p>
            <a:pPr marL="432000" indent="-324000">
              <a:buClr>
                <a:srgbClr val="000000"/>
              </a:buClr>
              <a:buSzPct val="45000"/>
              <a:buFont typeface="Wingdings" charset="2"/>
              <a:buChar char=""/>
            </a:pPr>
            <a:r>
              <a:rPr lang="en-IN"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 name="CustomShape 1"/>
          <p:cNvSpPr/>
          <p:nvPr/>
        </p:nvSpPr>
        <p:spPr>
          <a:xfrm>
            <a:off x="228600" y="228600"/>
            <a:ext cx="8686440" cy="1066320"/>
          </a:xfrm>
          <a:prstGeom prst="rect">
            <a:avLst/>
          </a:prstGeom>
          <a:solidFill>
            <a:srgbClr val="3B30CE"/>
          </a:solidFill>
          <a:ln w="9360">
            <a:solidFill>
              <a:srgbClr val="0033CC"/>
            </a:solidFill>
            <a:miter/>
          </a:ln>
        </p:spPr>
        <p:style>
          <a:lnRef idx="0">
            <a:scrgbClr r="0" g="0" b="0"/>
          </a:lnRef>
          <a:fillRef idx="0">
            <a:scrgbClr r="0" g="0" b="0"/>
          </a:fillRef>
          <a:effectRef idx="0">
            <a:scrgbClr r="0" g="0" b="0"/>
          </a:effectRef>
          <a:fontRef idx="minor"/>
        </p:style>
      </p:sp>
      <p:sp>
        <p:nvSpPr>
          <p:cNvPr id="81" name="CustomShape 2"/>
          <p:cNvSpPr/>
          <p:nvPr/>
        </p:nvSpPr>
        <p:spPr>
          <a:xfrm>
            <a:off x="228600" y="1295280"/>
            <a:ext cx="8686440" cy="228240"/>
          </a:xfrm>
          <a:prstGeom prst="rect">
            <a:avLst/>
          </a:prstGeom>
          <a:solidFill>
            <a:srgbClr val="000000"/>
          </a:solidFill>
          <a:ln w="9360">
            <a:solidFill>
              <a:srgbClr val="000000"/>
            </a:solidFill>
            <a:miter/>
          </a:ln>
        </p:spPr>
        <p:style>
          <a:lnRef idx="0">
            <a:scrgbClr r="0" g="0" b="0"/>
          </a:lnRef>
          <a:fillRef idx="0">
            <a:scrgbClr r="0" g="0" b="0"/>
          </a:fillRef>
          <a:effectRef idx="0">
            <a:scrgbClr r="0" g="0" b="0"/>
          </a:effectRef>
          <a:fontRef idx="minor"/>
        </p:style>
      </p:sp>
      <p:sp>
        <p:nvSpPr>
          <p:cNvPr id="82" name="PlaceHolder 3"/>
          <p:cNvSpPr>
            <a:spLocks noGrp="1"/>
          </p:cNvSpPr>
          <p:nvPr>
            <p:ph type="title"/>
          </p:nvPr>
        </p:nvSpPr>
        <p:spPr>
          <a:xfrm>
            <a:off x="457200" y="273600"/>
            <a:ext cx="8229240" cy="1144800"/>
          </a:xfrm>
          <a:prstGeom prst="rect">
            <a:avLst/>
          </a:prstGeom>
        </p:spPr>
        <p:txBody>
          <a:bodyPr lIns="0" tIns="0" rIns="0" bIns="0" anchor="ctr"/>
          <a:lstStyle/>
          <a:p>
            <a:r>
              <a:rPr lang="en-IN" sz="1400" b="0" strike="noStrike" spc="-1">
                <a:solidFill>
                  <a:srgbClr val="000000"/>
                </a:solidFill>
                <a:uFill>
                  <a:solidFill>
                    <a:srgbClr val="FFFFFF"/>
                  </a:solidFill>
                </a:uFill>
                <a:latin typeface="Arial"/>
              </a:rPr>
              <a:t>Click to edit the title text format</a:t>
            </a:r>
          </a:p>
        </p:txBody>
      </p:sp>
      <p:sp>
        <p:nvSpPr>
          <p:cNvPr id="83" name="PlaceHolder 4"/>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IN"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 name="CustomShape 1"/>
          <p:cNvSpPr/>
          <p:nvPr/>
        </p:nvSpPr>
        <p:spPr>
          <a:xfrm>
            <a:off x="228600" y="228600"/>
            <a:ext cx="8686440" cy="1066320"/>
          </a:xfrm>
          <a:prstGeom prst="rect">
            <a:avLst/>
          </a:prstGeom>
          <a:solidFill>
            <a:srgbClr val="3B30CE"/>
          </a:solidFill>
          <a:ln w="9360">
            <a:solidFill>
              <a:srgbClr val="0033CC"/>
            </a:solidFill>
            <a:miter/>
          </a:ln>
        </p:spPr>
        <p:style>
          <a:lnRef idx="0">
            <a:scrgbClr r="0" g="0" b="0"/>
          </a:lnRef>
          <a:fillRef idx="0">
            <a:scrgbClr r="0" g="0" b="0"/>
          </a:fillRef>
          <a:effectRef idx="0">
            <a:scrgbClr r="0" g="0" b="0"/>
          </a:effectRef>
          <a:fontRef idx="minor"/>
        </p:style>
      </p:sp>
      <p:sp>
        <p:nvSpPr>
          <p:cNvPr id="119" name="CustomShape 2"/>
          <p:cNvSpPr/>
          <p:nvPr/>
        </p:nvSpPr>
        <p:spPr>
          <a:xfrm>
            <a:off x="228600" y="1295280"/>
            <a:ext cx="8686440" cy="228240"/>
          </a:xfrm>
          <a:prstGeom prst="rect">
            <a:avLst/>
          </a:prstGeom>
          <a:solidFill>
            <a:srgbClr val="000000"/>
          </a:solidFill>
          <a:ln w="9360">
            <a:solidFill>
              <a:srgbClr val="000000"/>
            </a:solidFill>
            <a:miter/>
          </a:ln>
        </p:spPr>
        <p:style>
          <a:lnRef idx="0">
            <a:scrgbClr r="0" g="0" b="0"/>
          </a:lnRef>
          <a:fillRef idx="0">
            <a:scrgbClr r="0" g="0" b="0"/>
          </a:fillRef>
          <a:effectRef idx="0">
            <a:scrgbClr r="0" g="0" b="0"/>
          </a:effectRef>
          <a:fontRef idx="minor"/>
        </p:style>
      </p:sp>
      <p:sp>
        <p:nvSpPr>
          <p:cNvPr id="120" name="CustomShape 3"/>
          <p:cNvSpPr/>
          <p:nvPr/>
        </p:nvSpPr>
        <p:spPr>
          <a:xfrm>
            <a:off x="228600" y="2743200"/>
            <a:ext cx="8686440" cy="609120"/>
          </a:xfrm>
          <a:prstGeom prst="rect">
            <a:avLst/>
          </a:prstGeom>
          <a:solidFill>
            <a:srgbClr val="000000"/>
          </a:solidFill>
          <a:ln w="9360">
            <a:solidFill>
              <a:srgbClr val="000000"/>
            </a:solidFill>
            <a:miter/>
          </a:ln>
        </p:spPr>
        <p:style>
          <a:lnRef idx="0">
            <a:scrgbClr r="0" g="0" b="0"/>
          </a:lnRef>
          <a:fillRef idx="0">
            <a:scrgbClr r="0" g="0" b="0"/>
          </a:fillRef>
          <a:effectRef idx="0">
            <a:scrgbClr r="0" g="0" b="0"/>
          </a:effectRef>
          <a:fontRef idx="minor"/>
        </p:style>
      </p:sp>
      <p:sp>
        <p:nvSpPr>
          <p:cNvPr id="121" name="CustomShape 4"/>
          <p:cNvSpPr/>
          <p:nvPr/>
        </p:nvSpPr>
        <p:spPr>
          <a:xfrm>
            <a:off x="228600" y="228600"/>
            <a:ext cx="8686440" cy="2590560"/>
          </a:xfrm>
          <a:prstGeom prst="rect">
            <a:avLst/>
          </a:prstGeom>
          <a:solidFill>
            <a:srgbClr val="3B30CE"/>
          </a:solidFill>
          <a:ln w="9360">
            <a:solidFill>
              <a:srgbClr val="0033CC"/>
            </a:solidFill>
            <a:miter/>
          </a:ln>
        </p:spPr>
        <p:style>
          <a:lnRef idx="0">
            <a:scrgbClr r="0" g="0" b="0"/>
          </a:lnRef>
          <a:fillRef idx="0">
            <a:scrgbClr r="0" g="0" b="0"/>
          </a:fillRef>
          <a:effectRef idx="0">
            <a:scrgbClr r="0" g="0" b="0"/>
          </a:effectRef>
          <a:fontRef idx="minor"/>
        </p:style>
      </p:sp>
      <p:sp>
        <p:nvSpPr>
          <p:cNvPr id="122" name="PlaceHolder 5"/>
          <p:cNvSpPr>
            <a:spLocks noGrp="1"/>
          </p:cNvSpPr>
          <p:nvPr>
            <p:ph type="title"/>
          </p:nvPr>
        </p:nvSpPr>
        <p:spPr>
          <a:xfrm>
            <a:off x="457200" y="273600"/>
            <a:ext cx="8228880" cy="114444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23" name="PlaceHolder 6"/>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IN"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5.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5.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hyperlink" Target="http://www.mysqltutorial.org/mysql-join/" TargetMode="External"/><Relationship Id="rId2" Type="http://schemas.openxmlformats.org/officeDocument/2006/relationships/hyperlink" Target="https://www.w3schools.com/sql/sql_join.asp" TargetMode="External"/><Relationship Id="rId1" Type="http://schemas.openxmlformats.org/officeDocument/2006/relationships/slideLayout" Target="../slideLayouts/slideLayout25.xml"/><Relationship Id="rId5" Type="http://schemas.openxmlformats.org/officeDocument/2006/relationships/hyperlink" Target="http://www.mysqltutorial.org/getting-started-with-mysql-stored-procedures.aspx" TargetMode="External"/><Relationship Id="rId4" Type="http://schemas.openxmlformats.org/officeDocument/2006/relationships/hyperlink" Target="https://dev.mysql.com/doc/refman/8.0/en/create-procedure.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A29EE0B3-D656-428A-94C3-6E564A82ACC8}" type="slidenum">
              <a:rPr lang="en-IN" sz="1200" b="0" strike="noStrike" spc="-1">
                <a:solidFill>
                  <a:srgbClr val="898989"/>
                </a:solidFill>
                <a:uFill>
                  <a:solidFill>
                    <a:srgbClr val="FFFFFF"/>
                  </a:solidFill>
                </a:uFill>
                <a:latin typeface="Calibri"/>
                <a:ea typeface="Calibri"/>
              </a:rPr>
              <a:t>1</a:t>
            </a:fld>
            <a:endParaRPr lang="en-IN" sz="1800" b="0" strike="noStrike" spc="-1">
              <a:solidFill>
                <a:srgbClr val="000000"/>
              </a:solidFill>
              <a:uFill>
                <a:solidFill>
                  <a:srgbClr val="FFFFFF"/>
                </a:solidFill>
              </a:uFill>
              <a:latin typeface="Arial"/>
            </a:endParaRPr>
          </a:p>
        </p:txBody>
      </p:sp>
      <p:sp>
        <p:nvSpPr>
          <p:cNvPr id="159" name="CustomShape 2"/>
          <p:cNvSpPr/>
          <p:nvPr/>
        </p:nvSpPr>
        <p:spPr>
          <a:xfrm>
            <a:off x="304920" y="457200"/>
            <a:ext cx="8533800" cy="13712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2800" b="1" strike="noStrike" spc="-1" dirty="0">
                <a:solidFill>
                  <a:srgbClr val="FFFFFF"/>
                </a:solidFill>
                <a:uFill>
                  <a:solidFill>
                    <a:srgbClr val="FFFFFF"/>
                  </a:solidFill>
                </a:uFill>
                <a:latin typeface="Arial"/>
                <a:ea typeface="Arial"/>
              </a:rPr>
              <a:t>CS 207: Applied Database Practicum</a:t>
            </a:r>
            <a:endParaRPr lang="en-IN" sz="1800" b="0" strike="noStrike" spc="-1" dirty="0">
              <a:solidFill>
                <a:srgbClr val="000000"/>
              </a:solidFill>
              <a:uFill>
                <a:solidFill>
                  <a:srgbClr val="FFFFFF"/>
                </a:solidFill>
              </a:uFill>
              <a:latin typeface="Arial"/>
            </a:endParaRPr>
          </a:p>
          <a:p>
            <a:pPr>
              <a:lnSpc>
                <a:spcPct val="100000"/>
              </a:lnSpc>
            </a:pPr>
            <a:r>
              <a:rPr lang="en-IN" sz="2800" b="1" strike="noStrike" spc="-1" dirty="0">
                <a:solidFill>
                  <a:srgbClr val="FFFFFF"/>
                </a:solidFill>
                <a:uFill>
                  <a:solidFill>
                    <a:srgbClr val="FFFFFF"/>
                  </a:solidFill>
                </a:uFill>
                <a:latin typeface="Arial"/>
                <a:ea typeface="Arial"/>
              </a:rPr>
              <a:t>Week </a:t>
            </a:r>
            <a:r>
              <a:rPr lang="en-IN" sz="2800" b="1" strike="noStrike" spc="-1" dirty="0" smtClean="0">
                <a:solidFill>
                  <a:srgbClr val="FFFFFF"/>
                </a:solidFill>
                <a:uFill>
                  <a:solidFill>
                    <a:srgbClr val="FFFFFF"/>
                  </a:solidFill>
                </a:uFill>
                <a:latin typeface="Arial"/>
                <a:ea typeface="Arial"/>
              </a:rPr>
              <a:t>5</a:t>
            </a:r>
            <a:endParaRPr lang="en-IN" sz="1800" b="0" strike="noStrike" spc="-1" dirty="0">
              <a:solidFill>
                <a:srgbClr val="000000"/>
              </a:solidFill>
              <a:uFill>
                <a:solidFill>
                  <a:srgbClr val="FFFFFF"/>
                </a:solidFill>
              </a:uFill>
              <a:latin typeface="Arial"/>
            </a:endParaRPr>
          </a:p>
        </p:txBody>
      </p:sp>
      <p:sp>
        <p:nvSpPr>
          <p:cNvPr id="160" name="CustomShape 3"/>
          <p:cNvSpPr/>
          <p:nvPr/>
        </p:nvSpPr>
        <p:spPr>
          <a:xfrm>
            <a:off x="304560" y="2895480"/>
            <a:ext cx="8457840" cy="609480"/>
          </a:xfrm>
          <a:prstGeom prst="rect">
            <a:avLst/>
          </a:prstGeom>
          <a:noFill/>
          <a:ln>
            <a:noFill/>
          </a:ln>
        </p:spPr>
        <p:style>
          <a:lnRef idx="0">
            <a:scrgbClr r="0" g="0" b="0"/>
          </a:lnRef>
          <a:fillRef idx="0">
            <a:scrgbClr r="0" g="0" b="0"/>
          </a:fillRef>
          <a:effectRef idx="0">
            <a:scrgbClr r="0" g="0" b="0"/>
          </a:effectRef>
          <a:fontRef idx="minor"/>
        </p:style>
        <p:txBody>
          <a:bodyPr/>
          <a:lstStyle/>
          <a:p>
            <a:pPr marL="342720" indent="-342360">
              <a:lnSpc>
                <a:spcPct val="100000"/>
              </a:lnSpc>
            </a:pPr>
            <a:r>
              <a:rPr lang="en-IN" sz="2400" b="0" strike="noStrike" spc="-1">
                <a:solidFill>
                  <a:srgbClr val="FFFFFF"/>
                </a:solidFill>
                <a:uFill>
                  <a:solidFill>
                    <a:srgbClr val="FFFFFF"/>
                  </a:solidFill>
                </a:uFill>
                <a:latin typeface="Arial"/>
                <a:ea typeface="Arial"/>
              </a:rPr>
              <a:t>Varun Dutt</a:t>
            </a:r>
            <a:endParaRPr lang="en-IN" sz="1800" b="0" strike="noStrike" spc="-1">
              <a:solidFill>
                <a:srgbClr val="000000"/>
              </a:solidFill>
              <a:uFill>
                <a:solidFill>
                  <a:srgbClr val="FFFFFF"/>
                </a:solidFill>
              </a:uFill>
              <a:latin typeface="Arial"/>
            </a:endParaRPr>
          </a:p>
        </p:txBody>
      </p:sp>
      <p:sp>
        <p:nvSpPr>
          <p:cNvPr id="161" name="CustomShape 4"/>
          <p:cNvSpPr/>
          <p:nvPr/>
        </p:nvSpPr>
        <p:spPr>
          <a:xfrm>
            <a:off x="304920" y="3562200"/>
            <a:ext cx="8457840" cy="10857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342720" indent="-342360" algn="ctr">
              <a:lnSpc>
                <a:spcPct val="100000"/>
              </a:lnSpc>
            </a:pPr>
            <a:r>
              <a:rPr lang="en-IN" sz="1800" b="0" strike="noStrike" spc="-1">
                <a:solidFill>
                  <a:srgbClr val="000000"/>
                </a:solidFill>
                <a:uFill>
                  <a:solidFill>
                    <a:srgbClr val="FFFFFF"/>
                  </a:solidFill>
                </a:uFill>
                <a:latin typeface="Arial"/>
                <a:ea typeface="Arial"/>
              </a:rPr>
              <a:t>School of Computing and Electrical Engineering</a:t>
            </a:r>
            <a:endParaRPr lang="en-IN" sz="1800" b="0" strike="noStrike" spc="-1">
              <a:solidFill>
                <a:srgbClr val="000000"/>
              </a:solidFill>
              <a:uFill>
                <a:solidFill>
                  <a:srgbClr val="FFFFFF"/>
                </a:solidFill>
              </a:uFill>
              <a:latin typeface="Arial"/>
            </a:endParaRPr>
          </a:p>
          <a:p>
            <a:pPr marL="342720" indent="-342360" algn="ctr">
              <a:lnSpc>
                <a:spcPct val="100000"/>
              </a:lnSpc>
            </a:pPr>
            <a:r>
              <a:rPr lang="en-IN" sz="1800" b="0" strike="noStrike" spc="-1">
                <a:solidFill>
                  <a:srgbClr val="000000"/>
                </a:solidFill>
                <a:uFill>
                  <a:solidFill>
                    <a:srgbClr val="FFFFFF"/>
                  </a:solidFill>
                </a:uFill>
                <a:latin typeface="Arial"/>
                <a:ea typeface="Arial"/>
              </a:rPr>
              <a:t>School of Humanities and Social Sciences</a:t>
            </a:r>
            <a:endParaRPr lang="en-IN" sz="1800" b="0" strike="noStrike" spc="-1">
              <a:solidFill>
                <a:srgbClr val="000000"/>
              </a:solidFill>
              <a:uFill>
                <a:solidFill>
                  <a:srgbClr val="FFFFFF"/>
                </a:solidFill>
              </a:uFill>
              <a:latin typeface="Arial"/>
            </a:endParaRPr>
          </a:p>
          <a:p>
            <a:pPr marL="342720" indent="-342360" algn="ctr">
              <a:lnSpc>
                <a:spcPct val="100000"/>
              </a:lnSpc>
            </a:pPr>
            <a:r>
              <a:rPr lang="en-IN" sz="1800" b="0" strike="noStrike" spc="-1">
                <a:solidFill>
                  <a:srgbClr val="000000"/>
                </a:solidFill>
                <a:uFill>
                  <a:solidFill>
                    <a:srgbClr val="FFFFFF"/>
                  </a:solidFill>
                </a:uFill>
                <a:latin typeface="Arial"/>
                <a:ea typeface="Arial"/>
              </a:rPr>
              <a:t>Indian Institute of Technology Mandi, India</a:t>
            </a:r>
            <a:endParaRPr lang="en-IN" sz="1800" b="0" strike="noStrike" spc="-1">
              <a:solidFill>
                <a:srgbClr val="000000"/>
              </a:solidFill>
              <a:uFill>
                <a:solidFill>
                  <a:srgbClr val="FFFFFF"/>
                </a:solidFill>
              </a:uFill>
              <a:latin typeface="Arial"/>
            </a:endParaRPr>
          </a:p>
        </p:txBody>
      </p:sp>
      <p:pic>
        <p:nvPicPr>
          <p:cNvPr id="162" name="Google Shape;123;p27"/>
          <p:cNvPicPr/>
          <p:nvPr/>
        </p:nvPicPr>
        <p:blipFill>
          <a:blip r:embed="rId2"/>
          <a:stretch/>
        </p:blipFill>
        <p:spPr>
          <a:xfrm>
            <a:off x="3657600" y="4648320"/>
            <a:ext cx="1515600" cy="871200"/>
          </a:xfrm>
          <a:prstGeom prst="rect">
            <a:avLst/>
          </a:prstGeom>
          <a:ln>
            <a:noFill/>
          </a:ln>
        </p:spPr>
      </p:pic>
      <p:sp>
        <p:nvSpPr>
          <p:cNvPr id="163" name="CustomShape 5"/>
          <p:cNvSpPr/>
          <p:nvPr/>
        </p:nvSpPr>
        <p:spPr>
          <a:xfrm>
            <a:off x="5173560" y="5349960"/>
            <a:ext cx="1989000" cy="2761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200" b="0" strike="noStrike" spc="-1">
                <a:solidFill>
                  <a:srgbClr val="000000"/>
                </a:solidFill>
                <a:uFill>
                  <a:solidFill>
                    <a:srgbClr val="FFFFFF"/>
                  </a:solidFill>
                </a:uFill>
                <a:latin typeface="Calibri"/>
                <a:ea typeface="Calibri"/>
              </a:rPr>
              <a:t>Scaling the Heights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720" indent="-342360" algn="ctr">
              <a:lnSpc>
                <a:spcPct val="100000"/>
              </a:lnSpc>
            </a:pPr>
            <a:r>
              <a:rPr lang="en-IN" sz="3600" b="1" strike="noStrike" spc="-1" dirty="0" smtClean="0">
                <a:solidFill>
                  <a:srgbClr val="FFFFFF"/>
                </a:solidFill>
                <a:uFill>
                  <a:solidFill>
                    <a:srgbClr val="FFFFFF"/>
                  </a:solidFill>
                </a:uFill>
                <a:latin typeface="Arial"/>
                <a:ea typeface="Arial"/>
              </a:rPr>
              <a:t>Difference between Natural join and Inner join</a:t>
            </a:r>
            <a:endParaRPr lang="en-IN" sz="1800" b="0" strike="noStrike" spc="-1" dirty="0">
              <a:solidFill>
                <a:srgbClr val="000000"/>
              </a:solidFill>
              <a:uFill>
                <a:solidFill>
                  <a:srgbClr val="FFFFFF"/>
                </a:solidFill>
              </a:uFill>
              <a:latin typeface="Arial"/>
            </a:endParaRPr>
          </a:p>
        </p:txBody>
      </p:sp>
      <p:sp>
        <p:nvSpPr>
          <p:cNvPr id="197"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C968D3D3-A5C6-4A90-B577-D6CFC421721E}" type="slidenum">
              <a:rPr lang="en-IN" sz="1800" b="0" strike="noStrike" spc="-1">
                <a:solidFill>
                  <a:srgbClr val="000000"/>
                </a:solidFill>
                <a:uFill>
                  <a:solidFill>
                    <a:srgbClr val="FFFFFF"/>
                  </a:solidFill>
                </a:uFill>
                <a:latin typeface="Arial"/>
              </a:rPr>
              <a:t>10</a:t>
            </a:fld>
            <a:endParaRPr lang="en-IN" sz="1800" b="0" strike="noStrike" spc="-1">
              <a:solidFill>
                <a:srgbClr val="000000"/>
              </a:solidFill>
              <a:uFill>
                <a:solidFill>
                  <a:srgbClr val="FFFFFF"/>
                </a:solidFill>
              </a:uFill>
              <a:latin typeface="Aria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1833" y="1593112"/>
            <a:ext cx="44196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707" y="2329416"/>
            <a:ext cx="4848225"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392" y="4076460"/>
            <a:ext cx="33718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392" y="4755726"/>
            <a:ext cx="534352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299034" y="1615707"/>
            <a:ext cx="922817" cy="400110"/>
          </a:xfrm>
          <a:prstGeom prst="rect">
            <a:avLst/>
          </a:prstGeom>
          <a:noFill/>
        </p:spPr>
        <p:txBody>
          <a:bodyPr wrap="none" rtlCol="0">
            <a:spAutoFit/>
          </a:bodyPr>
          <a:lstStyle/>
          <a:p>
            <a:r>
              <a:rPr lang="en-US" sz="2000" dirty="0" smtClean="0">
                <a:latin typeface="Calibri" panose="020F0502020204030204" pitchFamily="34" charset="0"/>
              </a:rPr>
              <a:t>Table 1</a:t>
            </a:r>
            <a:endParaRPr lang="en-US" sz="2000" dirty="0">
              <a:latin typeface="Calibri" panose="020F0502020204030204" pitchFamily="34" charset="0"/>
            </a:endParaRPr>
          </a:p>
        </p:txBody>
      </p:sp>
      <p:sp>
        <p:nvSpPr>
          <p:cNvPr id="16" name="TextBox 15"/>
          <p:cNvSpPr txBox="1"/>
          <p:nvPr/>
        </p:nvSpPr>
        <p:spPr>
          <a:xfrm>
            <a:off x="7299034" y="4158494"/>
            <a:ext cx="922817" cy="400110"/>
          </a:xfrm>
          <a:prstGeom prst="rect">
            <a:avLst/>
          </a:prstGeom>
          <a:noFill/>
        </p:spPr>
        <p:txBody>
          <a:bodyPr wrap="none" rtlCol="0">
            <a:spAutoFit/>
          </a:bodyPr>
          <a:lstStyle/>
          <a:p>
            <a:r>
              <a:rPr lang="en-US" sz="2000" dirty="0" smtClean="0">
                <a:latin typeface="Calibri" panose="020F0502020204030204" pitchFamily="34" charset="0"/>
              </a:rPr>
              <a:t>Table 2</a:t>
            </a:r>
            <a:endParaRPr lang="en-US" sz="2000" dirty="0">
              <a:latin typeface="Calibri" panose="020F0502020204030204" pitchFamily="34" charset="0"/>
            </a:endParaRPr>
          </a:p>
        </p:txBody>
      </p:sp>
    </p:spTree>
    <p:extLst>
      <p:ext uri="{BB962C8B-B14F-4D97-AF65-F5344CB8AC3E}">
        <p14:creationId xmlns:p14="http://schemas.microsoft.com/office/powerpoint/2010/main" val="24412411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720" indent="-342360" algn="ctr">
              <a:lnSpc>
                <a:spcPct val="100000"/>
              </a:lnSpc>
            </a:pPr>
            <a:r>
              <a:rPr lang="en-IN" sz="3600" b="1" strike="noStrike" spc="-1" dirty="0" smtClean="0">
                <a:solidFill>
                  <a:srgbClr val="FFFFFF"/>
                </a:solidFill>
                <a:uFill>
                  <a:solidFill>
                    <a:srgbClr val="FFFFFF"/>
                  </a:solidFill>
                </a:uFill>
                <a:latin typeface="Arial"/>
                <a:ea typeface="Arial"/>
              </a:rPr>
              <a:t>Difference between Natural join and Inner join</a:t>
            </a:r>
            <a:endParaRPr lang="en-IN" sz="1800" b="0" strike="noStrike" spc="-1" dirty="0">
              <a:solidFill>
                <a:srgbClr val="000000"/>
              </a:solidFill>
              <a:uFill>
                <a:solidFill>
                  <a:srgbClr val="FFFFFF"/>
                </a:solidFill>
              </a:uFill>
              <a:latin typeface="Arial"/>
            </a:endParaRPr>
          </a:p>
        </p:txBody>
      </p:sp>
      <p:sp>
        <p:nvSpPr>
          <p:cNvPr id="197"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C968D3D3-A5C6-4A90-B577-D6CFC421721E}" type="slidenum">
              <a:rPr lang="en-IN" sz="1200" b="0" strike="noStrike" spc="-1">
                <a:solidFill>
                  <a:srgbClr val="000000"/>
                </a:solidFill>
                <a:uFill>
                  <a:solidFill>
                    <a:srgbClr val="FFFFFF"/>
                  </a:solidFill>
                </a:uFill>
                <a:latin typeface="Arial"/>
              </a:rPr>
              <a:t>11</a:t>
            </a:fld>
            <a:endParaRPr lang="en-IN" sz="1200" b="0" strike="noStrike" spc="-1" dirty="0">
              <a:solidFill>
                <a:srgbClr val="000000"/>
              </a:solidFill>
              <a:uFill>
                <a:solidFill>
                  <a:srgbClr val="FFFFFF"/>
                </a:solidFill>
              </a:uFill>
              <a:latin typeface="Arial"/>
            </a:endParaRPr>
          </a:p>
        </p:txBody>
      </p:sp>
      <p:sp>
        <p:nvSpPr>
          <p:cNvPr id="4" name="TextBox 3"/>
          <p:cNvSpPr txBox="1"/>
          <p:nvPr/>
        </p:nvSpPr>
        <p:spPr>
          <a:xfrm>
            <a:off x="7299034" y="1615707"/>
            <a:ext cx="1407758" cy="461665"/>
          </a:xfrm>
          <a:prstGeom prst="rect">
            <a:avLst/>
          </a:prstGeom>
          <a:noFill/>
        </p:spPr>
        <p:txBody>
          <a:bodyPr wrap="none" rtlCol="0">
            <a:spAutoFit/>
          </a:bodyPr>
          <a:lstStyle/>
          <a:p>
            <a:r>
              <a:rPr lang="en-US" sz="2400" dirty="0" smtClean="0">
                <a:latin typeface="Calibri" panose="020F0502020204030204" pitchFamily="34" charset="0"/>
              </a:rPr>
              <a:t>Inner Join</a:t>
            </a:r>
            <a:endParaRPr lang="en-US" sz="2400" dirty="0">
              <a:latin typeface="Calibri" panose="020F0502020204030204" pitchFamily="34" charset="0"/>
            </a:endParaRPr>
          </a:p>
        </p:txBody>
      </p:sp>
      <p:sp>
        <p:nvSpPr>
          <p:cNvPr id="16" name="TextBox 15"/>
          <p:cNvSpPr txBox="1"/>
          <p:nvPr/>
        </p:nvSpPr>
        <p:spPr>
          <a:xfrm>
            <a:off x="7334758" y="4484281"/>
            <a:ext cx="1427378" cy="400110"/>
          </a:xfrm>
          <a:prstGeom prst="rect">
            <a:avLst/>
          </a:prstGeom>
          <a:noFill/>
        </p:spPr>
        <p:txBody>
          <a:bodyPr wrap="none" rtlCol="0">
            <a:spAutoFit/>
          </a:bodyPr>
          <a:lstStyle/>
          <a:p>
            <a:r>
              <a:rPr lang="en-US" sz="2000" dirty="0" smtClean="0">
                <a:latin typeface="Calibri" panose="020F0502020204030204" pitchFamily="34" charset="0"/>
              </a:rPr>
              <a:t>Natural Join</a:t>
            </a:r>
            <a:endParaRPr lang="en-US" sz="2000" dirty="0">
              <a:latin typeface="Calibri" panose="020F0502020204030204"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303" y="1542227"/>
            <a:ext cx="4267098" cy="885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910" y="2590800"/>
            <a:ext cx="7321100" cy="1568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316158"/>
            <a:ext cx="4952880" cy="68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8444" y="5143057"/>
            <a:ext cx="693420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021082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57200" y="1600200"/>
            <a:ext cx="8229240" cy="4952520"/>
          </a:xfrm>
          <a:prstGeom prst="rect">
            <a:avLst/>
          </a:prstGeom>
          <a:noFill/>
          <a:ln>
            <a:noFill/>
          </a:ln>
        </p:spPr>
        <p:style>
          <a:lnRef idx="0">
            <a:scrgbClr r="0" g="0" b="0"/>
          </a:lnRef>
          <a:fillRef idx="0">
            <a:scrgbClr r="0" g="0" b="0"/>
          </a:fillRef>
          <a:effectRef idx="0">
            <a:scrgbClr r="0" g="0" b="0"/>
          </a:effectRef>
          <a:fontRef idx="minor"/>
        </p:style>
      </p:sp>
      <p:sp>
        <p:nvSpPr>
          <p:cNvPr id="201"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720" indent="-342360" algn="ctr">
              <a:lnSpc>
                <a:spcPct val="100000"/>
              </a:lnSpc>
            </a:pPr>
            <a:r>
              <a:rPr lang="en-IN" sz="3600" b="1" strike="noStrike" spc="-1">
                <a:solidFill>
                  <a:srgbClr val="FFFFFF"/>
                </a:solidFill>
                <a:uFill>
                  <a:solidFill>
                    <a:srgbClr val="FFFFFF"/>
                  </a:solidFill>
                </a:uFill>
                <a:latin typeface="Arial"/>
                <a:ea typeface="Arial"/>
              </a:rPr>
              <a:t>MySQL cross join</a:t>
            </a:r>
            <a:endParaRPr lang="en-IN" sz="1800" b="0" strike="noStrike" spc="-1">
              <a:solidFill>
                <a:srgbClr val="000000"/>
              </a:solidFill>
              <a:uFill>
                <a:solidFill>
                  <a:srgbClr val="FFFFFF"/>
                </a:solidFill>
              </a:uFill>
              <a:latin typeface="Arial"/>
            </a:endParaRPr>
          </a:p>
        </p:txBody>
      </p:sp>
      <p:sp>
        <p:nvSpPr>
          <p:cNvPr id="202"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BCA7926A-DF59-403A-95C7-8F060FC4BB7D}" type="slidenum">
              <a:rPr lang="en-IN" sz="1200" b="0" strike="noStrike" spc="-1">
                <a:solidFill>
                  <a:srgbClr val="000000"/>
                </a:solidFill>
                <a:uFill>
                  <a:solidFill>
                    <a:srgbClr val="FFFFFF"/>
                  </a:solidFill>
                </a:uFill>
                <a:latin typeface="Arial"/>
              </a:rPr>
              <a:t>12</a:t>
            </a:fld>
            <a:endParaRPr lang="en-IN" sz="1200" b="0" strike="noStrike" spc="-1" dirty="0">
              <a:solidFill>
                <a:srgbClr val="000000"/>
              </a:solidFill>
              <a:uFill>
                <a:solidFill>
                  <a:srgbClr val="FFFFFF"/>
                </a:solidFill>
              </a:uFill>
              <a:latin typeface="Arial"/>
            </a:endParaRPr>
          </a:p>
        </p:txBody>
      </p:sp>
      <p:pic>
        <p:nvPicPr>
          <p:cNvPr id="203" name="Picture 202"/>
          <p:cNvPicPr/>
          <p:nvPr/>
        </p:nvPicPr>
        <p:blipFill>
          <a:blip r:embed="rId2"/>
          <a:stretch/>
        </p:blipFill>
        <p:spPr>
          <a:xfrm>
            <a:off x="3960000" y="2019420"/>
            <a:ext cx="5040000" cy="4114080"/>
          </a:xfrm>
          <a:prstGeom prst="rect">
            <a:avLst/>
          </a:prstGeom>
          <a:ln>
            <a:noFill/>
          </a:ln>
        </p:spPr>
      </p:pic>
      <p:sp>
        <p:nvSpPr>
          <p:cNvPr id="204" name="TextShape 4"/>
          <p:cNvSpPr txBox="1"/>
          <p:nvPr/>
        </p:nvSpPr>
        <p:spPr>
          <a:xfrm>
            <a:off x="72000" y="1656360"/>
            <a:ext cx="3888000" cy="4904280"/>
          </a:xfrm>
          <a:prstGeom prst="rect">
            <a:avLst/>
          </a:prstGeom>
          <a:noFill/>
          <a:ln>
            <a:noFill/>
          </a:ln>
        </p:spPr>
        <p:txBody>
          <a:bodyPr lIns="90000" tIns="45000" rIns="90000" bIns="45000"/>
          <a:lstStyle/>
          <a:p>
            <a:r>
              <a:rPr lang="en-IN" sz="2400" b="1" strike="noStrike" spc="-1" dirty="0">
                <a:solidFill>
                  <a:srgbClr val="000000"/>
                </a:solidFill>
                <a:uFill>
                  <a:solidFill>
                    <a:srgbClr val="FFFFFF"/>
                  </a:solidFill>
                </a:uFill>
                <a:latin typeface="Calibri"/>
              </a:rPr>
              <a:t>Syntax:</a:t>
            </a:r>
            <a:endParaRPr lang="en-IN" sz="1400" b="0" strike="noStrike" spc="-1" dirty="0">
              <a:solidFill>
                <a:srgbClr val="000000"/>
              </a:solidFill>
              <a:uFill>
                <a:solidFill>
                  <a:srgbClr val="FFFFFF"/>
                </a:solidFill>
              </a:uFill>
              <a:latin typeface="Arial"/>
            </a:endParaRPr>
          </a:p>
          <a:p>
            <a:r>
              <a:rPr lang="en-IN" sz="2200" b="0" strike="noStrike" spc="-1" dirty="0">
                <a:solidFill>
                  <a:srgbClr val="000000"/>
                </a:solidFill>
                <a:uFill>
                  <a:solidFill>
                    <a:srgbClr val="FFFFFF"/>
                  </a:solidFill>
                </a:uFill>
                <a:latin typeface="Calibri"/>
              </a:rPr>
              <a:t>SELECT </a:t>
            </a:r>
            <a:r>
              <a:rPr lang="en-IN" sz="2200" b="0" i="1" strike="noStrike" spc="-1" dirty="0" err="1">
                <a:solidFill>
                  <a:srgbClr val="000000"/>
                </a:solidFill>
                <a:uFill>
                  <a:solidFill>
                    <a:srgbClr val="FFFFFF"/>
                  </a:solidFill>
                </a:uFill>
                <a:latin typeface="Calibri"/>
              </a:rPr>
              <a:t>column_name</a:t>
            </a:r>
            <a:r>
              <a:rPr lang="en-IN" sz="2200" b="0" i="1" strike="noStrike" spc="-1" dirty="0">
                <a:solidFill>
                  <a:srgbClr val="000000"/>
                </a:solidFill>
                <a:uFill>
                  <a:solidFill>
                    <a:srgbClr val="FFFFFF"/>
                  </a:solidFill>
                </a:uFill>
                <a:latin typeface="Calibri"/>
              </a:rPr>
              <a:t>(s)</a:t>
            </a:r>
            <a:r>
              <a:rPr lang="en-IN" sz="2200" b="0" strike="noStrike" spc="-1" dirty="0">
                <a:solidFill>
                  <a:srgbClr val="000000"/>
                </a:solidFill>
                <a:uFill>
                  <a:solidFill>
                    <a:srgbClr val="FFFFFF"/>
                  </a:solidFill>
                </a:uFill>
                <a:latin typeface="Calibri"/>
              </a:rPr>
              <a:t> FROM Table 1 CROSS JOIN Table2;</a:t>
            </a:r>
            <a:endParaRPr lang="en-IN" sz="1400" b="0" strike="noStrike" spc="-1" dirty="0">
              <a:solidFill>
                <a:srgbClr val="000000"/>
              </a:solidFill>
              <a:uFill>
                <a:solidFill>
                  <a:srgbClr val="FFFFFF"/>
                </a:solidFill>
              </a:uFill>
              <a:latin typeface="Arial"/>
            </a:endParaRPr>
          </a:p>
          <a:p>
            <a:pPr algn="just"/>
            <a:endParaRPr lang="en-IN" sz="2200" b="0" strike="noStrike" spc="-1" dirty="0" smtClean="0">
              <a:solidFill>
                <a:srgbClr val="000000"/>
              </a:solidFill>
              <a:uFill>
                <a:solidFill>
                  <a:srgbClr val="FFFFFF"/>
                </a:solidFill>
              </a:uFill>
              <a:latin typeface="Calibri"/>
            </a:endParaRPr>
          </a:p>
          <a:p>
            <a:pPr algn="just"/>
            <a:r>
              <a:rPr lang="en-IN" sz="2200" b="0" strike="noStrike" spc="-1" dirty="0" smtClean="0">
                <a:solidFill>
                  <a:srgbClr val="000000"/>
                </a:solidFill>
                <a:uFill>
                  <a:solidFill>
                    <a:srgbClr val="FFFFFF"/>
                  </a:solidFill>
                </a:uFill>
                <a:latin typeface="Calibri"/>
              </a:rPr>
              <a:t>In </a:t>
            </a:r>
            <a:r>
              <a:rPr lang="en-IN" sz="2200" b="0" strike="noStrike" spc="-1" dirty="0">
                <a:solidFill>
                  <a:srgbClr val="000000"/>
                </a:solidFill>
                <a:uFill>
                  <a:solidFill>
                    <a:srgbClr val="FFFFFF"/>
                  </a:solidFill>
                </a:uFill>
                <a:latin typeface="Calibri"/>
              </a:rPr>
              <a:t>this join, the result table is obtained by multiplying each row of the first table with all rows in the second table if no condition is introduced with CROSS JOIN.</a:t>
            </a:r>
            <a:endParaRPr lang="en-IN" sz="1400" b="0" strike="noStrike" spc="-1" dirty="0">
              <a:solidFill>
                <a:srgbClr val="000000"/>
              </a:solidFill>
              <a:uFill>
                <a:solidFill>
                  <a:srgbClr val="FFFFFF"/>
                </a:solidFill>
              </a:uFill>
              <a:latin typeface="Arial"/>
            </a:endParaRPr>
          </a:p>
          <a:p>
            <a:endParaRPr lang="en-IN" sz="10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457200" y="1600200"/>
            <a:ext cx="8229240" cy="4755960"/>
          </a:xfrm>
          <a:prstGeom prst="rect">
            <a:avLst/>
          </a:prstGeom>
          <a:noFill/>
          <a:ln>
            <a:noFill/>
          </a:ln>
        </p:spPr>
        <p:style>
          <a:lnRef idx="0">
            <a:scrgbClr r="0" g="0" b="0"/>
          </a:lnRef>
          <a:fillRef idx="0">
            <a:scrgbClr r="0" g="0" b="0"/>
          </a:fillRef>
          <a:effectRef idx="0">
            <a:scrgbClr r="0" g="0" b="0"/>
          </a:effectRef>
          <a:fontRef idx="minor"/>
        </p:style>
        <p:txBody>
          <a:bodyPr/>
          <a:lstStyle/>
          <a:p>
            <a:pPr marL="457200" indent="-431280">
              <a:lnSpc>
                <a:spcPct val="100000"/>
              </a:lnSpc>
              <a:buClr>
                <a:srgbClr val="000000"/>
              </a:buClr>
              <a:buFont typeface="Arial"/>
              <a:buChar char="●"/>
            </a:pPr>
            <a:r>
              <a:rPr lang="en-IN" sz="2200" b="0" strike="noStrike" spc="-1" dirty="0">
                <a:solidFill>
                  <a:srgbClr val="000000"/>
                </a:solidFill>
                <a:uFill>
                  <a:solidFill>
                    <a:srgbClr val="FFFFFF"/>
                  </a:solidFill>
                </a:uFill>
                <a:latin typeface="Arial"/>
                <a:ea typeface="Arial"/>
              </a:rPr>
              <a:t>A self JOIN is a regular join, but the table is joined with itself.</a:t>
            </a:r>
            <a:endParaRPr lang="en-IN" sz="1800" b="0" strike="noStrike" spc="-1" dirty="0">
              <a:solidFill>
                <a:srgbClr val="000000"/>
              </a:solidFill>
              <a:uFill>
                <a:solidFill>
                  <a:srgbClr val="FFFFFF"/>
                </a:solidFill>
              </a:uFill>
              <a:latin typeface="Arial"/>
            </a:endParaRPr>
          </a:p>
          <a:p>
            <a:pPr marL="25920">
              <a:lnSpc>
                <a:spcPct val="100000"/>
              </a:lnSpc>
              <a:buClr>
                <a:srgbClr val="000000"/>
              </a:buClr>
            </a:pPr>
            <a:r>
              <a:rPr lang="en-IN" sz="2200" b="0" strike="noStrike" spc="-1" dirty="0" smtClean="0">
                <a:solidFill>
                  <a:srgbClr val="000000"/>
                </a:solidFill>
                <a:uFill>
                  <a:solidFill>
                    <a:srgbClr val="FFFFFF"/>
                  </a:solidFill>
                </a:uFill>
                <a:latin typeface="Arial"/>
                <a:ea typeface="Arial"/>
              </a:rPr>
              <a:t>	</a:t>
            </a:r>
            <a:r>
              <a:rPr lang="en-IN" sz="2200" b="1" strike="noStrike" spc="-1" dirty="0" smtClean="0">
                <a:solidFill>
                  <a:srgbClr val="000000"/>
                </a:solidFill>
                <a:uFill>
                  <a:solidFill>
                    <a:srgbClr val="FFFFFF"/>
                  </a:solidFill>
                </a:uFill>
                <a:latin typeface="Arial"/>
                <a:ea typeface="Arial"/>
              </a:rPr>
              <a:t>Syntax:</a:t>
            </a:r>
            <a:endParaRPr lang="en-IN" sz="1800" b="1" strike="noStrike" spc="-1" dirty="0">
              <a:solidFill>
                <a:srgbClr val="000000"/>
              </a:solidFill>
              <a:uFill>
                <a:solidFill>
                  <a:srgbClr val="FFFFFF"/>
                </a:solidFill>
              </a:uFill>
              <a:latin typeface="Arial"/>
            </a:endParaRPr>
          </a:p>
          <a:p>
            <a:pPr marL="25920">
              <a:lnSpc>
                <a:spcPct val="100000"/>
              </a:lnSpc>
              <a:buClr>
                <a:srgbClr val="000000"/>
              </a:buClr>
            </a:pPr>
            <a:r>
              <a:rPr lang="en-IN" sz="2200" b="0" strike="noStrike" spc="-1" dirty="0">
                <a:solidFill>
                  <a:srgbClr val="000000"/>
                </a:solidFill>
                <a:uFill>
                  <a:solidFill>
                    <a:srgbClr val="FFFFFF"/>
                  </a:solidFill>
                </a:uFill>
                <a:latin typeface="Arial"/>
                <a:ea typeface="Arial"/>
              </a:rPr>
              <a:t> </a:t>
            </a:r>
            <a:endParaRPr lang="en-IN" sz="1800" b="0" strike="noStrike" spc="-1" dirty="0">
              <a:solidFill>
                <a:srgbClr val="000000"/>
              </a:solidFill>
              <a:uFill>
                <a:solidFill>
                  <a:srgbClr val="FFFFFF"/>
                </a:solidFill>
              </a:uFill>
              <a:latin typeface="Arial"/>
            </a:endParaRPr>
          </a:p>
          <a:p>
            <a:pPr marL="25920">
              <a:lnSpc>
                <a:spcPct val="100000"/>
              </a:lnSpc>
              <a:buClr>
                <a:srgbClr val="000000"/>
              </a:buClr>
            </a:pPr>
            <a:r>
              <a:rPr lang="en-IN" sz="2200" b="0" strike="noStrike" spc="-1" dirty="0">
                <a:solidFill>
                  <a:srgbClr val="000000"/>
                </a:solidFill>
                <a:uFill>
                  <a:solidFill>
                    <a:srgbClr val="FFFFFF"/>
                  </a:solidFill>
                </a:uFill>
                <a:latin typeface="Arial"/>
                <a:ea typeface="Arial"/>
              </a:rPr>
              <a:t> </a:t>
            </a:r>
            <a:endParaRPr lang="en-IN" sz="1800" b="0" strike="noStrike" spc="-1" dirty="0">
              <a:solidFill>
                <a:srgbClr val="000000"/>
              </a:solidFill>
              <a:uFill>
                <a:solidFill>
                  <a:srgbClr val="FFFFFF"/>
                </a:solidFill>
              </a:uFill>
              <a:latin typeface="Arial"/>
            </a:endParaRPr>
          </a:p>
          <a:p>
            <a:pPr marL="25920">
              <a:lnSpc>
                <a:spcPct val="100000"/>
              </a:lnSpc>
              <a:buClr>
                <a:srgbClr val="000000"/>
              </a:buClr>
            </a:pPr>
            <a:r>
              <a:rPr lang="en-IN" sz="2200" b="0" strike="noStrike" spc="-1" dirty="0">
                <a:solidFill>
                  <a:srgbClr val="000000"/>
                </a:solidFill>
                <a:uFill>
                  <a:solidFill>
                    <a:srgbClr val="FFFFFF"/>
                  </a:solidFill>
                </a:uFill>
                <a:latin typeface="Arial"/>
                <a:ea typeface="Arial"/>
              </a:rPr>
              <a:t> </a:t>
            </a:r>
            <a:endParaRPr lang="en-IN" sz="1800" b="0" strike="noStrike" spc="-1" dirty="0">
              <a:solidFill>
                <a:srgbClr val="000000"/>
              </a:solidFill>
              <a:uFill>
                <a:solidFill>
                  <a:srgbClr val="FFFFFF"/>
                </a:solidFill>
              </a:uFill>
              <a:latin typeface="Arial"/>
            </a:endParaRPr>
          </a:p>
          <a:p>
            <a:pPr marL="25920">
              <a:lnSpc>
                <a:spcPct val="100000"/>
              </a:lnSpc>
              <a:buClr>
                <a:srgbClr val="000000"/>
              </a:buClr>
            </a:pPr>
            <a:r>
              <a:rPr lang="en-IN" sz="2200" b="0" strike="noStrike" spc="-1" dirty="0">
                <a:solidFill>
                  <a:srgbClr val="000000"/>
                </a:solidFill>
                <a:uFill>
                  <a:solidFill>
                    <a:srgbClr val="FFFFFF"/>
                  </a:solidFill>
                </a:uFill>
                <a:latin typeface="Arial"/>
                <a:ea typeface="Arial"/>
              </a:rPr>
              <a:t>For example:</a:t>
            </a:r>
            <a:endParaRPr lang="en-IN" sz="1800" b="0" strike="noStrike" spc="-1" dirty="0">
              <a:solidFill>
                <a:srgbClr val="000000"/>
              </a:solidFill>
              <a:uFill>
                <a:solidFill>
                  <a:srgbClr val="FFFFFF"/>
                </a:solidFill>
              </a:uFill>
              <a:latin typeface="Arial"/>
            </a:endParaRPr>
          </a:p>
        </p:txBody>
      </p:sp>
      <p:sp>
        <p:nvSpPr>
          <p:cNvPr id="206"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720" indent="-342360" algn="ctr">
              <a:lnSpc>
                <a:spcPct val="100000"/>
              </a:lnSpc>
            </a:pPr>
            <a:r>
              <a:rPr lang="en-IN" sz="3600" b="1" strike="noStrike" spc="-1">
                <a:solidFill>
                  <a:srgbClr val="FFFFFF"/>
                </a:solidFill>
                <a:uFill>
                  <a:solidFill>
                    <a:srgbClr val="FFFFFF"/>
                  </a:solidFill>
                </a:uFill>
                <a:latin typeface="Arial"/>
                <a:ea typeface="Arial"/>
              </a:rPr>
              <a:t>MySQL Self Join</a:t>
            </a:r>
            <a:endParaRPr lang="en-IN" sz="1800" b="0" strike="noStrike" spc="-1">
              <a:solidFill>
                <a:srgbClr val="000000"/>
              </a:solidFill>
              <a:uFill>
                <a:solidFill>
                  <a:srgbClr val="FFFFFF"/>
                </a:solidFill>
              </a:uFill>
              <a:latin typeface="Arial"/>
            </a:endParaRPr>
          </a:p>
        </p:txBody>
      </p:sp>
      <p:sp>
        <p:nvSpPr>
          <p:cNvPr id="207"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6F889255-35C0-4BCA-B341-D3461FD2E564}" type="slidenum">
              <a:rPr lang="en-IN" sz="1200" b="0" strike="noStrike" spc="-1">
                <a:solidFill>
                  <a:srgbClr val="000000"/>
                </a:solidFill>
                <a:uFill>
                  <a:solidFill>
                    <a:srgbClr val="FFFFFF"/>
                  </a:solidFill>
                </a:uFill>
                <a:latin typeface="Arial"/>
              </a:rPr>
              <a:t>13</a:t>
            </a:fld>
            <a:endParaRPr lang="en-IN" sz="1200" b="0" strike="noStrike" spc="-1" dirty="0">
              <a:solidFill>
                <a:srgbClr val="000000"/>
              </a:solidFill>
              <a:uFill>
                <a:solidFill>
                  <a:srgbClr val="FFFFFF"/>
                </a:solidFill>
              </a:uFill>
              <a:latin typeface="Arial"/>
            </a:endParaRPr>
          </a:p>
        </p:txBody>
      </p:sp>
      <p:pic>
        <p:nvPicPr>
          <p:cNvPr id="208" name="Picture 207"/>
          <p:cNvPicPr/>
          <p:nvPr/>
        </p:nvPicPr>
        <p:blipFill>
          <a:blip r:embed="rId2"/>
          <a:stretch/>
        </p:blipFill>
        <p:spPr>
          <a:xfrm>
            <a:off x="2809440" y="2439000"/>
            <a:ext cx="3525120" cy="907920"/>
          </a:xfrm>
          <a:prstGeom prst="rect">
            <a:avLst/>
          </a:prstGeom>
          <a:ln>
            <a:noFill/>
          </a:ln>
        </p:spPr>
      </p:pic>
      <p:pic>
        <p:nvPicPr>
          <p:cNvPr id="209" name="Picture 208"/>
          <p:cNvPicPr/>
          <p:nvPr/>
        </p:nvPicPr>
        <p:blipFill>
          <a:blip r:embed="rId3"/>
          <a:stretch/>
        </p:blipFill>
        <p:spPr>
          <a:xfrm>
            <a:off x="466920" y="3981724"/>
            <a:ext cx="8341200" cy="2087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720" indent="-342360" algn="ctr">
              <a:lnSpc>
                <a:spcPct val="100000"/>
              </a:lnSpc>
            </a:pPr>
            <a:r>
              <a:rPr lang="en-IN" sz="3600" b="1" strike="noStrike" spc="-1">
                <a:solidFill>
                  <a:srgbClr val="FFFFFF"/>
                </a:solidFill>
                <a:uFill>
                  <a:solidFill>
                    <a:srgbClr val="FFFFFF"/>
                  </a:solidFill>
                </a:uFill>
                <a:latin typeface="Calibri"/>
                <a:ea typeface="Arial"/>
              </a:rPr>
              <a:t>MySQL – Stored Procedure</a:t>
            </a:r>
            <a:endParaRPr lang="en-IN" sz="1800" b="0" strike="noStrike" spc="-1">
              <a:solidFill>
                <a:srgbClr val="000000"/>
              </a:solidFill>
              <a:uFill>
                <a:solidFill>
                  <a:srgbClr val="FFFFFF"/>
                </a:solidFill>
              </a:uFill>
              <a:latin typeface="Arial"/>
            </a:endParaRPr>
          </a:p>
        </p:txBody>
      </p:sp>
      <p:sp>
        <p:nvSpPr>
          <p:cNvPr id="211" name="CustomShape 2"/>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A96CB8D9-462D-4C80-B78D-CB65C8744EE0}" type="slidenum">
              <a:rPr lang="en-IN" sz="1200" b="0" strike="noStrike" spc="-1">
                <a:solidFill>
                  <a:srgbClr val="898989"/>
                </a:solidFill>
                <a:uFill>
                  <a:solidFill>
                    <a:srgbClr val="FFFFFF"/>
                  </a:solidFill>
                </a:uFill>
                <a:latin typeface="Calibri"/>
                <a:ea typeface="Calibri"/>
              </a:rPr>
              <a:t>14</a:t>
            </a:fld>
            <a:endParaRPr lang="en-IN" sz="1800" b="0" strike="noStrike" spc="-1">
              <a:solidFill>
                <a:srgbClr val="000000"/>
              </a:solidFill>
              <a:uFill>
                <a:solidFill>
                  <a:srgbClr val="FFFFFF"/>
                </a:solidFill>
              </a:uFill>
              <a:latin typeface="Arial"/>
            </a:endParaRPr>
          </a:p>
        </p:txBody>
      </p:sp>
      <p:sp>
        <p:nvSpPr>
          <p:cNvPr id="212" name="CustomShape 3"/>
          <p:cNvSpPr/>
          <p:nvPr/>
        </p:nvSpPr>
        <p:spPr>
          <a:xfrm>
            <a:off x="457200" y="1600200"/>
            <a:ext cx="8229240" cy="45255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457200" indent="-380520">
              <a:lnSpc>
                <a:spcPct val="100000"/>
              </a:lnSpc>
              <a:buClr>
                <a:srgbClr val="000000"/>
              </a:buClr>
              <a:buFont typeface="Symbol" charset="2"/>
              <a:buChar char=""/>
            </a:pPr>
            <a:r>
              <a:rPr lang="en-IN" sz="2400" b="0" strike="noStrike" spc="-1" dirty="0">
                <a:solidFill>
                  <a:srgbClr val="000000"/>
                </a:solidFill>
                <a:uFill>
                  <a:solidFill>
                    <a:srgbClr val="FFFFFF"/>
                  </a:solidFill>
                </a:uFill>
                <a:latin typeface="Calibri"/>
                <a:ea typeface="Arial"/>
              </a:rPr>
              <a:t>A stored procedure is a prepared SQL code that you can save, so the code can be reused over and over again.</a:t>
            </a:r>
            <a:endParaRPr lang="en-IN" sz="2000" b="0" strike="noStrike" spc="-1" dirty="0">
              <a:solidFill>
                <a:srgbClr val="000000"/>
              </a:solidFill>
              <a:uFill>
                <a:solidFill>
                  <a:srgbClr val="FFFFFF"/>
                </a:solidFill>
              </a:uFill>
              <a:latin typeface="Arial"/>
            </a:endParaRPr>
          </a:p>
          <a:p>
            <a:pPr marL="457200" indent="-380520">
              <a:lnSpc>
                <a:spcPct val="100000"/>
              </a:lnSpc>
              <a:buClr>
                <a:srgbClr val="000000"/>
              </a:buClr>
              <a:buFont typeface="Symbol" charset="2"/>
              <a:buChar char=""/>
            </a:pPr>
            <a:r>
              <a:rPr lang="en-IN" sz="2400" b="0" strike="noStrike" spc="-1" dirty="0">
                <a:solidFill>
                  <a:srgbClr val="000000"/>
                </a:solidFill>
                <a:uFill>
                  <a:solidFill>
                    <a:srgbClr val="FFFFFF"/>
                  </a:solidFill>
                </a:uFill>
                <a:latin typeface="Calibri"/>
                <a:ea typeface="Arial"/>
              </a:rPr>
              <a:t>A stored procedure has three main parts:</a:t>
            </a:r>
            <a:endParaRPr lang="en-IN" sz="2000" b="0" strike="noStrike" spc="-1" dirty="0">
              <a:solidFill>
                <a:srgbClr val="000000"/>
              </a:solidFill>
              <a:uFill>
                <a:solidFill>
                  <a:srgbClr val="FFFFFF"/>
                </a:solidFill>
              </a:uFill>
              <a:latin typeface="Arial"/>
            </a:endParaRPr>
          </a:p>
          <a:p>
            <a:pPr marL="864000" lvl="3" indent="-216000">
              <a:lnSpc>
                <a:spcPct val="100000"/>
              </a:lnSpc>
              <a:buClr>
                <a:srgbClr val="000000"/>
              </a:buClr>
              <a:buSzPct val="45000"/>
              <a:buFont typeface="Symbol" charset="2"/>
              <a:buChar char=""/>
            </a:pPr>
            <a:r>
              <a:rPr lang="en-IN" sz="2400" b="1" strike="noStrike" spc="-1" dirty="0">
                <a:solidFill>
                  <a:srgbClr val="000000"/>
                </a:solidFill>
                <a:uFill>
                  <a:solidFill>
                    <a:srgbClr val="FFFFFF"/>
                  </a:solidFill>
                </a:uFill>
                <a:latin typeface="Calibri"/>
                <a:ea typeface="Arial"/>
              </a:rPr>
              <a:t>Input</a:t>
            </a:r>
            <a:r>
              <a:rPr lang="en-IN" sz="2400" b="0" strike="noStrike" spc="-1" dirty="0">
                <a:solidFill>
                  <a:srgbClr val="000000"/>
                </a:solidFill>
                <a:uFill>
                  <a:solidFill>
                    <a:srgbClr val="FFFFFF"/>
                  </a:solidFill>
                </a:uFill>
                <a:latin typeface="Calibri"/>
                <a:ea typeface="Arial"/>
              </a:rPr>
              <a:t>: Store procedure can accept parameter values as inputs.  Depending on how the parameters are defined, modified values can be passed back to the calling program</a:t>
            </a:r>
            <a:endParaRPr lang="en-IN" sz="2000" b="0" strike="noStrike" spc="-1" dirty="0">
              <a:solidFill>
                <a:srgbClr val="000000"/>
              </a:solidFill>
              <a:uFill>
                <a:solidFill>
                  <a:srgbClr val="FFFFFF"/>
                </a:solidFill>
              </a:uFill>
              <a:latin typeface="Arial"/>
            </a:endParaRPr>
          </a:p>
          <a:p>
            <a:pPr marL="864000" lvl="3" indent="-216000">
              <a:lnSpc>
                <a:spcPct val="100000"/>
              </a:lnSpc>
              <a:buClr>
                <a:srgbClr val="000000"/>
              </a:buClr>
              <a:buSzPct val="45000"/>
              <a:buFont typeface="Symbol" charset="2"/>
              <a:buChar char=""/>
            </a:pPr>
            <a:r>
              <a:rPr lang="en-IN" sz="2400" b="1" strike="noStrike" spc="-1" dirty="0">
                <a:solidFill>
                  <a:srgbClr val="000000"/>
                </a:solidFill>
                <a:uFill>
                  <a:solidFill>
                    <a:srgbClr val="FFFFFF"/>
                  </a:solidFill>
                </a:uFill>
                <a:latin typeface="Calibri"/>
                <a:ea typeface="Arial"/>
              </a:rPr>
              <a:t>Execution</a:t>
            </a:r>
            <a:r>
              <a:rPr lang="en-IN" sz="2400" b="0" strike="noStrike" spc="-1" dirty="0">
                <a:solidFill>
                  <a:srgbClr val="000000"/>
                </a:solidFill>
                <a:uFill>
                  <a:solidFill>
                    <a:srgbClr val="FFFFFF"/>
                  </a:solidFill>
                </a:uFill>
                <a:latin typeface="Calibri"/>
                <a:ea typeface="Arial"/>
              </a:rPr>
              <a:t>: Stored procedures can execute SQL statements, utilize conditional logic such as IF THEN or CASE statements and lopping constructs to perform tasks.</a:t>
            </a:r>
            <a:endParaRPr lang="en-IN" sz="2000" b="0" strike="noStrike" spc="-1" dirty="0">
              <a:solidFill>
                <a:srgbClr val="000000"/>
              </a:solidFill>
              <a:uFill>
                <a:solidFill>
                  <a:srgbClr val="FFFFFF"/>
                </a:solidFill>
              </a:uFill>
              <a:latin typeface="Arial"/>
            </a:endParaRPr>
          </a:p>
          <a:p>
            <a:pPr marL="864000" lvl="3" indent="-216000">
              <a:lnSpc>
                <a:spcPct val="100000"/>
              </a:lnSpc>
              <a:buClr>
                <a:srgbClr val="000000"/>
              </a:buClr>
              <a:buSzPct val="45000"/>
              <a:buFont typeface="Symbol" charset="2"/>
              <a:buChar char=""/>
            </a:pPr>
            <a:r>
              <a:rPr lang="en-IN" sz="2400" b="1" strike="noStrike" spc="-1" dirty="0">
                <a:solidFill>
                  <a:srgbClr val="000000"/>
                </a:solidFill>
                <a:uFill>
                  <a:solidFill>
                    <a:srgbClr val="FFFFFF"/>
                  </a:solidFill>
                </a:uFill>
                <a:latin typeface="Calibri"/>
                <a:ea typeface="Arial"/>
              </a:rPr>
              <a:t>Outputs</a:t>
            </a:r>
            <a:r>
              <a:rPr lang="en-IN" sz="2400" b="0" strike="noStrike" spc="-1" dirty="0">
                <a:solidFill>
                  <a:srgbClr val="000000"/>
                </a:solidFill>
                <a:uFill>
                  <a:solidFill>
                    <a:srgbClr val="FFFFFF"/>
                  </a:solidFill>
                </a:uFill>
                <a:latin typeface="Calibri"/>
                <a:ea typeface="Arial"/>
              </a:rPr>
              <a:t>: A stored procedure can return a single values such as a number or text value or a result set.</a:t>
            </a:r>
            <a:endParaRPr lang="en-IN" sz="20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720" indent="-342360" algn="ctr">
              <a:lnSpc>
                <a:spcPct val="100000"/>
              </a:lnSpc>
            </a:pPr>
            <a:r>
              <a:rPr lang="en-IN" sz="3600" b="1" strike="noStrike" spc="-1">
                <a:solidFill>
                  <a:srgbClr val="FFFFFF"/>
                </a:solidFill>
                <a:uFill>
                  <a:solidFill>
                    <a:srgbClr val="FFFFFF"/>
                  </a:solidFill>
                </a:uFill>
                <a:latin typeface="Calibri"/>
                <a:ea typeface="Arial"/>
              </a:rPr>
              <a:t>Stored Procedure</a:t>
            </a:r>
            <a:endParaRPr lang="en-IN" sz="1800" b="0" strike="noStrike" spc="-1">
              <a:solidFill>
                <a:srgbClr val="000000"/>
              </a:solidFill>
              <a:uFill>
                <a:solidFill>
                  <a:srgbClr val="FFFFFF"/>
                </a:solidFill>
              </a:uFill>
              <a:latin typeface="Arial"/>
            </a:endParaRPr>
          </a:p>
        </p:txBody>
      </p:sp>
      <p:sp>
        <p:nvSpPr>
          <p:cNvPr id="214" name="CustomShape 2"/>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B41F295D-74A8-4E1D-9A36-29561179A4B4}" type="slidenum">
              <a:rPr lang="en-IN" sz="1200" b="0" strike="noStrike" spc="-1">
                <a:solidFill>
                  <a:srgbClr val="898989"/>
                </a:solidFill>
                <a:uFill>
                  <a:solidFill>
                    <a:srgbClr val="FFFFFF"/>
                  </a:solidFill>
                </a:uFill>
                <a:latin typeface="Calibri"/>
                <a:ea typeface="Calibri"/>
              </a:rPr>
              <a:t>15</a:t>
            </a:fld>
            <a:endParaRPr lang="en-IN" sz="1800" b="0" strike="noStrike" spc="-1">
              <a:solidFill>
                <a:srgbClr val="000000"/>
              </a:solidFill>
              <a:uFill>
                <a:solidFill>
                  <a:srgbClr val="FFFFFF"/>
                </a:solidFill>
              </a:uFill>
              <a:latin typeface="Arial"/>
            </a:endParaRPr>
          </a:p>
        </p:txBody>
      </p:sp>
      <p:sp>
        <p:nvSpPr>
          <p:cNvPr id="215" name="CustomShape 3"/>
          <p:cNvSpPr/>
          <p:nvPr/>
        </p:nvSpPr>
        <p:spPr>
          <a:xfrm>
            <a:off x="457200" y="1600200"/>
            <a:ext cx="8229240" cy="45255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457200" indent="-380520">
              <a:lnSpc>
                <a:spcPct val="100000"/>
              </a:lnSpc>
              <a:buClr>
                <a:srgbClr val="000000"/>
              </a:buClr>
              <a:buFont typeface="Arial"/>
              <a:buChar char="●"/>
            </a:pPr>
            <a:r>
              <a:rPr lang="en-IN" sz="2400" b="0" strike="noStrike" spc="-1">
                <a:solidFill>
                  <a:srgbClr val="000000"/>
                </a:solidFill>
                <a:uFill>
                  <a:solidFill>
                    <a:srgbClr val="FFFFFF"/>
                  </a:solidFill>
                </a:uFill>
                <a:latin typeface="Calibri"/>
                <a:ea typeface="Arial"/>
              </a:rPr>
              <a:t> </a:t>
            </a:r>
            <a:endParaRPr lang="en-IN" sz="1800" b="0" strike="noStrike" spc="-1">
              <a:solidFill>
                <a:srgbClr val="000000"/>
              </a:solidFill>
              <a:uFill>
                <a:solidFill>
                  <a:srgbClr val="FFFFFF"/>
                </a:solidFill>
              </a:uFill>
              <a:latin typeface="Arial"/>
            </a:endParaRPr>
          </a:p>
          <a:p>
            <a:pPr marL="457200">
              <a:lnSpc>
                <a:spcPct val="100000"/>
              </a:lnSpc>
            </a:pPr>
            <a:endParaRPr lang="en-IN" sz="1800" b="0" strike="noStrike" spc="-1">
              <a:solidFill>
                <a:srgbClr val="000000"/>
              </a:solidFill>
              <a:uFill>
                <a:solidFill>
                  <a:srgbClr val="FFFFFF"/>
                </a:solidFill>
              </a:uFill>
              <a:latin typeface="Arial"/>
            </a:endParaRPr>
          </a:p>
        </p:txBody>
      </p:sp>
      <p:pic>
        <p:nvPicPr>
          <p:cNvPr id="216" name="Picture 215"/>
          <p:cNvPicPr/>
          <p:nvPr/>
        </p:nvPicPr>
        <p:blipFill>
          <a:blip r:embed="rId2"/>
          <a:stretch/>
        </p:blipFill>
        <p:spPr>
          <a:xfrm>
            <a:off x="1410480" y="2520000"/>
            <a:ext cx="7157520" cy="3985920"/>
          </a:xfrm>
          <a:prstGeom prst="rect">
            <a:avLst/>
          </a:prstGeom>
          <a:ln>
            <a:noFill/>
          </a:ln>
        </p:spPr>
      </p:pic>
      <p:sp>
        <p:nvSpPr>
          <p:cNvPr id="217" name="TextShape 4"/>
          <p:cNvSpPr txBox="1"/>
          <p:nvPr/>
        </p:nvSpPr>
        <p:spPr>
          <a:xfrm>
            <a:off x="457200" y="1600200"/>
            <a:ext cx="8614800" cy="1510200"/>
          </a:xfrm>
          <a:prstGeom prst="rect">
            <a:avLst/>
          </a:prstGeom>
          <a:noFill/>
          <a:ln>
            <a:noFill/>
          </a:ln>
        </p:spPr>
        <p:txBody>
          <a:bodyPr lIns="90000" tIns="45000" rIns="90000" bIns="45000"/>
          <a:lstStyle/>
          <a:p>
            <a:pPr>
              <a:lnSpc>
                <a:spcPct val="100000"/>
              </a:lnSpc>
            </a:pPr>
            <a:r>
              <a:rPr lang="en-IN" sz="2400" spc="-1" dirty="0">
                <a:solidFill>
                  <a:srgbClr val="000000"/>
                </a:solidFill>
                <a:uFill>
                  <a:solidFill>
                    <a:srgbClr val="FFFFFF"/>
                  </a:solidFill>
                </a:uFill>
                <a:latin typeface="Calibri"/>
                <a:ea typeface="Arial"/>
              </a:rPr>
              <a:t>	</a:t>
            </a:r>
            <a:r>
              <a:rPr lang="en-IN" sz="2400" spc="-1" dirty="0" smtClean="0">
                <a:solidFill>
                  <a:srgbClr val="000000"/>
                </a:solidFill>
                <a:uFill>
                  <a:solidFill>
                    <a:srgbClr val="FFFFFF"/>
                  </a:solidFill>
                </a:uFill>
                <a:latin typeface="Calibri"/>
                <a:ea typeface="Arial"/>
              </a:rPr>
              <a:t>F</a:t>
            </a:r>
            <a:r>
              <a:rPr lang="en-IN" sz="2400" b="0" strike="noStrike" spc="-1" dirty="0" smtClean="0">
                <a:solidFill>
                  <a:srgbClr val="000000"/>
                </a:solidFill>
                <a:uFill>
                  <a:solidFill>
                    <a:srgbClr val="FFFFFF"/>
                  </a:solidFill>
                </a:uFill>
                <a:latin typeface="Calibri"/>
                <a:ea typeface="Arial"/>
              </a:rPr>
              <a:t>or </a:t>
            </a:r>
            <a:r>
              <a:rPr lang="en-IN" sz="2400" b="0" strike="noStrike" spc="-1" dirty="0">
                <a:solidFill>
                  <a:srgbClr val="000000"/>
                </a:solidFill>
                <a:uFill>
                  <a:solidFill>
                    <a:srgbClr val="FFFFFF"/>
                  </a:solidFill>
                </a:uFill>
                <a:latin typeface="Calibri"/>
                <a:ea typeface="Arial"/>
              </a:rPr>
              <a:t>creating and executing a stored procedure the user should have “</a:t>
            </a:r>
            <a:r>
              <a:rPr lang="en-IN" sz="2400" b="1" strike="noStrike" spc="-1" dirty="0">
                <a:solidFill>
                  <a:srgbClr val="000000"/>
                </a:solidFill>
                <a:uFill>
                  <a:solidFill>
                    <a:srgbClr val="FFFFFF"/>
                  </a:solidFill>
                </a:uFill>
                <a:latin typeface="Calibri"/>
                <a:ea typeface="Arial"/>
              </a:rPr>
              <a:t>create routine”</a:t>
            </a:r>
            <a:r>
              <a:rPr lang="en-IN" sz="2400" b="0" strike="noStrike" spc="-1" dirty="0">
                <a:solidFill>
                  <a:srgbClr val="000000"/>
                </a:solidFill>
                <a:uFill>
                  <a:solidFill>
                    <a:srgbClr val="FFFFFF"/>
                  </a:solidFill>
                </a:uFill>
                <a:latin typeface="Calibri"/>
                <a:ea typeface="Arial"/>
              </a:rPr>
              <a:t> </a:t>
            </a:r>
            <a:r>
              <a:rPr lang="en-IN" sz="2400" b="0" strike="noStrike" spc="-1" dirty="0" smtClean="0">
                <a:solidFill>
                  <a:srgbClr val="000000"/>
                </a:solidFill>
                <a:uFill>
                  <a:solidFill>
                    <a:srgbClr val="FFFFFF"/>
                  </a:solidFill>
                </a:uFill>
                <a:latin typeface="Calibri"/>
                <a:ea typeface="Arial"/>
              </a:rPr>
              <a:t>privilege</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720" indent="-342360" algn="ctr">
              <a:lnSpc>
                <a:spcPct val="100000"/>
              </a:lnSpc>
            </a:pPr>
            <a:r>
              <a:rPr lang="en-IN" sz="3600" b="1" strike="noStrike" spc="-1">
                <a:solidFill>
                  <a:srgbClr val="FFFFFF"/>
                </a:solidFill>
                <a:uFill>
                  <a:solidFill>
                    <a:srgbClr val="FFFFFF"/>
                  </a:solidFill>
                </a:uFill>
                <a:latin typeface="Calibri"/>
                <a:ea typeface="Arial"/>
              </a:rPr>
              <a:t> Stored Procedure Syntax</a:t>
            </a:r>
            <a:endParaRPr lang="en-IN" sz="1800" b="0" strike="noStrike" spc="-1">
              <a:solidFill>
                <a:srgbClr val="000000"/>
              </a:solidFill>
              <a:uFill>
                <a:solidFill>
                  <a:srgbClr val="FFFFFF"/>
                </a:solidFill>
              </a:uFill>
              <a:latin typeface="Arial"/>
            </a:endParaRPr>
          </a:p>
        </p:txBody>
      </p:sp>
      <p:sp>
        <p:nvSpPr>
          <p:cNvPr id="219" name="CustomShape 2"/>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947A67C4-6F96-4258-ADC1-B3CF42801617}" type="slidenum">
              <a:rPr lang="en-IN" sz="1200" b="0" strike="noStrike" spc="-1">
                <a:solidFill>
                  <a:srgbClr val="898989"/>
                </a:solidFill>
                <a:uFill>
                  <a:solidFill>
                    <a:srgbClr val="FFFFFF"/>
                  </a:solidFill>
                </a:uFill>
                <a:latin typeface="Calibri"/>
                <a:ea typeface="Calibri"/>
              </a:rPr>
              <a:t>16</a:t>
            </a:fld>
            <a:endParaRPr lang="en-IN" sz="1800" b="0" strike="noStrike" spc="-1">
              <a:solidFill>
                <a:srgbClr val="000000"/>
              </a:solidFill>
              <a:uFill>
                <a:solidFill>
                  <a:srgbClr val="FFFFFF"/>
                </a:solidFill>
              </a:uFill>
              <a:latin typeface="Arial"/>
            </a:endParaRPr>
          </a:p>
        </p:txBody>
      </p:sp>
      <p:sp>
        <p:nvSpPr>
          <p:cNvPr id="220" name="CustomShape 3"/>
          <p:cNvSpPr/>
          <p:nvPr/>
        </p:nvSpPr>
        <p:spPr>
          <a:xfrm>
            <a:off x="457200" y="1600200"/>
            <a:ext cx="8229240" cy="45255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2400" b="0" strike="noStrike" spc="-1" dirty="0" smtClean="0">
                <a:solidFill>
                  <a:srgbClr val="000000"/>
                </a:solidFill>
                <a:uFill>
                  <a:solidFill>
                    <a:srgbClr val="FFFFFF"/>
                  </a:solidFill>
                </a:uFill>
                <a:latin typeface="Calibri" panose="020F0502020204030204" pitchFamily="34" charset="0"/>
                <a:ea typeface="Arial"/>
              </a:rPr>
              <a:t>PROCEDURE </a:t>
            </a:r>
            <a:r>
              <a:rPr lang="en-IN" sz="2400" b="0" i="1" strike="noStrike" spc="-1" dirty="0" err="1" smtClean="0">
                <a:solidFill>
                  <a:srgbClr val="000000"/>
                </a:solidFill>
                <a:uFill>
                  <a:solidFill>
                    <a:srgbClr val="FFFFFF"/>
                  </a:solidFill>
                </a:uFill>
                <a:latin typeface="Calibri" panose="020F0502020204030204" pitchFamily="34" charset="0"/>
                <a:ea typeface="Arial"/>
              </a:rPr>
              <a:t>procedure_name</a:t>
            </a:r>
            <a:r>
              <a:rPr lang="en-IN" sz="2400" b="0" strike="noStrike" spc="-1" dirty="0" smtClean="0">
                <a:solidFill>
                  <a:srgbClr val="000000"/>
                </a:solidFill>
                <a:uFill>
                  <a:solidFill>
                    <a:srgbClr val="FFFFFF"/>
                  </a:solidFill>
                </a:uFill>
                <a:latin typeface="Calibri" panose="020F0502020204030204" pitchFamily="34" charset="0"/>
                <a:ea typeface="Arial"/>
              </a:rPr>
              <a:t> </a:t>
            </a:r>
            <a:r>
              <a:rPr lang="en-IN" sz="2400" b="0" strike="noStrike" spc="-1" dirty="0">
                <a:solidFill>
                  <a:srgbClr val="000000"/>
                </a:solidFill>
                <a:uFill>
                  <a:solidFill>
                    <a:srgbClr val="FFFFFF"/>
                  </a:solidFill>
                </a:uFill>
                <a:latin typeface="Calibri" panose="020F0502020204030204" pitchFamily="34" charset="0"/>
                <a:ea typeface="Arial"/>
              </a:rPr>
              <a:t>([</a:t>
            </a:r>
            <a:r>
              <a:rPr lang="en-IN" sz="2400" b="0" strike="noStrike" spc="-1" dirty="0" err="1">
                <a:solidFill>
                  <a:srgbClr val="000000"/>
                </a:solidFill>
                <a:uFill>
                  <a:solidFill>
                    <a:srgbClr val="FFFFFF"/>
                  </a:solidFill>
                </a:uFill>
                <a:latin typeface="Calibri" panose="020F0502020204030204" pitchFamily="34" charset="0"/>
                <a:ea typeface="Arial"/>
              </a:rPr>
              <a:t>proc_parameter</a:t>
            </a:r>
            <a:r>
              <a:rPr lang="en-IN" sz="2400" b="0" strike="noStrike" spc="-1" dirty="0">
                <a:solidFill>
                  <a:srgbClr val="000000"/>
                </a:solidFill>
                <a:uFill>
                  <a:solidFill>
                    <a:srgbClr val="FFFFFF"/>
                  </a:solidFill>
                </a:uFill>
                <a:latin typeface="Calibri" panose="020F0502020204030204" pitchFamily="34" charset="0"/>
                <a:ea typeface="Arial"/>
              </a:rPr>
              <a:t>[,...]])          </a:t>
            </a:r>
            <a:endParaRPr lang="en-IN" sz="2800" b="0" strike="noStrike" spc="-1" dirty="0">
              <a:solidFill>
                <a:srgbClr val="000000"/>
              </a:solidFill>
              <a:uFill>
                <a:solidFill>
                  <a:srgbClr val="FFFFFF"/>
                </a:solidFill>
              </a:uFill>
              <a:latin typeface="Calibri" panose="020F0502020204030204" pitchFamily="34" charset="0"/>
            </a:endParaRPr>
          </a:p>
          <a:p>
            <a:pPr>
              <a:lnSpc>
                <a:spcPct val="100000"/>
              </a:lnSpc>
            </a:pPr>
            <a:r>
              <a:rPr lang="en-IN" sz="2400" b="0" strike="noStrike" spc="-1" dirty="0" err="1" smtClean="0">
                <a:solidFill>
                  <a:srgbClr val="000000"/>
                </a:solidFill>
                <a:uFill>
                  <a:solidFill>
                    <a:srgbClr val="FFFFFF"/>
                  </a:solidFill>
                </a:uFill>
                <a:latin typeface="Calibri" panose="020F0502020204030204" pitchFamily="34" charset="0"/>
                <a:ea typeface="Arial"/>
              </a:rPr>
              <a:t>proc_parameter</a:t>
            </a:r>
            <a:r>
              <a:rPr lang="en-IN" sz="2400" b="0" strike="noStrike" spc="-1" dirty="0">
                <a:solidFill>
                  <a:srgbClr val="000000"/>
                </a:solidFill>
                <a:uFill>
                  <a:solidFill>
                    <a:srgbClr val="FFFFFF"/>
                  </a:solidFill>
                </a:uFill>
                <a:latin typeface="Calibri" panose="020F0502020204030204" pitchFamily="34" charset="0"/>
                <a:ea typeface="Arial"/>
              </a:rPr>
              <a:t>: [ </a:t>
            </a:r>
            <a:r>
              <a:rPr lang="en-IN" sz="2400" b="0" i="1" strike="noStrike" spc="-1" dirty="0">
                <a:solidFill>
                  <a:srgbClr val="000000"/>
                </a:solidFill>
                <a:uFill>
                  <a:solidFill>
                    <a:srgbClr val="FFFFFF"/>
                  </a:solidFill>
                </a:uFill>
                <a:latin typeface="Calibri" panose="020F0502020204030204" pitchFamily="34" charset="0"/>
                <a:ea typeface="Arial"/>
              </a:rPr>
              <a:t>IN | OUT | INOUT</a:t>
            </a:r>
            <a:r>
              <a:rPr lang="en-IN" sz="2400" b="0" strike="noStrike" spc="-1" dirty="0">
                <a:solidFill>
                  <a:srgbClr val="000000"/>
                </a:solidFill>
                <a:uFill>
                  <a:solidFill>
                    <a:srgbClr val="FFFFFF"/>
                  </a:solidFill>
                </a:uFill>
                <a:latin typeface="Calibri" panose="020F0502020204030204" pitchFamily="34" charset="0"/>
                <a:ea typeface="Arial"/>
              </a:rPr>
              <a:t> ] </a:t>
            </a:r>
            <a:r>
              <a:rPr lang="en-IN" sz="2400" b="0" strike="noStrike" spc="-1" dirty="0" err="1">
                <a:solidFill>
                  <a:srgbClr val="000000"/>
                </a:solidFill>
                <a:uFill>
                  <a:solidFill>
                    <a:srgbClr val="FFFFFF"/>
                  </a:solidFill>
                </a:uFill>
                <a:latin typeface="Calibri" panose="020F0502020204030204" pitchFamily="34" charset="0"/>
                <a:ea typeface="Arial"/>
              </a:rPr>
              <a:t>param_name</a:t>
            </a:r>
            <a:r>
              <a:rPr lang="en-IN" sz="2400" b="0" strike="noStrike" spc="-1" dirty="0">
                <a:solidFill>
                  <a:srgbClr val="000000"/>
                </a:solidFill>
                <a:uFill>
                  <a:solidFill>
                    <a:srgbClr val="FFFFFF"/>
                  </a:solidFill>
                </a:uFill>
                <a:latin typeface="Calibri" panose="020F0502020204030204" pitchFamily="34" charset="0"/>
                <a:ea typeface="Arial"/>
              </a:rPr>
              <a:t> type    </a:t>
            </a:r>
            <a:endParaRPr lang="en-IN" sz="2800" b="0" strike="noStrike" spc="-1" dirty="0">
              <a:solidFill>
                <a:srgbClr val="000000"/>
              </a:solidFill>
              <a:uFill>
                <a:solidFill>
                  <a:srgbClr val="FFFFFF"/>
                </a:solidFill>
              </a:uFill>
              <a:latin typeface="Calibri" panose="020F0502020204030204" pitchFamily="34" charset="0"/>
            </a:endParaRPr>
          </a:p>
          <a:p>
            <a:pPr>
              <a:lnSpc>
                <a:spcPct val="100000"/>
              </a:lnSpc>
            </a:pPr>
            <a:r>
              <a:rPr lang="en-IN" sz="2400" b="0" strike="noStrike" spc="-1" dirty="0">
                <a:solidFill>
                  <a:srgbClr val="000000"/>
                </a:solidFill>
                <a:uFill>
                  <a:solidFill>
                    <a:srgbClr val="FFFFFF"/>
                  </a:solidFill>
                </a:uFill>
                <a:latin typeface="Calibri" panose="020F0502020204030204" pitchFamily="34" charset="0"/>
                <a:ea typeface="Arial"/>
              </a:rPr>
              <a:t>type:          </a:t>
            </a:r>
            <a:endParaRPr lang="en-IN" sz="2800" b="0" strike="noStrike" spc="-1" dirty="0">
              <a:solidFill>
                <a:srgbClr val="000000"/>
              </a:solidFill>
              <a:uFill>
                <a:solidFill>
                  <a:srgbClr val="FFFFFF"/>
                </a:solidFill>
              </a:uFill>
              <a:latin typeface="Calibri" panose="020F0502020204030204" pitchFamily="34" charset="0"/>
            </a:endParaRPr>
          </a:p>
          <a:p>
            <a:pPr>
              <a:lnSpc>
                <a:spcPct val="100000"/>
              </a:lnSpc>
            </a:pPr>
            <a:r>
              <a:rPr lang="en-IN" sz="2400" b="0" strike="noStrike" spc="-1" dirty="0">
                <a:solidFill>
                  <a:srgbClr val="000000"/>
                </a:solidFill>
                <a:uFill>
                  <a:solidFill>
                    <a:srgbClr val="FFFFFF"/>
                  </a:solidFill>
                </a:uFill>
                <a:latin typeface="Calibri" panose="020F0502020204030204" pitchFamily="34" charset="0"/>
                <a:ea typeface="Arial"/>
              </a:rPr>
              <a:t>Any valid MySQL data type    </a:t>
            </a:r>
            <a:endParaRPr lang="en-IN" sz="2800" b="0" strike="noStrike" spc="-1" dirty="0">
              <a:solidFill>
                <a:srgbClr val="000000"/>
              </a:solidFill>
              <a:uFill>
                <a:solidFill>
                  <a:srgbClr val="FFFFFF"/>
                </a:solidFill>
              </a:uFill>
              <a:latin typeface="Calibri" panose="020F0502020204030204" pitchFamily="34" charset="0"/>
            </a:endParaRPr>
          </a:p>
          <a:p>
            <a:pPr>
              <a:lnSpc>
                <a:spcPct val="100000"/>
              </a:lnSpc>
            </a:pPr>
            <a:r>
              <a:rPr lang="en-IN" sz="2400" b="0" strike="noStrike" spc="-1" dirty="0" err="1" smtClean="0">
                <a:solidFill>
                  <a:srgbClr val="000000"/>
                </a:solidFill>
                <a:uFill>
                  <a:solidFill>
                    <a:srgbClr val="FFFFFF"/>
                  </a:solidFill>
                </a:uFill>
                <a:latin typeface="Calibri" panose="020F0502020204030204" pitchFamily="34" charset="0"/>
                <a:ea typeface="Arial"/>
              </a:rPr>
              <a:t>routine_body</a:t>
            </a:r>
            <a:r>
              <a:rPr lang="en-IN" sz="2400" b="0" strike="noStrike" spc="-1" dirty="0">
                <a:solidFill>
                  <a:srgbClr val="000000"/>
                </a:solidFill>
                <a:uFill>
                  <a:solidFill>
                    <a:srgbClr val="FFFFFF"/>
                  </a:solidFill>
                </a:uFill>
                <a:latin typeface="Calibri" panose="020F0502020204030204" pitchFamily="34" charset="0"/>
                <a:ea typeface="Arial"/>
              </a:rPr>
              <a:t>:      </a:t>
            </a:r>
            <a:endParaRPr lang="en-IN" sz="2800" b="0" strike="noStrike" spc="-1" dirty="0">
              <a:solidFill>
                <a:srgbClr val="000000"/>
              </a:solidFill>
              <a:uFill>
                <a:solidFill>
                  <a:srgbClr val="FFFFFF"/>
                </a:solidFill>
              </a:uFill>
              <a:latin typeface="Calibri" panose="020F0502020204030204" pitchFamily="34" charset="0"/>
            </a:endParaRPr>
          </a:p>
          <a:p>
            <a:pPr>
              <a:lnSpc>
                <a:spcPct val="100000"/>
              </a:lnSpc>
            </a:pPr>
            <a:r>
              <a:rPr lang="en-IN" sz="2400" b="0" strike="noStrike" spc="-1" dirty="0">
                <a:solidFill>
                  <a:srgbClr val="000000"/>
                </a:solidFill>
                <a:uFill>
                  <a:solidFill>
                    <a:srgbClr val="FFFFFF"/>
                  </a:solidFill>
                </a:uFill>
                <a:latin typeface="Calibri" panose="020F0502020204030204" pitchFamily="34" charset="0"/>
                <a:ea typeface="Arial"/>
              </a:rPr>
              <a:t>Valid SQL routine statement</a:t>
            </a:r>
            <a:endParaRPr lang="en-IN" sz="2800" b="0" strike="noStrike" spc="-1" dirty="0">
              <a:solidFill>
                <a:srgbClr val="000000"/>
              </a:solidFill>
              <a:uFill>
                <a:solidFill>
                  <a:srgbClr val="FFFFFF"/>
                </a:solidFill>
              </a:uFill>
              <a:latin typeface="Calibri" panose="020F0502020204030204" pitchFamily="34" charset="0"/>
            </a:endParaRPr>
          </a:p>
          <a:p>
            <a:pPr>
              <a:lnSpc>
                <a:spcPct val="100000"/>
              </a:lnSpc>
            </a:pPr>
            <a:endParaRPr lang="en-IN" sz="2800" b="0" strike="noStrike" spc="-1" dirty="0">
              <a:solidFill>
                <a:srgbClr val="000000"/>
              </a:solidFill>
              <a:uFill>
                <a:solidFill>
                  <a:srgbClr val="FFFFFF"/>
                </a:solidFill>
              </a:uFill>
              <a:latin typeface="Calibri" panose="020F0502020204030204" pitchFamily="34" charset="0"/>
            </a:endParaRPr>
          </a:p>
          <a:p>
            <a:pPr>
              <a:lnSpc>
                <a:spcPct val="100000"/>
              </a:lnSpc>
            </a:pPr>
            <a:r>
              <a:rPr lang="en-IN" sz="2400" b="1" strike="noStrike" spc="-1" dirty="0">
                <a:solidFill>
                  <a:srgbClr val="000000"/>
                </a:solidFill>
                <a:uFill>
                  <a:solidFill>
                    <a:srgbClr val="FFFFFF"/>
                  </a:solidFill>
                </a:uFill>
                <a:latin typeface="Calibri" panose="020F0502020204030204" pitchFamily="34" charset="0"/>
                <a:ea typeface="Arial"/>
              </a:rPr>
              <a:t>Executing a Stored Procedure:</a:t>
            </a:r>
            <a:endParaRPr lang="en-IN" sz="2800" b="0" strike="noStrike" spc="-1" dirty="0">
              <a:solidFill>
                <a:srgbClr val="000000"/>
              </a:solidFill>
              <a:uFill>
                <a:solidFill>
                  <a:srgbClr val="FFFFFF"/>
                </a:solidFill>
              </a:uFill>
              <a:latin typeface="Calibri" panose="020F0502020204030204" pitchFamily="34" charset="0"/>
            </a:endParaRPr>
          </a:p>
          <a:p>
            <a:pPr>
              <a:lnSpc>
                <a:spcPct val="100000"/>
              </a:lnSpc>
            </a:pPr>
            <a:r>
              <a:rPr lang="en-IN" sz="2400" b="0" strike="noStrike" spc="-1" dirty="0">
                <a:solidFill>
                  <a:srgbClr val="000000"/>
                </a:solidFill>
                <a:uFill>
                  <a:solidFill>
                    <a:srgbClr val="FFFFFF"/>
                  </a:solidFill>
                </a:uFill>
                <a:latin typeface="Calibri" panose="020F0502020204030204" pitchFamily="34" charset="0"/>
                <a:ea typeface="Arial"/>
              </a:rPr>
              <a:t>CALL </a:t>
            </a:r>
            <a:r>
              <a:rPr lang="en-IN" sz="2400" b="0" i="1" strike="noStrike" spc="-1" dirty="0" err="1">
                <a:solidFill>
                  <a:srgbClr val="000000"/>
                </a:solidFill>
                <a:uFill>
                  <a:solidFill>
                    <a:srgbClr val="FFFFFF"/>
                  </a:solidFill>
                </a:uFill>
                <a:latin typeface="Calibri" panose="020F0502020204030204" pitchFamily="34" charset="0"/>
                <a:ea typeface="Arial"/>
              </a:rPr>
              <a:t>procedure_name</a:t>
            </a:r>
            <a:r>
              <a:rPr lang="en-IN" sz="2400" b="0" i="1" strike="noStrike" spc="-1" dirty="0">
                <a:solidFill>
                  <a:srgbClr val="000000"/>
                </a:solidFill>
                <a:uFill>
                  <a:solidFill>
                    <a:srgbClr val="FFFFFF"/>
                  </a:solidFill>
                </a:uFill>
                <a:latin typeface="Calibri" panose="020F0502020204030204" pitchFamily="34" charset="0"/>
                <a:ea typeface="Arial"/>
              </a:rPr>
              <a:t>;</a:t>
            </a:r>
            <a:endParaRPr lang="en-IN" sz="2800" b="0" strike="noStrike" spc="-1" dirty="0">
              <a:solidFill>
                <a:srgbClr val="000000"/>
              </a:solidFill>
              <a:uFill>
                <a:solidFill>
                  <a:srgbClr val="FFFFFF"/>
                </a:solidFill>
              </a:uFill>
              <a:latin typeface="Calibri" panose="020F0502020204030204" pitchFamily="34" charset="0"/>
            </a:endParaRPr>
          </a:p>
          <a:p>
            <a:pPr>
              <a:lnSpc>
                <a:spcPct val="100000"/>
              </a:lnSpc>
            </a:pPr>
            <a:endParaRPr lang="en-IN" sz="2800" b="0" strike="noStrike" spc="-1" dirty="0">
              <a:solidFill>
                <a:srgbClr val="000000"/>
              </a:solidFill>
              <a:uFill>
                <a:solidFill>
                  <a:srgbClr val="FFFFFF"/>
                </a:solidFill>
              </a:uFill>
              <a:latin typeface="Calibri" panose="020F0502020204030204" pitchFamily="34" charset="0"/>
            </a:endParaRPr>
          </a:p>
          <a:p>
            <a:pPr>
              <a:lnSpc>
                <a:spcPct val="100000"/>
              </a:lnSpc>
            </a:pPr>
            <a:r>
              <a:rPr lang="en-IN" sz="2400" b="1" strike="noStrike" spc="-1" dirty="0">
                <a:solidFill>
                  <a:srgbClr val="000000"/>
                </a:solidFill>
                <a:uFill>
                  <a:solidFill>
                    <a:srgbClr val="FFFFFF"/>
                  </a:solidFill>
                </a:uFill>
                <a:latin typeface="Calibri" panose="020F0502020204030204" pitchFamily="34" charset="0"/>
                <a:ea typeface="Arial"/>
              </a:rPr>
              <a:t>Deleting a Stored Procedure:</a:t>
            </a:r>
            <a:endParaRPr lang="en-IN" sz="2800" b="0" strike="noStrike" spc="-1" dirty="0">
              <a:solidFill>
                <a:srgbClr val="000000"/>
              </a:solidFill>
              <a:uFill>
                <a:solidFill>
                  <a:srgbClr val="FFFFFF"/>
                </a:solidFill>
              </a:uFill>
              <a:latin typeface="Calibri" panose="020F0502020204030204" pitchFamily="34" charset="0"/>
            </a:endParaRPr>
          </a:p>
          <a:p>
            <a:pPr>
              <a:lnSpc>
                <a:spcPct val="100000"/>
              </a:lnSpc>
            </a:pPr>
            <a:r>
              <a:rPr lang="en-IN" sz="2400" b="0" strike="noStrike" spc="-1" dirty="0">
                <a:solidFill>
                  <a:srgbClr val="000000"/>
                </a:solidFill>
                <a:uFill>
                  <a:solidFill>
                    <a:srgbClr val="FFFFFF"/>
                  </a:solidFill>
                </a:uFill>
                <a:latin typeface="Calibri" panose="020F0502020204030204" pitchFamily="34" charset="0"/>
                <a:ea typeface="Arial"/>
              </a:rPr>
              <a:t>DROP PROCEDURE </a:t>
            </a:r>
            <a:r>
              <a:rPr lang="en-IN" sz="2400" b="0" i="1" strike="noStrike" spc="-1" dirty="0" err="1">
                <a:solidFill>
                  <a:srgbClr val="000000"/>
                </a:solidFill>
                <a:uFill>
                  <a:solidFill>
                    <a:srgbClr val="FFFFFF"/>
                  </a:solidFill>
                </a:uFill>
                <a:latin typeface="Calibri" panose="020F0502020204030204" pitchFamily="34" charset="0"/>
                <a:ea typeface="Arial"/>
              </a:rPr>
              <a:t>procedure_name</a:t>
            </a:r>
            <a:r>
              <a:rPr lang="en-IN" sz="2400" b="0" i="1" strike="noStrike" spc="-1" dirty="0">
                <a:solidFill>
                  <a:srgbClr val="000000"/>
                </a:solidFill>
                <a:uFill>
                  <a:solidFill>
                    <a:srgbClr val="FFFFFF"/>
                  </a:solidFill>
                </a:uFill>
                <a:latin typeface="Calibri" panose="020F0502020204030204" pitchFamily="34" charset="0"/>
                <a:ea typeface="Arial"/>
              </a:rPr>
              <a:t>;</a:t>
            </a:r>
            <a:endParaRPr lang="en-IN" sz="2800" b="0" strike="noStrike" spc="-1" dirty="0">
              <a:solidFill>
                <a:srgbClr val="000000"/>
              </a:solidFill>
              <a:uFill>
                <a:solidFill>
                  <a:srgbClr val="FFFFFF"/>
                </a:solidFill>
              </a:uFill>
              <a:latin typeface="Calibri" panose="020F0502020204030204" pitchFamily="34" charset="0"/>
            </a:endParaRPr>
          </a:p>
          <a:p>
            <a:pPr marL="457200">
              <a:lnSpc>
                <a:spcPct val="100000"/>
              </a:lnSpc>
            </a:pPr>
            <a:endParaRPr lang="en-IN" sz="1800" b="0" strike="noStrike" spc="-1" dirty="0">
              <a:solidFill>
                <a:srgbClr val="000000"/>
              </a:solidFill>
              <a:uFill>
                <a:solidFill>
                  <a:srgbClr val="FFFFFF"/>
                </a:solidFill>
              </a:uFill>
              <a:latin typeface="Calibri" panose="020F050202020403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720" indent="-342360" algn="ctr">
              <a:lnSpc>
                <a:spcPct val="100000"/>
              </a:lnSpc>
            </a:pPr>
            <a:r>
              <a:rPr lang="en-IN" sz="3600" b="1" strike="noStrike" spc="-1">
                <a:solidFill>
                  <a:srgbClr val="FFFFFF"/>
                </a:solidFill>
                <a:uFill>
                  <a:solidFill>
                    <a:srgbClr val="FFFFFF"/>
                  </a:solidFill>
                </a:uFill>
                <a:latin typeface="Calibri"/>
                <a:ea typeface="Arial"/>
              </a:rPr>
              <a:t>Stored Procedure:Example</a:t>
            </a:r>
            <a:endParaRPr lang="en-IN" sz="1800" b="0" strike="noStrike" spc="-1">
              <a:solidFill>
                <a:srgbClr val="000000"/>
              </a:solidFill>
              <a:uFill>
                <a:solidFill>
                  <a:srgbClr val="FFFFFF"/>
                </a:solidFill>
              </a:uFill>
              <a:latin typeface="Arial"/>
            </a:endParaRPr>
          </a:p>
        </p:txBody>
      </p:sp>
      <p:sp>
        <p:nvSpPr>
          <p:cNvPr id="232" name="CustomShape 2"/>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7E9C3F16-6AA4-4ECC-AB57-6E5E02753C1C}" type="slidenum">
              <a:rPr lang="en-IN" sz="1200" b="0" strike="noStrike" spc="-1">
                <a:solidFill>
                  <a:srgbClr val="898989"/>
                </a:solidFill>
                <a:uFill>
                  <a:solidFill>
                    <a:srgbClr val="FFFFFF"/>
                  </a:solidFill>
                </a:uFill>
                <a:latin typeface="Calibri"/>
                <a:ea typeface="Calibri"/>
              </a:rPr>
              <a:t>17</a:t>
            </a:fld>
            <a:endParaRPr lang="en-IN" sz="1800" b="0" strike="noStrike" spc="-1">
              <a:solidFill>
                <a:srgbClr val="000000"/>
              </a:solidFill>
              <a:uFill>
                <a:solidFill>
                  <a:srgbClr val="FFFFFF"/>
                </a:solidFill>
              </a:uFill>
              <a:latin typeface="Arial"/>
            </a:endParaRPr>
          </a:p>
        </p:txBody>
      </p:sp>
      <p:sp>
        <p:nvSpPr>
          <p:cNvPr id="233" name="CustomShape 3"/>
          <p:cNvSpPr/>
          <p:nvPr/>
        </p:nvSpPr>
        <p:spPr>
          <a:xfrm>
            <a:off x="457200" y="1600200"/>
            <a:ext cx="8229240" cy="4525560"/>
          </a:xfrm>
          <a:prstGeom prst="rect">
            <a:avLst/>
          </a:prstGeom>
          <a:noFill/>
          <a:ln>
            <a:noFill/>
          </a:ln>
        </p:spPr>
        <p:style>
          <a:lnRef idx="0">
            <a:scrgbClr r="0" g="0" b="0"/>
          </a:lnRef>
          <a:fillRef idx="0">
            <a:scrgbClr r="0" g="0" b="0"/>
          </a:fillRef>
          <a:effectRef idx="0">
            <a:scrgbClr r="0" g="0" b="0"/>
          </a:effectRef>
          <a:fontRef idx="minor"/>
        </p:style>
      </p:sp>
      <p:pic>
        <p:nvPicPr>
          <p:cNvPr id="234" name="Picture 233"/>
          <p:cNvPicPr/>
          <p:nvPr/>
        </p:nvPicPr>
        <p:blipFill>
          <a:blip r:embed="rId2"/>
          <a:stretch/>
        </p:blipFill>
        <p:spPr>
          <a:xfrm>
            <a:off x="95760" y="2010960"/>
            <a:ext cx="9000720" cy="2381040"/>
          </a:xfrm>
          <a:prstGeom prst="rect">
            <a:avLst/>
          </a:prstGeom>
          <a:ln>
            <a:noFill/>
          </a:ln>
        </p:spPr>
      </p:pic>
      <p:sp>
        <p:nvSpPr>
          <p:cNvPr id="235" name="TextShape 4"/>
          <p:cNvSpPr txBox="1"/>
          <p:nvPr/>
        </p:nvSpPr>
        <p:spPr>
          <a:xfrm>
            <a:off x="72000" y="4752000"/>
            <a:ext cx="9000000" cy="1865160"/>
          </a:xfrm>
          <a:prstGeom prst="rect">
            <a:avLst/>
          </a:prstGeom>
          <a:noFill/>
          <a:ln>
            <a:noFill/>
          </a:ln>
        </p:spPr>
        <p:txBody>
          <a:bodyPr lIns="90000" tIns="45000" rIns="90000" bIns="45000"/>
          <a:lstStyle/>
          <a:p>
            <a:pPr algn="just">
              <a:lnSpc>
                <a:spcPct val="100000"/>
              </a:lnSpc>
            </a:pPr>
            <a:r>
              <a:rPr lang="en-IN" sz="2400" b="0" strike="noStrike" spc="-1" dirty="0">
                <a:solidFill>
                  <a:srgbClr val="000000"/>
                </a:solidFill>
                <a:uFill>
                  <a:solidFill>
                    <a:srgbClr val="FFFFFF"/>
                  </a:solidFill>
                </a:uFill>
                <a:latin typeface="Calibri"/>
                <a:ea typeface="Arial"/>
              </a:rPr>
              <a:t>Delimiter is used to tell that statement ending with ‘delimiter’ denotes the end of one statement. Here, the use of delimiter is necessary to so that the MySQL treats the statements inside (BEGIN...END) as part of one statement.</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720" indent="-342360" algn="ctr">
              <a:lnSpc>
                <a:spcPct val="100000"/>
              </a:lnSpc>
            </a:pPr>
            <a:r>
              <a:rPr lang="en-IN" sz="3200" b="1" strike="noStrike" spc="-1">
                <a:solidFill>
                  <a:srgbClr val="FFFFFF"/>
                </a:solidFill>
                <a:uFill>
                  <a:solidFill>
                    <a:srgbClr val="FFFFFF"/>
                  </a:solidFill>
                </a:uFill>
                <a:latin typeface="Calibri"/>
                <a:ea typeface="Arial"/>
              </a:rPr>
              <a:t>Stored Procedure: Compound Statement</a:t>
            </a:r>
            <a:endParaRPr lang="en-IN" sz="1800" b="0" strike="noStrike" spc="-1">
              <a:solidFill>
                <a:srgbClr val="000000"/>
              </a:solidFill>
              <a:uFill>
                <a:solidFill>
                  <a:srgbClr val="FFFFFF"/>
                </a:solidFill>
              </a:uFill>
              <a:latin typeface="Arial"/>
            </a:endParaRPr>
          </a:p>
        </p:txBody>
      </p:sp>
      <p:sp>
        <p:nvSpPr>
          <p:cNvPr id="237" name="CustomShape 2"/>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47BAD02E-FFD6-4EE9-90B2-C25509C4C9B5}" type="slidenum">
              <a:rPr lang="en-IN" sz="1200" b="0" strike="noStrike" spc="-1">
                <a:solidFill>
                  <a:srgbClr val="898989"/>
                </a:solidFill>
                <a:uFill>
                  <a:solidFill>
                    <a:srgbClr val="FFFFFF"/>
                  </a:solidFill>
                </a:uFill>
                <a:latin typeface="Calibri"/>
                <a:ea typeface="Calibri"/>
              </a:rPr>
              <a:t>18</a:t>
            </a:fld>
            <a:endParaRPr lang="en-IN" sz="1800" b="0" strike="noStrike" spc="-1">
              <a:solidFill>
                <a:srgbClr val="000000"/>
              </a:solidFill>
              <a:uFill>
                <a:solidFill>
                  <a:srgbClr val="FFFFFF"/>
                </a:solidFill>
              </a:uFill>
              <a:latin typeface="Arial"/>
            </a:endParaRPr>
          </a:p>
        </p:txBody>
      </p:sp>
      <p:sp>
        <p:nvSpPr>
          <p:cNvPr id="238" name="CustomShape 3"/>
          <p:cNvSpPr/>
          <p:nvPr/>
        </p:nvSpPr>
        <p:spPr>
          <a:xfrm>
            <a:off x="72000" y="1600200"/>
            <a:ext cx="8614440" cy="45255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457200" indent="-380520" algn="just">
              <a:lnSpc>
                <a:spcPct val="100000"/>
              </a:lnSpc>
              <a:buClr>
                <a:srgbClr val="000000"/>
              </a:buClr>
              <a:buFont typeface="Symbol" charset="2"/>
              <a:buChar char=""/>
            </a:pPr>
            <a:r>
              <a:rPr lang="en-IN" sz="2400" b="0" strike="noStrike" spc="-1" dirty="0">
                <a:solidFill>
                  <a:srgbClr val="000000"/>
                </a:solidFill>
                <a:uFill>
                  <a:solidFill>
                    <a:srgbClr val="FFFFFF"/>
                  </a:solidFill>
                </a:uFill>
                <a:latin typeface="Calibri" panose="020F0502020204030204" pitchFamily="34" charset="0"/>
                <a:ea typeface="Arial"/>
              </a:rPr>
              <a:t>BEGIN ... END block is used to write compound statements, i.e. when you need more than one statement within stored programs (e.g. stored procedures, functions, triggers, and events)</a:t>
            </a:r>
            <a:endParaRPr lang="en-IN" sz="2400" b="0" strike="noStrike" spc="-1" dirty="0">
              <a:solidFill>
                <a:srgbClr val="000000"/>
              </a:solidFill>
              <a:uFill>
                <a:solidFill>
                  <a:srgbClr val="FFFFFF"/>
                </a:solidFill>
              </a:uFill>
              <a:latin typeface="Calibri" panose="020F0502020204030204" pitchFamily="34" charset="0"/>
            </a:endParaRPr>
          </a:p>
          <a:p>
            <a:pPr marL="76680" algn="just">
              <a:lnSpc>
                <a:spcPct val="100000"/>
              </a:lnSpc>
              <a:buClr>
                <a:srgbClr val="000000"/>
              </a:buClr>
            </a:pPr>
            <a:r>
              <a:rPr lang="en-IN" sz="1600" b="0" strike="noStrike" spc="-1" dirty="0">
                <a:solidFill>
                  <a:srgbClr val="000000"/>
                </a:solidFill>
                <a:uFill>
                  <a:solidFill>
                    <a:srgbClr val="FFFFFF"/>
                  </a:solidFill>
                </a:uFill>
                <a:latin typeface="Calibri"/>
                <a:ea typeface="Arial"/>
              </a:rPr>
              <a:t> </a:t>
            </a:r>
            <a:endParaRPr lang="en-IN" sz="1800" b="0" strike="noStrike" spc="-1" dirty="0">
              <a:solidFill>
                <a:srgbClr val="000000"/>
              </a:solidFill>
              <a:uFill>
                <a:solidFill>
                  <a:srgbClr val="FFFFFF"/>
                </a:solidFill>
              </a:uFill>
              <a:latin typeface="Arial"/>
            </a:endParaRPr>
          </a:p>
        </p:txBody>
      </p:sp>
      <p:pic>
        <p:nvPicPr>
          <p:cNvPr id="239" name="Picture 238"/>
          <p:cNvPicPr/>
          <p:nvPr/>
        </p:nvPicPr>
        <p:blipFill>
          <a:blip r:embed="rId2"/>
          <a:stretch/>
        </p:blipFill>
        <p:spPr>
          <a:xfrm>
            <a:off x="2088000" y="3003120"/>
            <a:ext cx="4752000" cy="3692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720" indent="-342360" algn="ctr">
              <a:lnSpc>
                <a:spcPct val="100000"/>
              </a:lnSpc>
            </a:pPr>
            <a:r>
              <a:rPr lang="en-IN" sz="3600" b="1" strike="noStrike" spc="-1" dirty="0">
                <a:solidFill>
                  <a:srgbClr val="FFFFFF"/>
                </a:solidFill>
                <a:uFill>
                  <a:solidFill>
                    <a:srgbClr val="FFFFFF"/>
                  </a:solidFill>
                </a:uFill>
                <a:latin typeface="Calibri"/>
                <a:ea typeface="Arial"/>
              </a:rPr>
              <a:t>Stored Procedure: User </a:t>
            </a:r>
            <a:r>
              <a:rPr lang="en-IN" sz="3600" b="1" strike="noStrike" spc="-1" dirty="0" smtClean="0">
                <a:solidFill>
                  <a:srgbClr val="FFFFFF"/>
                </a:solidFill>
                <a:uFill>
                  <a:solidFill>
                    <a:srgbClr val="FFFFFF"/>
                  </a:solidFill>
                </a:uFill>
                <a:latin typeface="Calibri"/>
                <a:ea typeface="Arial"/>
              </a:rPr>
              <a:t>Variables</a:t>
            </a:r>
            <a:endParaRPr lang="en-IN" sz="1800" b="0" strike="noStrike" spc="-1" dirty="0">
              <a:solidFill>
                <a:srgbClr val="000000"/>
              </a:solidFill>
              <a:uFill>
                <a:solidFill>
                  <a:srgbClr val="FFFFFF"/>
                </a:solidFill>
              </a:uFill>
              <a:latin typeface="Arial"/>
            </a:endParaRPr>
          </a:p>
        </p:txBody>
      </p:sp>
      <p:sp>
        <p:nvSpPr>
          <p:cNvPr id="241" name="CustomShape 2"/>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52FF5A4D-4108-4624-867D-0E2AAD60D44C}" type="slidenum">
              <a:rPr lang="en-IN" sz="1200" b="0" strike="noStrike" spc="-1">
                <a:solidFill>
                  <a:srgbClr val="898989"/>
                </a:solidFill>
                <a:uFill>
                  <a:solidFill>
                    <a:srgbClr val="FFFFFF"/>
                  </a:solidFill>
                </a:uFill>
                <a:latin typeface="Calibri"/>
                <a:ea typeface="Calibri"/>
              </a:rPr>
              <a:t>19</a:t>
            </a:fld>
            <a:endParaRPr lang="en-IN" sz="1800" b="0" strike="noStrike" spc="-1">
              <a:solidFill>
                <a:srgbClr val="000000"/>
              </a:solidFill>
              <a:uFill>
                <a:solidFill>
                  <a:srgbClr val="FFFFFF"/>
                </a:solidFill>
              </a:uFill>
              <a:latin typeface="Arial"/>
            </a:endParaRPr>
          </a:p>
        </p:txBody>
      </p:sp>
      <p:sp>
        <p:nvSpPr>
          <p:cNvPr id="242" name="CustomShape 3"/>
          <p:cNvSpPr/>
          <p:nvPr/>
        </p:nvSpPr>
        <p:spPr>
          <a:xfrm>
            <a:off x="457200" y="1600200"/>
            <a:ext cx="8229240" cy="4525560"/>
          </a:xfrm>
          <a:prstGeom prst="rect">
            <a:avLst/>
          </a:prstGeom>
          <a:noFill/>
          <a:ln>
            <a:noFill/>
          </a:ln>
        </p:spPr>
        <p:style>
          <a:lnRef idx="0">
            <a:scrgbClr r="0" g="0" b="0"/>
          </a:lnRef>
          <a:fillRef idx="0">
            <a:scrgbClr r="0" g="0" b="0"/>
          </a:fillRef>
          <a:effectRef idx="0">
            <a:scrgbClr r="0" g="0" b="0"/>
          </a:effectRef>
          <a:fontRef idx="minor"/>
        </p:style>
      </p:sp>
      <p:pic>
        <p:nvPicPr>
          <p:cNvPr id="243" name="Picture 242"/>
          <p:cNvPicPr/>
          <p:nvPr/>
        </p:nvPicPr>
        <p:blipFill>
          <a:blip r:embed="rId2"/>
          <a:stretch/>
        </p:blipFill>
        <p:spPr>
          <a:xfrm>
            <a:off x="195120" y="2434680"/>
            <a:ext cx="8588880" cy="3325320"/>
          </a:xfrm>
          <a:prstGeom prst="rect">
            <a:avLst/>
          </a:prstGeom>
          <a:ln>
            <a:noFill/>
          </a:ln>
        </p:spPr>
      </p:pic>
      <p:sp>
        <p:nvSpPr>
          <p:cNvPr id="244" name="TextShape 4"/>
          <p:cNvSpPr txBox="1"/>
          <p:nvPr/>
        </p:nvSpPr>
        <p:spPr>
          <a:xfrm>
            <a:off x="286200" y="1584000"/>
            <a:ext cx="8353800" cy="602280"/>
          </a:xfrm>
          <a:prstGeom prst="rect">
            <a:avLst/>
          </a:prstGeom>
          <a:noFill/>
          <a:ln>
            <a:noFill/>
          </a:ln>
        </p:spPr>
        <p:txBody>
          <a:bodyPr lIns="90000" tIns="45000" rIns="90000" bIns="45000"/>
          <a:lstStyle/>
          <a:p>
            <a:r>
              <a:rPr lang="en-IN" sz="2000" b="0" strike="noStrike" spc="-1" dirty="0">
                <a:solidFill>
                  <a:srgbClr val="000000"/>
                </a:solidFill>
                <a:uFill>
                  <a:solidFill>
                    <a:srgbClr val="FFFFFF"/>
                  </a:solidFill>
                </a:uFill>
                <a:latin typeface="Calibri" panose="020F0502020204030204" pitchFamily="34" charset="0"/>
              </a:rPr>
              <a:t>In MySQL stored procedures, user variables are referenced with an ampersand (@) prefixed to the user variable name (for example, @x and @y).</a:t>
            </a:r>
          </a:p>
        </p:txBody>
      </p:sp>
      <p:sp>
        <p:nvSpPr>
          <p:cNvPr id="245" name="TextShape 5"/>
          <p:cNvSpPr txBox="1"/>
          <p:nvPr/>
        </p:nvSpPr>
        <p:spPr>
          <a:xfrm>
            <a:off x="207140" y="5855258"/>
            <a:ext cx="8708260" cy="858240"/>
          </a:xfrm>
          <a:prstGeom prst="rect">
            <a:avLst/>
          </a:prstGeom>
          <a:noFill/>
          <a:ln>
            <a:noFill/>
          </a:ln>
        </p:spPr>
        <p:txBody>
          <a:bodyPr lIns="90000" tIns="45000" rIns="90000" bIns="45000"/>
          <a:lstStyle/>
          <a:p>
            <a:r>
              <a:rPr lang="en-IN" sz="2000" b="0" strike="noStrike" spc="-1" dirty="0">
                <a:solidFill>
                  <a:srgbClr val="000000"/>
                </a:solidFill>
                <a:uFill>
                  <a:solidFill>
                    <a:srgbClr val="FFFFFF"/>
                  </a:solidFill>
                </a:uFill>
                <a:latin typeface="Calibri" panose="020F0502020204030204" pitchFamily="34" charset="0"/>
              </a:rPr>
              <a:t>The difference between a procedure variable and a session-specific user-defined variable is that procedure variable is reinitialized to NULL each time the procedure is called, while the session-specific variable is not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720" indent="-342360" algn="ctr">
              <a:lnSpc>
                <a:spcPct val="100000"/>
              </a:lnSpc>
            </a:pPr>
            <a:r>
              <a:rPr lang="en-IN" sz="3600" b="1" strike="noStrike" spc="-1">
                <a:solidFill>
                  <a:srgbClr val="FFFFFF"/>
                </a:solidFill>
                <a:uFill>
                  <a:solidFill>
                    <a:srgbClr val="FFFFFF"/>
                  </a:solidFill>
                </a:uFill>
                <a:latin typeface="Arial"/>
                <a:ea typeface="Arial"/>
              </a:rPr>
              <a:t>Joins in MySQL</a:t>
            </a:r>
            <a:endParaRPr lang="en-IN" sz="2600" b="0" strike="noStrike" spc="-1">
              <a:solidFill>
                <a:srgbClr val="000000"/>
              </a:solidFill>
              <a:uFill>
                <a:solidFill>
                  <a:srgbClr val="FFFFFF"/>
                </a:solidFill>
              </a:uFill>
              <a:latin typeface="Arial"/>
            </a:endParaRPr>
          </a:p>
        </p:txBody>
      </p:sp>
      <p:sp>
        <p:nvSpPr>
          <p:cNvPr id="165" name="CustomShape 2"/>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E9E8B4C1-6161-4DEA-9447-3E0224B5A77B}" type="slidenum">
              <a:rPr lang="en-IN" sz="2600" b="0" strike="noStrike" spc="-1">
                <a:solidFill>
                  <a:srgbClr val="000000"/>
                </a:solidFill>
                <a:uFill>
                  <a:solidFill>
                    <a:srgbClr val="FFFFFF"/>
                  </a:solidFill>
                </a:uFill>
                <a:latin typeface="Arial"/>
              </a:rPr>
              <a:t>2</a:t>
            </a:fld>
            <a:endParaRPr lang="en-IN" sz="2600" b="0" strike="noStrike" spc="-1">
              <a:solidFill>
                <a:srgbClr val="000000"/>
              </a:solidFill>
              <a:uFill>
                <a:solidFill>
                  <a:srgbClr val="FFFFFF"/>
                </a:solidFill>
              </a:uFill>
              <a:latin typeface="Arial"/>
            </a:endParaRPr>
          </a:p>
          <a:p>
            <a:endParaRPr lang="en-IN" sz="2600" b="0" strike="noStrike" spc="-1">
              <a:solidFill>
                <a:srgbClr val="000000"/>
              </a:solidFill>
              <a:uFill>
                <a:solidFill>
                  <a:srgbClr val="FFFFFF"/>
                </a:solidFill>
              </a:uFill>
              <a:latin typeface="Arial"/>
            </a:endParaRPr>
          </a:p>
          <a:p>
            <a:endParaRPr lang="en-IN" sz="2600" b="0" strike="noStrike" spc="-1">
              <a:solidFill>
                <a:srgbClr val="000000"/>
              </a:solidFill>
              <a:uFill>
                <a:solidFill>
                  <a:srgbClr val="FFFFFF"/>
                </a:solidFill>
              </a:uFill>
              <a:latin typeface="Arial"/>
            </a:endParaRPr>
          </a:p>
        </p:txBody>
      </p:sp>
      <p:sp>
        <p:nvSpPr>
          <p:cNvPr id="166" name="CustomShape 3"/>
          <p:cNvSpPr/>
          <p:nvPr/>
        </p:nvSpPr>
        <p:spPr>
          <a:xfrm>
            <a:off x="457200" y="1600200"/>
            <a:ext cx="8229240" cy="45255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720" indent="-342360">
              <a:lnSpc>
                <a:spcPct val="100000"/>
              </a:lnSpc>
              <a:buClr>
                <a:srgbClr val="000000"/>
              </a:buClr>
              <a:buFont typeface="Arial"/>
              <a:buChar char="•"/>
            </a:pPr>
            <a:r>
              <a:rPr lang="en-IN" sz="2200" b="0" strike="noStrike" spc="-1" dirty="0">
                <a:solidFill>
                  <a:srgbClr val="000000"/>
                </a:solidFill>
                <a:uFill>
                  <a:solidFill>
                    <a:srgbClr val="FFFFFF"/>
                  </a:solidFill>
                </a:uFill>
                <a:latin typeface="Calibri"/>
                <a:ea typeface="Arial"/>
              </a:rPr>
              <a:t>A JOIN clause is used to combine rows from two or more tables, based on a related column between them.</a:t>
            </a:r>
            <a:endParaRPr lang="en-IN" sz="2200" b="0" strike="noStrike" spc="-1" dirty="0">
              <a:solidFill>
                <a:srgbClr val="000000"/>
              </a:solidFill>
              <a:uFill>
                <a:solidFill>
                  <a:srgbClr val="FFFFFF"/>
                </a:solidFill>
              </a:uFill>
              <a:latin typeface="Arial"/>
            </a:endParaRPr>
          </a:p>
          <a:p>
            <a:pPr marL="342720" indent="-342360">
              <a:lnSpc>
                <a:spcPct val="100000"/>
              </a:lnSpc>
              <a:buClr>
                <a:srgbClr val="000000"/>
              </a:buClr>
              <a:buFont typeface="Arial"/>
              <a:buChar char="•"/>
            </a:pPr>
            <a:r>
              <a:rPr lang="en-IN" sz="2200" b="0" strike="noStrike" spc="-1" dirty="0">
                <a:solidFill>
                  <a:srgbClr val="000000"/>
                </a:solidFill>
                <a:uFill>
                  <a:solidFill>
                    <a:srgbClr val="FFFFFF"/>
                  </a:solidFill>
                </a:uFill>
                <a:latin typeface="Calibri"/>
                <a:ea typeface="Arial"/>
              </a:rPr>
              <a:t>For example, have a look at </a:t>
            </a:r>
            <a:r>
              <a:rPr lang="en-IN" sz="2200" b="0" strike="noStrike" spc="-1" dirty="0" smtClean="0">
                <a:solidFill>
                  <a:srgbClr val="000000"/>
                </a:solidFill>
                <a:uFill>
                  <a:solidFill>
                    <a:srgbClr val="FFFFFF"/>
                  </a:solidFill>
                </a:uFill>
                <a:latin typeface="Calibri"/>
                <a:ea typeface="Arial"/>
              </a:rPr>
              <a:t>the tables:</a:t>
            </a:r>
            <a:endParaRPr lang="en-IN" sz="2200" b="0" strike="noStrike" spc="-1" dirty="0">
              <a:solidFill>
                <a:srgbClr val="000000"/>
              </a:solidFill>
              <a:uFill>
                <a:solidFill>
                  <a:srgbClr val="FFFFFF"/>
                </a:solidFill>
              </a:uFill>
              <a:latin typeface="Arial"/>
            </a:endParaRPr>
          </a:p>
          <a:p>
            <a:pPr marL="342720" indent="-342360">
              <a:lnSpc>
                <a:spcPct val="100000"/>
              </a:lnSpc>
              <a:buClr>
                <a:srgbClr val="000000"/>
              </a:buClr>
              <a:buFont typeface="Arial"/>
              <a:buChar char="•"/>
            </a:pPr>
            <a:r>
              <a:rPr lang="en-IN" sz="2200" b="0" strike="noStrike" spc="-1" dirty="0">
                <a:solidFill>
                  <a:srgbClr val="000000"/>
                </a:solidFill>
                <a:uFill>
                  <a:solidFill>
                    <a:srgbClr val="FFFFFF"/>
                  </a:solidFill>
                </a:uFill>
                <a:latin typeface="Calibri"/>
                <a:ea typeface="Arial"/>
              </a:rPr>
              <a:t>"Orders":</a:t>
            </a:r>
            <a:endParaRPr lang="en-IN" sz="2200" b="0" strike="noStrike" spc="-1" dirty="0">
              <a:solidFill>
                <a:srgbClr val="000000"/>
              </a:solidFill>
              <a:uFill>
                <a:solidFill>
                  <a:srgbClr val="FFFFFF"/>
                </a:solidFill>
              </a:uFill>
              <a:latin typeface="Arial"/>
            </a:endParaRPr>
          </a:p>
          <a:p>
            <a:pPr marL="360">
              <a:lnSpc>
                <a:spcPct val="100000"/>
              </a:lnSpc>
              <a:buClr>
                <a:srgbClr val="000000"/>
              </a:buClr>
            </a:pPr>
            <a:r>
              <a:rPr lang="en-IN" sz="2200" b="0" strike="noStrike" spc="-1" dirty="0">
                <a:solidFill>
                  <a:srgbClr val="000000"/>
                </a:solidFill>
                <a:uFill>
                  <a:solidFill>
                    <a:srgbClr val="FFFFFF"/>
                  </a:solidFill>
                </a:uFill>
                <a:latin typeface="Arial"/>
                <a:ea typeface="Arial"/>
              </a:rPr>
              <a:t> </a:t>
            </a:r>
            <a:endParaRPr lang="en-IN" sz="2200" b="0" strike="noStrike" spc="-1" dirty="0">
              <a:solidFill>
                <a:srgbClr val="000000"/>
              </a:solidFill>
              <a:uFill>
                <a:solidFill>
                  <a:srgbClr val="FFFFFF"/>
                </a:solidFill>
              </a:uFill>
              <a:latin typeface="Arial"/>
            </a:endParaRPr>
          </a:p>
          <a:p>
            <a:pPr marL="360">
              <a:lnSpc>
                <a:spcPct val="100000"/>
              </a:lnSpc>
              <a:buClr>
                <a:srgbClr val="000000"/>
              </a:buClr>
            </a:pPr>
            <a:r>
              <a:rPr lang="en-IN" sz="2200" b="0" strike="noStrike" spc="-1" dirty="0">
                <a:solidFill>
                  <a:srgbClr val="000000"/>
                </a:solidFill>
                <a:uFill>
                  <a:solidFill>
                    <a:srgbClr val="FFFFFF"/>
                  </a:solidFill>
                </a:uFill>
                <a:latin typeface="Arial"/>
                <a:ea typeface="Arial"/>
              </a:rPr>
              <a:t> </a:t>
            </a:r>
            <a:endParaRPr lang="en-IN" sz="2200" b="0" strike="noStrike" spc="-1" dirty="0">
              <a:solidFill>
                <a:srgbClr val="000000"/>
              </a:solidFill>
              <a:uFill>
                <a:solidFill>
                  <a:srgbClr val="FFFFFF"/>
                </a:solidFill>
              </a:uFill>
              <a:latin typeface="Arial"/>
            </a:endParaRPr>
          </a:p>
          <a:p>
            <a:pPr marL="360">
              <a:lnSpc>
                <a:spcPct val="100000"/>
              </a:lnSpc>
              <a:buClr>
                <a:srgbClr val="000000"/>
              </a:buClr>
            </a:pPr>
            <a:r>
              <a:rPr lang="en-IN" sz="2200" b="0" strike="noStrike" spc="-1" dirty="0">
                <a:solidFill>
                  <a:srgbClr val="000000"/>
                </a:solidFill>
                <a:uFill>
                  <a:solidFill>
                    <a:srgbClr val="FFFFFF"/>
                  </a:solidFill>
                </a:uFill>
                <a:latin typeface="Arial"/>
                <a:ea typeface="Arial"/>
              </a:rPr>
              <a:t> </a:t>
            </a:r>
            <a:endParaRPr lang="en-IN" sz="2200" b="0" strike="noStrike" spc="-1" dirty="0">
              <a:solidFill>
                <a:srgbClr val="000000"/>
              </a:solidFill>
              <a:uFill>
                <a:solidFill>
                  <a:srgbClr val="FFFFFF"/>
                </a:solidFill>
              </a:uFill>
              <a:latin typeface="Arial"/>
            </a:endParaRPr>
          </a:p>
          <a:p>
            <a:pPr marL="360">
              <a:lnSpc>
                <a:spcPct val="100000"/>
              </a:lnSpc>
              <a:buClr>
                <a:srgbClr val="000000"/>
              </a:buClr>
            </a:pPr>
            <a:r>
              <a:rPr lang="en-IN" sz="2200" b="0" strike="noStrike" spc="-1" dirty="0">
                <a:solidFill>
                  <a:srgbClr val="000000"/>
                </a:solidFill>
                <a:uFill>
                  <a:solidFill>
                    <a:srgbClr val="FFFFFF"/>
                  </a:solidFill>
                </a:uFill>
                <a:latin typeface="Arial"/>
                <a:ea typeface="Arial"/>
              </a:rPr>
              <a:t> </a:t>
            </a:r>
            <a:endParaRPr lang="en-IN" sz="2200" b="0" strike="noStrike" spc="-1" dirty="0">
              <a:solidFill>
                <a:srgbClr val="000000"/>
              </a:solidFill>
              <a:uFill>
                <a:solidFill>
                  <a:srgbClr val="FFFFFF"/>
                </a:solidFill>
              </a:uFill>
              <a:latin typeface="Arial"/>
            </a:endParaRPr>
          </a:p>
          <a:p>
            <a:pPr marL="343260" indent="-342900">
              <a:lnSpc>
                <a:spcPct val="100000"/>
              </a:lnSpc>
              <a:buClr>
                <a:srgbClr val="000000"/>
              </a:buClr>
              <a:buFont typeface="Arial" panose="020B0604020202020204" pitchFamily="34" charset="0"/>
              <a:buChar char="•"/>
            </a:pPr>
            <a:endParaRPr lang="en-IN" sz="2200" spc="-1" dirty="0" smtClean="0">
              <a:solidFill>
                <a:srgbClr val="000000"/>
              </a:solidFill>
              <a:uFill>
                <a:solidFill>
                  <a:srgbClr val="FFFFFF"/>
                </a:solidFill>
              </a:uFill>
              <a:latin typeface="Arial"/>
              <a:ea typeface="Arial"/>
            </a:endParaRPr>
          </a:p>
          <a:p>
            <a:pPr marL="343260" indent="-342900">
              <a:lnSpc>
                <a:spcPct val="100000"/>
              </a:lnSpc>
              <a:buClr>
                <a:srgbClr val="000000"/>
              </a:buClr>
              <a:buFont typeface="Arial" panose="020B0604020202020204" pitchFamily="34" charset="0"/>
              <a:buChar char="•"/>
            </a:pPr>
            <a:r>
              <a:rPr lang="en-IN" sz="2200" spc="-1" dirty="0" smtClean="0">
                <a:solidFill>
                  <a:srgbClr val="000000"/>
                </a:solidFill>
                <a:uFill>
                  <a:solidFill>
                    <a:srgbClr val="FFFFFF"/>
                  </a:solidFill>
                </a:uFill>
                <a:latin typeface="Arial"/>
                <a:ea typeface="Arial"/>
              </a:rPr>
              <a:t>“</a:t>
            </a:r>
            <a:r>
              <a:rPr lang="en-IN" sz="2200" b="0" strike="noStrike" spc="-1" dirty="0" smtClean="0">
                <a:solidFill>
                  <a:srgbClr val="000000"/>
                </a:solidFill>
                <a:uFill>
                  <a:solidFill>
                    <a:srgbClr val="FFFFFF"/>
                  </a:solidFill>
                </a:uFill>
                <a:latin typeface="Arial"/>
                <a:ea typeface="Arial"/>
              </a:rPr>
              <a:t>Customers</a:t>
            </a:r>
            <a:r>
              <a:rPr lang="en-IN" sz="2200" b="0" strike="noStrike" spc="-1" dirty="0">
                <a:solidFill>
                  <a:srgbClr val="000000"/>
                </a:solidFill>
                <a:uFill>
                  <a:solidFill>
                    <a:srgbClr val="FFFFFF"/>
                  </a:solidFill>
                </a:uFill>
                <a:latin typeface="Arial"/>
                <a:ea typeface="Arial"/>
              </a:rPr>
              <a:t>”:</a:t>
            </a:r>
            <a:endParaRPr lang="en-IN" sz="2200" b="0" strike="noStrike" spc="-1" dirty="0">
              <a:solidFill>
                <a:srgbClr val="000000"/>
              </a:solidFill>
              <a:uFill>
                <a:solidFill>
                  <a:srgbClr val="FFFFFF"/>
                </a:solidFill>
              </a:uFill>
              <a:latin typeface="Arial"/>
            </a:endParaRPr>
          </a:p>
        </p:txBody>
      </p:sp>
      <p:pic>
        <p:nvPicPr>
          <p:cNvPr id="167" name="Picture 166"/>
          <p:cNvPicPr/>
          <p:nvPr/>
        </p:nvPicPr>
        <p:blipFill>
          <a:blip r:embed="rId2"/>
          <a:stretch/>
        </p:blipFill>
        <p:spPr>
          <a:xfrm>
            <a:off x="1199340" y="3124200"/>
            <a:ext cx="6745320" cy="1306800"/>
          </a:xfrm>
          <a:prstGeom prst="rect">
            <a:avLst/>
          </a:prstGeom>
          <a:ln>
            <a:noFill/>
          </a:ln>
        </p:spPr>
      </p:pic>
      <p:pic>
        <p:nvPicPr>
          <p:cNvPr id="168" name="Picture 167"/>
          <p:cNvPicPr/>
          <p:nvPr/>
        </p:nvPicPr>
        <p:blipFill>
          <a:blip r:embed="rId3"/>
          <a:stretch/>
        </p:blipFill>
        <p:spPr>
          <a:xfrm>
            <a:off x="960660" y="5348967"/>
            <a:ext cx="6984000" cy="1343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720" indent="-342360" algn="ctr">
              <a:lnSpc>
                <a:spcPct val="100000"/>
              </a:lnSpc>
            </a:pPr>
            <a:r>
              <a:rPr lang="en-IN" sz="3600" b="1" strike="noStrike" spc="-1">
                <a:solidFill>
                  <a:srgbClr val="FFFFFF"/>
                </a:solidFill>
                <a:uFill>
                  <a:solidFill>
                    <a:srgbClr val="FFFFFF"/>
                  </a:solidFill>
                </a:uFill>
                <a:latin typeface="Calibri"/>
                <a:ea typeface="Arial"/>
              </a:rPr>
              <a:t>  Parameters:IN</a:t>
            </a:r>
            <a:endParaRPr lang="en-IN" sz="1800" b="0" strike="noStrike" spc="-1">
              <a:solidFill>
                <a:srgbClr val="000000"/>
              </a:solidFill>
              <a:uFill>
                <a:solidFill>
                  <a:srgbClr val="FFFFFF"/>
                </a:solidFill>
              </a:uFill>
              <a:latin typeface="Arial"/>
            </a:endParaRPr>
          </a:p>
        </p:txBody>
      </p:sp>
      <p:sp>
        <p:nvSpPr>
          <p:cNvPr id="247" name="CustomShape 2"/>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FCC0C2C3-0722-4644-82FF-4A2376304863}" type="slidenum">
              <a:rPr lang="en-IN" sz="1200" b="0" strike="noStrike" spc="-1">
                <a:solidFill>
                  <a:srgbClr val="898989"/>
                </a:solidFill>
                <a:uFill>
                  <a:solidFill>
                    <a:srgbClr val="FFFFFF"/>
                  </a:solidFill>
                </a:uFill>
                <a:latin typeface="Calibri"/>
                <a:ea typeface="Calibri"/>
              </a:rPr>
              <a:t>20</a:t>
            </a:fld>
            <a:endParaRPr lang="en-IN" sz="1800" b="0" strike="noStrike" spc="-1">
              <a:solidFill>
                <a:srgbClr val="000000"/>
              </a:solidFill>
              <a:uFill>
                <a:solidFill>
                  <a:srgbClr val="FFFFFF"/>
                </a:solidFill>
              </a:uFill>
              <a:latin typeface="Arial"/>
            </a:endParaRPr>
          </a:p>
        </p:txBody>
      </p:sp>
      <p:sp>
        <p:nvSpPr>
          <p:cNvPr id="248" name="CustomShape 3"/>
          <p:cNvSpPr/>
          <p:nvPr/>
        </p:nvSpPr>
        <p:spPr>
          <a:xfrm>
            <a:off x="457200" y="1600200"/>
            <a:ext cx="8229240" cy="4525560"/>
          </a:xfrm>
          <a:prstGeom prst="rect">
            <a:avLst/>
          </a:prstGeom>
          <a:noFill/>
          <a:ln>
            <a:noFill/>
          </a:ln>
        </p:spPr>
        <p:style>
          <a:lnRef idx="0">
            <a:scrgbClr r="0" g="0" b="0"/>
          </a:lnRef>
          <a:fillRef idx="0">
            <a:scrgbClr r="0" g="0" b="0"/>
          </a:fillRef>
          <a:effectRef idx="0">
            <a:scrgbClr r="0" g="0" b="0"/>
          </a:effectRef>
          <a:fontRef idx="minor"/>
        </p:style>
      </p:sp>
      <p:pic>
        <p:nvPicPr>
          <p:cNvPr id="249" name="Picture 248"/>
          <p:cNvPicPr/>
          <p:nvPr/>
        </p:nvPicPr>
        <p:blipFill>
          <a:blip r:embed="rId2"/>
          <a:stretch/>
        </p:blipFill>
        <p:spPr>
          <a:xfrm>
            <a:off x="143820" y="4114800"/>
            <a:ext cx="8856000" cy="1879560"/>
          </a:xfrm>
          <a:prstGeom prst="rect">
            <a:avLst/>
          </a:prstGeom>
          <a:ln>
            <a:noFill/>
          </a:ln>
        </p:spPr>
      </p:pic>
      <p:sp>
        <p:nvSpPr>
          <p:cNvPr id="250" name="TextShape 4"/>
          <p:cNvSpPr txBox="1"/>
          <p:nvPr/>
        </p:nvSpPr>
        <p:spPr>
          <a:xfrm>
            <a:off x="72000" y="1800000"/>
            <a:ext cx="9056520" cy="1151640"/>
          </a:xfrm>
          <a:prstGeom prst="rect">
            <a:avLst/>
          </a:prstGeom>
          <a:noFill/>
          <a:ln>
            <a:noFill/>
          </a:ln>
        </p:spPr>
        <p:txBody>
          <a:bodyPr lIns="90000" tIns="45000" rIns="90000" bIns="45000"/>
          <a:lstStyle/>
          <a:p>
            <a:pPr algn="just"/>
            <a:r>
              <a:rPr lang="en-IN" sz="2400" b="0" strike="noStrike" spc="-1" dirty="0">
                <a:solidFill>
                  <a:srgbClr val="000000"/>
                </a:solidFill>
                <a:uFill>
                  <a:solidFill>
                    <a:srgbClr val="FFFFFF"/>
                  </a:solidFill>
                </a:uFill>
                <a:latin typeface="Calibri"/>
              </a:rPr>
              <a:t>In the following procedure, we have used a IN parameter 'var1' (type integer) which accept a number from the user. Within the body of the procedure, there is a SELECT statement which fetches rows from 'country' table and the number of rows will be supplied by the user. </a:t>
            </a:r>
            <a:endParaRPr lang="en-IN" sz="24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720" indent="-342360" algn="ctr">
              <a:lnSpc>
                <a:spcPct val="100000"/>
              </a:lnSpc>
            </a:pPr>
            <a:r>
              <a:rPr lang="en-IN" sz="3600" b="1" strike="noStrike" spc="-1">
                <a:solidFill>
                  <a:srgbClr val="FFFFFF"/>
                </a:solidFill>
                <a:uFill>
                  <a:solidFill>
                    <a:srgbClr val="FFFFFF"/>
                  </a:solidFill>
                </a:uFill>
                <a:latin typeface="Calibri"/>
                <a:ea typeface="Arial"/>
              </a:rPr>
              <a:t>  Parameters:OUT</a:t>
            </a:r>
            <a:endParaRPr lang="en-IN" sz="1800" b="0" strike="noStrike" spc="-1">
              <a:solidFill>
                <a:srgbClr val="000000"/>
              </a:solidFill>
              <a:uFill>
                <a:solidFill>
                  <a:srgbClr val="FFFFFF"/>
                </a:solidFill>
              </a:uFill>
              <a:latin typeface="Arial"/>
            </a:endParaRPr>
          </a:p>
        </p:txBody>
      </p:sp>
      <p:sp>
        <p:nvSpPr>
          <p:cNvPr id="252" name="CustomShape 2"/>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D613EE87-042A-4678-B2B5-440478BB568B}" type="slidenum">
              <a:rPr lang="en-IN" sz="1200" b="0" strike="noStrike" spc="-1">
                <a:solidFill>
                  <a:srgbClr val="898989"/>
                </a:solidFill>
                <a:uFill>
                  <a:solidFill>
                    <a:srgbClr val="FFFFFF"/>
                  </a:solidFill>
                </a:uFill>
                <a:latin typeface="Calibri"/>
                <a:ea typeface="Calibri"/>
              </a:rPr>
              <a:t>21</a:t>
            </a:fld>
            <a:endParaRPr lang="en-IN" sz="1800" b="0" strike="noStrike" spc="-1">
              <a:solidFill>
                <a:srgbClr val="000000"/>
              </a:solidFill>
              <a:uFill>
                <a:solidFill>
                  <a:srgbClr val="FFFFFF"/>
                </a:solidFill>
              </a:uFill>
              <a:latin typeface="Arial"/>
            </a:endParaRPr>
          </a:p>
        </p:txBody>
      </p:sp>
      <p:sp>
        <p:nvSpPr>
          <p:cNvPr id="253" name="CustomShape 3"/>
          <p:cNvSpPr/>
          <p:nvPr/>
        </p:nvSpPr>
        <p:spPr>
          <a:xfrm>
            <a:off x="457200" y="1600200"/>
            <a:ext cx="8229240" cy="4525560"/>
          </a:xfrm>
          <a:prstGeom prst="rect">
            <a:avLst/>
          </a:prstGeom>
          <a:noFill/>
          <a:ln>
            <a:noFill/>
          </a:ln>
        </p:spPr>
        <p:style>
          <a:lnRef idx="0">
            <a:scrgbClr r="0" g="0" b="0"/>
          </a:lnRef>
          <a:fillRef idx="0">
            <a:scrgbClr r="0" g="0" b="0"/>
          </a:fillRef>
          <a:effectRef idx="0">
            <a:scrgbClr r="0" g="0" b="0"/>
          </a:effectRef>
          <a:fontRef idx="minor"/>
        </p:style>
      </p:sp>
      <p:sp>
        <p:nvSpPr>
          <p:cNvPr id="254" name="TextShape 4"/>
          <p:cNvSpPr txBox="1"/>
          <p:nvPr/>
        </p:nvSpPr>
        <p:spPr>
          <a:xfrm>
            <a:off x="87480" y="1584000"/>
            <a:ext cx="9056520" cy="1416960"/>
          </a:xfrm>
          <a:prstGeom prst="rect">
            <a:avLst/>
          </a:prstGeom>
          <a:noFill/>
          <a:ln>
            <a:noFill/>
          </a:ln>
        </p:spPr>
        <p:txBody>
          <a:bodyPr lIns="90000" tIns="45000" rIns="90000" bIns="45000"/>
          <a:lstStyle/>
          <a:p>
            <a:pPr algn="just"/>
            <a:r>
              <a:rPr lang="en-IN" sz="2000" b="0" strike="noStrike" spc="-1" dirty="0">
                <a:solidFill>
                  <a:srgbClr val="000000"/>
                </a:solidFill>
                <a:uFill>
                  <a:solidFill>
                    <a:srgbClr val="FFFFFF"/>
                  </a:solidFill>
                </a:uFill>
                <a:latin typeface="Calibri"/>
              </a:rPr>
              <a:t>In the body of this procedure, the parameter will get the highest Life Expectancy from </a:t>
            </a:r>
            <a:r>
              <a:rPr lang="en-IN" sz="2000" b="1" strike="noStrike" spc="-1" dirty="0" err="1">
                <a:solidFill>
                  <a:srgbClr val="000000"/>
                </a:solidFill>
                <a:uFill>
                  <a:solidFill>
                    <a:srgbClr val="FFFFFF"/>
                  </a:solidFill>
                </a:uFill>
                <a:latin typeface="Calibri"/>
              </a:rPr>
              <a:t>LifeExpectancy</a:t>
            </a:r>
            <a:r>
              <a:rPr lang="en-IN" sz="2000" b="0" strike="noStrike" spc="-1" dirty="0">
                <a:solidFill>
                  <a:srgbClr val="000000"/>
                </a:solidFill>
                <a:uFill>
                  <a:solidFill>
                    <a:srgbClr val="FFFFFF"/>
                  </a:solidFill>
                </a:uFill>
                <a:latin typeface="Calibri"/>
              </a:rPr>
              <a:t> column. After calling the procedure the word OUT tells the DBMS that the value goes out from the procedure. Here LFE is the name of the output parameter and we have passed its value to a session variable named @M, in the CALL statement.</a:t>
            </a:r>
            <a:endParaRPr lang="en-IN" sz="2000" b="0" strike="noStrike" spc="-1" dirty="0">
              <a:solidFill>
                <a:srgbClr val="000000"/>
              </a:solidFill>
              <a:uFill>
                <a:solidFill>
                  <a:srgbClr val="FFFFFF"/>
                </a:solidFill>
              </a:uFill>
              <a:latin typeface="Arial"/>
            </a:endParaRPr>
          </a:p>
        </p:txBody>
      </p:sp>
      <p:pic>
        <p:nvPicPr>
          <p:cNvPr id="255" name="Picture 254"/>
          <p:cNvPicPr/>
          <p:nvPr/>
        </p:nvPicPr>
        <p:blipFill>
          <a:blip r:embed="rId2"/>
          <a:stretch/>
        </p:blipFill>
        <p:spPr>
          <a:xfrm>
            <a:off x="504360" y="3157200"/>
            <a:ext cx="8135640" cy="3466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720" indent="-342360" algn="ctr">
              <a:lnSpc>
                <a:spcPct val="100000"/>
              </a:lnSpc>
            </a:pPr>
            <a:r>
              <a:rPr lang="en-IN" sz="3600" b="1" strike="noStrike" spc="-1">
                <a:solidFill>
                  <a:srgbClr val="FFFFFF"/>
                </a:solidFill>
                <a:uFill>
                  <a:solidFill>
                    <a:srgbClr val="FFFFFF"/>
                  </a:solidFill>
                </a:uFill>
                <a:latin typeface="Calibri"/>
                <a:ea typeface="Arial"/>
              </a:rPr>
              <a:t>  Parameters:INOUT</a:t>
            </a:r>
            <a:endParaRPr lang="en-IN" sz="1800" b="0" strike="noStrike" spc="-1">
              <a:solidFill>
                <a:srgbClr val="000000"/>
              </a:solidFill>
              <a:uFill>
                <a:solidFill>
                  <a:srgbClr val="FFFFFF"/>
                </a:solidFill>
              </a:uFill>
              <a:latin typeface="Arial"/>
            </a:endParaRPr>
          </a:p>
        </p:txBody>
      </p:sp>
      <p:sp>
        <p:nvSpPr>
          <p:cNvPr id="257" name="CustomShape 2"/>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1525E2A1-C98A-4840-BD4F-9AEDD603693D}" type="slidenum">
              <a:rPr lang="en-IN" sz="1200" b="0" strike="noStrike" spc="-1">
                <a:solidFill>
                  <a:srgbClr val="898989"/>
                </a:solidFill>
                <a:uFill>
                  <a:solidFill>
                    <a:srgbClr val="FFFFFF"/>
                  </a:solidFill>
                </a:uFill>
                <a:latin typeface="Calibri"/>
                <a:ea typeface="Calibri"/>
              </a:rPr>
              <a:t>22</a:t>
            </a:fld>
            <a:endParaRPr lang="en-IN" sz="1800" b="0" strike="noStrike" spc="-1">
              <a:solidFill>
                <a:srgbClr val="000000"/>
              </a:solidFill>
              <a:uFill>
                <a:solidFill>
                  <a:srgbClr val="FFFFFF"/>
                </a:solidFill>
              </a:uFill>
              <a:latin typeface="Arial"/>
            </a:endParaRPr>
          </a:p>
        </p:txBody>
      </p:sp>
      <p:sp>
        <p:nvSpPr>
          <p:cNvPr id="258" name="CustomShape 3"/>
          <p:cNvSpPr/>
          <p:nvPr/>
        </p:nvSpPr>
        <p:spPr>
          <a:xfrm>
            <a:off x="457200" y="1600200"/>
            <a:ext cx="8229240" cy="4525560"/>
          </a:xfrm>
          <a:prstGeom prst="rect">
            <a:avLst/>
          </a:prstGeom>
          <a:noFill/>
          <a:ln>
            <a:noFill/>
          </a:ln>
        </p:spPr>
        <p:style>
          <a:lnRef idx="0">
            <a:scrgbClr r="0" g="0" b="0"/>
          </a:lnRef>
          <a:fillRef idx="0">
            <a:scrgbClr r="0" g="0" b="0"/>
          </a:fillRef>
          <a:effectRef idx="0">
            <a:scrgbClr r="0" g="0" b="0"/>
          </a:effectRef>
          <a:fontRef idx="minor"/>
        </p:style>
      </p:sp>
      <p:sp>
        <p:nvSpPr>
          <p:cNvPr id="259" name="TextShape 4"/>
          <p:cNvSpPr txBox="1"/>
          <p:nvPr/>
        </p:nvSpPr>
        <p:spPr>
          <a:xfrm>
            <a:off x="72000" y="1800000"/>
            <a:ext cx="9056520" cy="1151640"/>
          </a:xfrm>
          <a:prstGeom prst="rect">
            <a:avLst/>
          </a:prstGeom>
          <a:noFill/>
          <a:ln>
            <a:noFill/>
          </a:ln>
        </p:spPr>
        <p:txBody>
          <a:bodyPr lIns="90000" tIns="45000" rIns="90000" bIns="45000"/>
          <a:lstStyle/>
          <a:p>
            <a:pPr algn="just"/>
            <a:r>
              <a:rPr lang="en-IN" sz="2400" b="0" strike="noStrike" spc="-1" dirty="0">
                <a:solidFill>
                  <a:srgbClr val="000000"/>
                </a:solidFill>
                <a:uFill>
                  <a:solidFill>
                    <a:srgbClr val="FFFFFF"/>
                  </a:solidFill>
                </a:uFill>
                <a:latin typeface="Calibri"/>
              </a:rPr>
              <a:t>In this stored procedure that uses an INOUT parameter and an IN parameter. The user will supply a Region name through IN parameter (</a:t>
            </a:r>
            <a:r>
              <a:rPr lang="en-IN" sz="2400" b="0" strike="noStrike" spc="-1" dirty="0" err="1">
                <a:solidFill>
                  <a:srgbClr val="000000"/>
                </a:solidFill>
                <a:uFill>
                  <a:solidFill>
                    <a:srgbClr val="FFFFFF"/>
                  </a:solidFill>
                </a:uFill>
                <a:latin typeface="Calibri"/>
              </a:rPr>
              <a:t>reg</a:t>
            </a:r>
            <a:r>
              <a:rPr lang="en-IN" sz="2400" b="0" strike="noStrike" spc="-1" dirty="0">
                <a:solidFill>
                  <a:srgbClr val="000000"/>
                </a:solidFill>
                <a:uFill>
                  <a:solidFill>
                    <a:srgbClr val="FFFFFF"/>
                  </a:solidFill>
                </a:uFill>
                <a:latin typeface="Calibri"/>
              </a:rPr>
              <a:t>) to find the </a:t>
            </a:r>
            <a:r>
              <a:rPr lang="en-IN" sz="2400" b="0" strike="noStrike" spc="-1" dirty="0" smtClean="0">
                <a:solidFill>
                  <a:srgbClr val="000000"/>
                </a:solidFill>
                <a:uFill>
                  <a:solidFill>
                    <a:srgbClr val="FFFFFF"/>
                  </a:solidFill>
                </a:uFill>
                <a:latin typeface="Calibri"/>
              </a:rPr>
              <a:t>highest </a:t>
            </a:r>
            <a:r>
              <a:rPr lang="en-IN" sz="2400" b="0" strike="noStrike" spc="-1" dirty="0">
                <a:solidFill>
                  <a:srgbClr val="000000"/>
                </a:solidFill>
                <a:uFill>
                  <a:solidFill>
                    <a:srgbClr val="FFFFFF"/>
                  </a:solidFill>
                </a:uFill>
                <a:latin typeface="Calibri"/>
              </a:rPr>
              <a:t>Surface Area in the region given by the user . The INOUT parameter (</a:t>
            </a:r>
            <a:r>
              <a:rPr lang="en-IN" sz="2400" b="0" strike="noStrike" spc="-1" dirty="0" err="1">
                <a:solidFill>
                  <a:srgbClr val="000000"/>
                </a:solidFill>
                <a:uFill>
                  <a:solidFill>
                    <a:srgbClr val="FFFFFF"/>
                  </a:solidFill>
                </a:uFill>
                <a:latin typeface="Calibri"/>
              </a:rPr>
              <a:t>surfarea</a:t>
            </a:r>
            <a:r>
              <a:rPr lang="en-IN" sz="2400" b="0" strike="noStrike" spc="-1" dirty="0">
                <a:solidFill>
                  <a:srgbClr val="000000"/>
                </a:solidFill>
                <a:uFill>
                  <a:solidFill>
                    <a:srgbClr val="FFFFFF"/>
                  </a:solidFill>
                </a:uFill>
                <a:latin typeface="Calibri"/>
              </a:rPr>
              <a:t>) will return the result to a user. </a:t>
            </a:r>
            <a:endParaRPr lang="en-IN" sz="2400" b="0" strike="noStrike" spc="-1" dirty="0">
              <a:solidFill>
                <a:srgbClr val="000000"/>
              </a:solidFill>
              <a:uFill>
                <a:solidFill>
                  <a:srgbClr val="FFFFFF"/>
                </a:solidFill>
              </a:uFill>
              <a:latin typeface="Arial"/>
            </a:endParaRPr>
          </a:p>
        </p:txBody>
      </p:sp>
      <p:pic>
        <p:nvPicPr>
          <p:cNvPr id="260" name="Picture 259"/>
          <p:cNvPicPr/>
          <p:nvPr/>
        </p:nvPicPr>
        <p:blipFill>
          <a:blip r:embed="rId2"/>
          <a:stretch/>
        </p:blipFill>
        <p:spPr>
          <a:xfrm>
            <a:off x="28440" y="3734277"/>
            <a:ext cx="9039360" cy="24145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CustomShape 1"/>
          <p:cNvSpPr/>
          <p:nvPr/>
        </p:nvSpPr>
        <p:spPr>
          <a:xfrm>
            <a:off x="228600" y="1474560"/>
            <a:ext cx="8609760" cy="4701600"/>
          </a:xfrm>
          <a:prstGeom prst="rect">
            <a:avLst/>
          </a:prstGeom>
          <a:noFill/>
          <a:ln>
            <a:noFill/>
          </a:ln>
        </p:spPr>
        <p:style>
          <a:lnRef idx="0">
            <a:scrgbClr r="0" g="0" b="0"/>
          </a:lnRef>
          <a:fillRef idx="0">
            <a:scrgbClr r="0" g="0" b="0"/>
          </a:fillRef>
          <a:effectRef idx="0">
            <a:scrgbClr r="0" g="0" b="0"/>
          </a:effectRef>
          <a:fontRef idx="minor"/>
        </p:style>
        <p:txBody>
          <a:bodyPr/>
          <a:lstStyle/>
          <a:p>
            <a:pPr marL="342720">
              <a:lnSpc>
                <a:spcPct val="100000"/>
              </a:lnSpc>
            </a:pPr>
            <a:endParaRPr lang="en-IN" sz="1800" b="0" strike="noStrike" spc="-1" dirty="0">
              <a:solidFill>
                <a:srgbClr val="000000"/>
              </a:solidFill>
              <a:uFill>
                <a:solidFill>
                  <a:srgbClr val="FFFFFF"/>
                </a:solidFill>
              </a:uFill>
              <a:latin typeface="Arial"/>
            </a:endParaRPr>
          </a:p>
        </p:txBody>
      </p:sp>
      <p:sp>
        <p:nvSpPr>
          <p:cNvPr id="325"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720" indent="-342360" algn="ctr">
              <a:lnSpc>
                <a:spcPct val="100000"/>
              </a:lnSpc>
            </a:pPr>
            <a:r>
              <a:rPr lang="en-IN" sz="3600" b="1" strike="noStrike" spc="-1">
                <a:solidFill>
                  <a:srgbClr val="FFFFFF"/>
                </a:solidFill>
                <a:uFill>
                  <a:solidFill>
                    <a:srgbClr val="FFFFFF"/>
                  </a:solidFill>
                </a:uFill>
                <a:latin typeface="Arial"/>
                <a:ea typeface="Arial"/>
              </a:rPr>
              <a:t> </a:t>
            </a:r>
            <a:r>
              <a:rPr lang="en-IN" sz="3600" b="1" strike="noStrike" spc="-1">
                <a:solidFill>
                  <a:srgbClr val="FFFFFF"/>
                </a:solidFill>
                <a:uFill>
                  <a:solidFill>
                    <a:srgbClr val="FFFFFF"/>
                  </a:solidFill>
                </a:uFill>
                <a:latin typeface="Calibri"/>
                <a:ea typeface="Arial"/>
              </a:rPr>
              <a:t>References</a:t>
            </a:r>
            <a:endParaRPr lang="en-IN" sz="1800" b="0" strike="noStrike" spc="-1">
              <a:solidFill>
                <a:srgbClr val="000000"/>
              </a:solidFill>
              <a:uFill>
                <a:solidFill>
                  <a:srgbClr val="FFFFFF"/>
                </a:solidFill>
              </a:uFill>
              <a:latin typeface="Arial"/>
            </a:endParaRPr>
          </a:p>
        </p:txBody>
      </p:sp>
      <p:sp>
        <p:nvSpPr>
          <p:cNvPr id="326"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475E0BCC-1B03-47A7-9A8D-D2633F57CE4A}" type="slidenum">
              <a:rPr lang="en-IN" sz="1200" b="0" strike="noStrike" spc="-1">
                <a:solidFill>
                  <a:srgbClr val="898989"/>
                </a:solidFill>
                <a:uFill>
                  <a:solidFill>
                    <a:srgbClr val="FFFFFF"/>
                  </a:solidFill>
                </a:uFill>
                <a:latin typeface="Calibri"/>
                <a:ea typeface="Calibri"/>
              </a:rPr>
              <a:t>23</a:t>
            </a:fld>
            <a:endParaRPr lang="en-IN" sz="1800" b="0" strike="noStrike" spc="-1">
              <a:solidFill>
                <a:srgbClr val="000000"/>
              </a:solidFill>
              <a:uFill>
                <a:solidFill>
                  <a:srgbClr val="FFFFFF"/>
                </a:solidFill>
              </a:uFill>
              <a:latin typeface="Arial"/>
            </a:endParaRPr>
          </a:p>
        </p:txBody>
      </p:sp>
      <p:sp>
        <p:nvSpPr>
          <p:cNvPr id="327" name="TextShape 4"/>
          <p:cNvSpPr txBox="1"/>
          <p:nvPr/>
        </p:nvSpPr>
        <p:spPr>
          <a:xfrm>
            <a:off x="360000" y="4392000"/>
            <a:ext cx="8613000" cy="1510560"/>
          </a:xfrm>
          <a:prstGeom prst="rect">
            <a:avLst/>
          </a:prstGeom>
          <a:noFill/>
          <a:ln>
            <a:noFill/>
          </a:ln>
        </p:spPr>
        <p:txBody>
          <a:bodyPr lIns="90000" tIns="45000" rIns="90000" bIns="45000"/>
          <a:lstStyle/>
          <a:p>
            <a:pPr>
              <a:lnSpc>
                <a:spcPct val="100000"/>
              </a:lnSpc>
            </a:pPr>
            <a:r>
              <a:rPr lang="en-IN" sz="2400" b="0" i="1" strike="noStrike" spc="-1" dirty="0">
                <a:solidFill>
                  <a:srgbClr val="000000"/>
                </a:solidFill>
                <a:uFill>
                  <a:solidFill>
                    <a:srgbClr val="FFFFFF"/>
                  </a:solidFill>
                </a:uFill>
                <a:latin typeface="Calibri"/>
                <a:ea typeface="Arial"/>
              </a:rPr>
              <a:t>Acknowledgements: </a:t>
            </a:r>
            <a:r>
              <a:rPr lang="en-IN" sz="2400" b="0" strike="noStrike" spc="-1" dirty="0">
                <a:solidFill>
                  <a:srgbClr val="000000"/>
                </a:solidFill>
                <a:uFill>
                  <a:solidFill>
                    <a:srgbClr val="FFFFFF"/>
                  </a:solidFill>
                </a:uFill>
                <a:latin typeface="Calibri"/>
                <a:ea typeface="Arial"/>
              </a:rPr>
              <a:t>Thank you to </a:t>
            </a:r>
            <a:r>
              <a:rPr lang="en-IN" sz="2400" b="0" strike="noStrike" spc="-1" dirty="0" err="1">
                <a:solidFill>
                  <a:srgbClr val="000000"/>
                </a:solidFill>
                <a:uFill>
                  <a:solidFill>
                    <a:srgbClr val="FFFFFF"/>
                  </a:solidFill>
                </a:uFill>
                <a:latin typeface="Calibri"/>
                <a:ea typeface="Arial"/>
              </a:rPr>
              <a:t>Shashwat</a:t>
            </a:r>
            <a:r>
              <a:rPr lang="en-IN" sz="2400" b="0" strike="noStrike" spc="-1" dirty="0">
                <a:solidFill>
                  <a:srgbClr val="000000"/>
                </a:solidFill>
                <a:uFill>
                  <a:solidFill>
                    <a:srgbClr val="FFFFFF"/>
                  </a:solidFill>
                </a:uFill>
                <a:latin typeface="Calibri"/>
                <a:ea typeface="Arial"/>
              </a:rPr>
              <a:t> </a:t>
            </a:r>
            <a:r>
              <a:rPr lang="en-IN" sz="2400" b="0" strike="noStrike" spc="-1" dirty="0" err="1">
                <a:solidFill>
                  <a:srgbClr val="000000"/>
                </a:solidFill>
                <a:uFill>
                  <a:solidFill>
                    <a:srgbClr val="FFFFFF"/>
                  </a:solidFill>
                </a:uFill>
                <a:latin typeface="Calibri"/>
                <a:ea typeface="Arial"/>
              </a:rPr>
              <a:t>Garg</a:t>
            </a:r>
            <a:r>
              <a:rPr lang="en-IN" sz="2400" b="0" strike="noStrike" spc="-1" dirty="0">
                <a:solidFill>
                  <a:srgbClr val="000000"/>
                </a:solidFill>
                <a:uFill>
                  <a:solidFill>
                    <a:srgbClr val="FFFFFF"/>
                  </a:solidFill>
                </a:uFill>
                <a:latin typeface="Calibri"/>
                <a:ea typeface="Arial"/>
              </a:rPr>
              <a:t>, </a:t>
            </a:r>
            <a:r>
              <a:rPr lang="en-IN" sz="2400" b="0" strike="noStrike" spc="-1" dirty="0" err="1">
                <a:solidFill>
                  <a:srgbClr val="000000"/>
                </a:solidFill>
                <a:uFill>
                  <a:solidFill>
                    <a:srgbClr val="FFFFFF"/>
                  </a:solidFill>
                </a:uFill>
                <a:latin typeface="Calibri"/>
                <a:ea typeface="Arial"/>
              </a:rPr>
              <a:t>Aman</a:t>
            </a:r>
            <a:r>
              <a:rPr lang="en-IN" sz="2400" b="0" strike="noStrike" spc="-1" dirty="0">
                <a:solidFill>
                  <a:srgbClr val="000000"/>
                </a:solidFill>
                <a:uFill>
                  <a:solidFill>
                    <a:srgbClr val="FFFFFF"/>
                  </a:solidFill>
                </a:uFill>
                <a:latin typeface="Calibri"/>
                <a:ea typeface="Arial"/>
              </a:rPr>
              <a:t> </a:t>
            </a:r>
            <a:r>
              <a:rPr lang="en-IN" sz="2400" b="0" strike="noStrike" spc="-1" dirty="0" err="1">
                <a:solidFill>
                  <a:srgbClr val="000000"/>
                </a:solidFill>
                <a:uFill>
                  <a:solidFill>
                    <a:srgbClr val="FFFFFF"/>
                  </a:solidFill>
                </a:uFill>
                <a:latin typeface="Calibri"/>
                <a:ea typeface="Arial"/>
              </a:rPr>
              <a:t>Khandelwal</a:t>
            </a:r>
            <a:r>
              <a:rPr lang="en-IN" sz="2400" b="0" strike="noStrike" spc="-1" dirty="0">
                <a:solidFill>
                  <a:srgbClr val="000000"/>
                </a:solidFill>
                <a:uFill>
                  <a:solidFill>
                    <a:srgbClr val="FFFFFF"/>
                  </a:solidFill>
                </a:uFill>
                <a:latin typeface="Calibri"/>
                <a:ea typeface="Arial"/>
              </a:rPr>
              <a:t> and Abhinav Choudhury for their help with the lecture, activity and assignment materials for this week.</a:t>
            </a:r>
            <a:endParaRPr lang="en-IN" sz="1800" b="0" strike="noStrike" spc="-1" dirty="0">
              <a:solidFill>
                <a:srgbClr val="000000"/>
              </a:solidFill>
              <a:uFill>
                <a:solidFill>
                  <a:srgbClr val="FFFFFF"/>
                </a:solidFill>
              </a:uFill>
              <a:latin typeface="Arial"/>
            </a:endParaRPr>
          </a:p>
        </p:txBody>
      </p:sp>
      <p:sp>
        <p:nvSpPr>
          <p:cNvPr id="2" name="Rectangle 1"/>
          <p:cNvSpPr/>
          <p:nvPr/>
        </p:nvSpPr>
        <p:spPr>
          <a:xfrm>
            <a:off x="533400" y="1905000"/>
            <a:ext cx="8001000" cy="3139321"/>
          </a:xfrm>
          <a:prstGeom prst="rect">
            <a:avLst/>
          </a:prstGeom>
        </p:spPr>
        <p:txBody>
          <a:bodyPr wrap="square">
            <a:spAutoFit/>
          </a:bodyPr>
          <a:lstStyle/>
          <a:p>
            <a:r>
              <a:rPr lang="en-US" sz="2400" dirty="0">
                <a:latin typeface="Calibri" panose="020F0502020204030204" pitchFamily="34" charset="0"/>
                <a:hlinkClick r:id="rId2"/>
              </a:rPr>
              <a:t>https://</a:t>
            </a:r>
            <a:r>
              <a:rPr lang="en-US" sz="2400" dirty="0" smtClean="0">
                <a:latin typeface="Calibri" panose="020F0502020204030204" pitchFamily="34" charset="0"/>
                <a:hlinkClick r:id="rId2"/>
              </a:rPr>
              <a:t>www.w3schools.com/sql/sql_join.asp</a:t>
            </a:r>
            <a:endParaRPr lang="en-US" sz="2400" dirty="0" smtClean="0">
              <a:latin typeface="Calibri" panose="020F0502020204030204" pitchFamily="34" charset="0"/>
            </a:endParaRPr>
          </a:p>
          <a:p>
            <a:r>
              <a:rPr lang="en-US" sz="2400" dirty="0">
                <a:latin typeface="Calibri" panose="020F0502020204030204" pitchFamily="34" charset="0"/>
                <a:hlinkClick r:id="rId3"/>
              </a:rPr>
              <a:t>http://www.mysqltutorial.org/mysql-join</a:t>
            </a:r>
            <a:r>
              <a:rPr lang="en-US" sz="2400" dirty="0" smtClean="0">
                <a:latin typeface="Calibri" panose="020F0502020204030204" pitchFamily="34" charset="0"/>
                <a:hlinkClick r:id="rId3"/>
              </a:rPr>
              <a:t>/</a:t>
            </a:r>
            <a:endParaRPr lang="en-US" sz="2400" dirty="0" smtClean="0">
              <a:latin typeface="Calibri" panose="020F0502020204030204" pitchFamily="34" charset="0"/>
            </a:endParaRPr>
          </a:p>
          <a:p>
            <a:r>
              <a:rPr lang="en-US" sz="2400" dirty="0">
                <a:latin typeface="Calibri" panose="020F0502020204030204" pitchFamily="34" charset="0"/>
                <a:hlinkClick r:id="rId4"/>
              </a:rPr>
              <a:t>https://</a:t>
            </a:r>
            <a:r>
              <a:rPr lang="en-US" sz="2400" dirty="0" smtClean="0">
                <a:latin typeface="Calibri" panose="020F0502020204030204" pitchFamily="34" charset="0"/>
                <a:hlinkClick r:id="rId4"/>
              </a:rPr>
              <a:t>dev.mysql.com/doc/refman/8.0/en/create-procedure.html</a:t>
            </a:r>
            <a:endParaRPr lang="en-US" sz="2400" dirty="0" smtClean="0">
              <a:latin typeface="Calibri" panose="020F0502020204030204" pitchFamily="34" charset="0"/>
            </a:endParaRPr>
          </a:p>
          <a:p>
            <a:r>
              <a:rPr lang="en-US" sz="2400" dirty="0">
                <a:latin typeface="Calibri" panose="020F0502020204030204" pitchFamily="34" charset="0"/>
                <a:hlinkClick r:id="rId5"/>
              </a:rPr>
              <a:t>http://</a:t>
            </a:r>
            <a:r>
              <a:rPr lang="en-US" sz="2400" dirty="0" smtClean="0">
                <a:latin typeface="Calibri" panose="020F0502020204030204" pitchFamily="34" charset="0"/>
                <a:hlinkClick r:id="rId5"/>
              </a:rPr>
              <a:t>www.mysqltutorial.org/getting-started-with-mysql-stored-procedures.aspx</a:t>
            </a:r>
            <a:endParaRPr lang="en-US" sz="2400" dirty="0" smtClean="0">
              <a:latin typeface="Calibri" panose="020F0502020204030204" pitchFamily="34" charset="0"/>
            </a:endParaRPr>
          </a:p>
          <a:p>
            <a:endParaRPr lang="en-US" dirty="0" smtClean="0"/>
          </a:p>
          <a:p>
            <a:endParaRPr lang="en-US" dirty="0"/>
          </a:p>
          <a:p>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457200" y="1600200"/>
            <a:ext cx="8229240" cy="5257440"/>
          </a:xfrm>
          <a:prstGeom prst="rect">
            <a:avLst/>
          </a:prstGeom>
          <a:noFill/>
          <a:ln>
            <a:noFill/>
          </a:ln>
        </p:spPr>
        <p:style>
          <a:lnRef idx="0">
            <a:scrgbClr r="0" g="0" b="0"/>
          </a:lnRef>
          <a:fillRef idx="0">
            <a:scrgbClr r="0" g="0" b="0"/>
          </a:fillRef>
          <a:effectRef idx="0">
            <a:scrgbClr r="0" g="0" b="0"/>
          </a:effectRef>
          <a:fontRef idx="minor"/>
        </p:style>
        <p:txBody>
          <a:bodyPr/>
          <a:lstStyle/>
          <a:p>
            <a:pPr marL="457200" indent="-380520">
              <a:lnSpc>
                <a:spcPct val="100000"/>
              </a:lnSpc>
              <a:buClr>
                <a:srgbClr val="000000"/>
              </a:buClr>
              <a:buFont typeface="Arial"/>
              <a:buChar char="●"/>
            </a:pPr>
            <a:r>
              <a:rPr lang="en-IN" sz="2400" b="0" strike="noStrike" spc="-1">
                <a:solidFill>
                  <a:srgbClr val="000000"/>
                </a:solidFill>
                <a:uFill>
                  <a:solidFill>
                    <a:srgbClr val="FFFFFF"/>
                  </a:solidFill>
                </a:uFill>
                <a:latin typeface="Calibri"/>
                <a:ea typeface="Arial"/>
              </a:rPr>
              <a:t>Notice that the "CustomerID" column in the "Orders" table refers to the "CustomerID" in the "Customers" table. The relationship between the two exemplar tables is the "CustomerID" column.</a:t>
            </a:r>
            <a:endParaRPr lang="en-IN" sz="2600" b="0" strike="noStrike" spc="-1">
              <a:solidFill>
                <a:srgbClr val="000000"/>
              </a:solidFill>
              <a:uFill>
                <a:solidFill>
                  <a:srgbClr val="FFFFFF"/>
                </a:solidFill>
              </a:uFill>
              <a:latin typeface="Calibri"/>
            </a:endParaRPr>
          </a:p>
          <a:p>
            <a:pPr marL="457200" indent="-380520">
              <a:lnSpc>
                <a:spcPct val="100000"/>
              </a:lnSpc>
              <a:buClr>
                <a:srgbClr val="000000"/>
              </a:buClr>
              <a:buFont typeface="Arial"/>
              <a:buChar char="●"/>
            </a:pPr>
            <a:r>
              <a:rPr lang="en-IN" sz="2400" b="0" strike="noStrike" spc="-1">
                <a:solidFill>
                  <a:srgbClr val="000000"/>
                </a:solidFill>
                <a:uFill>
                  <a:solidFill>
                    <a:srgbClr val="FFFFFF"/>
                  </a:solidFill>
                </a:uFill>
                <a:latin typeface="Calibri"/>
                <a:ea typeface="Arial"/>
              </a:rPr>
              <a:t>Then, we can create the following SQL statement (that contains an INNER JOIN), that selects records that have matching values in both tables:</a:t>
            </a:r>
            <a:endParaRPr lang="en-IN" sz="2600" b="0" strike="noStrike" spc="-1">
              <a:solidFill>
                <a:srgbClr val="000000"/>
              </a:solidFill>
              <a:uFill>
                <a:solidFill>
                  <a:srgbClr val="FFFFFF"/>
                </a:solidFill>
              </a:uFill>
              <a:latin typeface="Calibri"/>
            </a:endParaRPr>
          </a:p>
        </p:txBody>
      </p:sp>
      <p:sp>
        <p:nvSpPr>
          <p:cNvPr id="170"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720" indent="-342360" algn="ctr">
              <a:lnSpc>
                <a:spcPct val="100000"/>
              </a:lnSpc>
            </a:pPr>
            <a:r>
              <a:rPr lang="en-IN" sz="3600" b="1" strike="noStrike" spc="-1">
                <a:solidFill>
                  <a:srgbClr val="FFFFFF"/>
                </a:solidFill>
                <a:uFill>
                  <a:solidFill>
                    <a:srgbClr val="FFFFFF"/>
                  </a:solidFill>
                </a:uFill>
                <a:latin typeface="Arial"/>
                <a:ea typeface="Arial"/>
              </a:rPr>
              <a:t>Joins in MySQL </a:t>
            </a:r>
            <a:endParaRPr lang="en-IN" sz="2600" b="0" strike="noStrike" spc="-1">
              <a:solidFill>
                <a:srgbClr val="000000"/>
              </a:solidFill>
              <a:uFill>
                <a:solidFill>
                  <a:srgbClr val="FFFFFF"/>
                </a:solidFill>
              </a:uFill>
              <a:latin typeface="Arial"/>
            </a:endParaRPr>
          </a:p>
        </p:txBody>
      </p:sp>
      <p:sp>
        <p:nvSpPr>
          <p:cNvPr id="171"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9AB1D759-7E34-4B6E-B501-AA3CC97A3B04}" type="slidenum">
              <a:rPr lang="en-IN" sz="1200" b="0" strike="noStrike" spc="-1">
                <a:solidFill>
                  <a:srgbClr val="000000"/>
                </a:solidFill>
                <a:uFill>
                  <a:solidFill>
                    <a:srgbClr val="FFFFFF"/>
                  </a:solidFill>
                </a:uFill>
                <a:latin typeface="Arial"/>
              </a:rPr>
              <a:t>3</a:t>
            </a:fld>
            <a:endParaRPr lang="en-IN" sz="1200" b="0" strike="noStrike" spc="-1" dirty="0">
              <a:solidFill>
                <a:srgbClr val="000000"/>
              </a:solidFill>
              <a:uFill>
                <a:solidFill>
                  <a:srgbClr val="FFFFFF"/>
                </a:solidFill>
              </a:uFill>
              <a:latin typeface="Arial"/>
            </a:endParaRPr>
          </a:p>
          <a:p>
            <a:endParaRPr lang="en-IN" sz="2600" b="0" strike="noStrike" spc="-1" dirty="0">
              <a:solidFill>
                <a:srgbClr val="000000"/>
              </a:solidFill>
              <a:uFill>
                <a:solidFill>
                  <a:srgbClr val="FFFFFF"/>
                </a:solidFill>
              </a:uFill>
              <a:latin typeface="Arial"/>
            </a:endParaRPr>
          </a:p>
        </p:txBody>
      </p:sp>
      <p:pic>
        <p:nvPicPr>
          <p:cNvPr id="172" name="Picture 171"/>
          <p:cNvPicPr/>
          <p:nvPr/>
        </p:nvPicPr>
        <p:blipFill>
          <a:blip r:embed="rId2"/>
          <a:stretch/>
        </p:blipFill>
        <p:spPr>
          <a:xfrm>
            <a:off x="1224000" y="5015880"/>
            <a:ext cx="6840000" cy="744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457200" y="1600200"/>
            <a:ext cx="8229240" cy="4525560"/>
          </a:xfrm>
          <a:prstGeom prst="rect">
            <a:avLst/>
          </a:prstGeom>
          <a:noFill/>
          <a:ln>
            <a:noFill/>
          </a:ln>
        </p:spPr>
        <p:style>
          <a:lnRef idx="0">
            <a:scrgbClr r="0" g="0" b="0"/>
          </a:lnRef>
          <a:fillRef idx="0">
            <a:scrgbClr r="0" g="0" b="0"/>
          </a:fillRef>
          <a:effectRef idx="0">
            <a:scrgbClr r="0" g="0" b="0"/>
          </a:effectRef>
          <a:fontRef idx="minor"/>
        </p:style>
        <p:txBody>
          <a:bodyPr/>
          <a:lstStyle/>
          <a:p>
            <a:pPr marL="25920">
              <a:lnSpc>
                <a:spcPct val="100000"/>
              </a:lnSpc>
              <a:buClr>
                <a:srgbClr val="000000"/>
              </a:buClr>
              <a:buSzPct val="80000"/>
              <a:buFont typeface="Arial"/>
              <a:buChar char="●"/>
            </a:pPr>
            <a:r>
              <a:rPr lang="en-IN" sz="3200" b="0" strike="noStrike" spc="-1">
                <a:solidFill>
                  <a:srgbClr val="000000"/>
                </a:solidFill>
                <a:uFill>
                  <a:solidFill>
                    <a:srgbClr val="FFFFFF"/>
                  </a:solidFill>
                </a:uFill>
                <a:latin typeface="Arial"/>
                <a:ea typeface="Arial"/>
              </a:rPr>
              <a:t>The output of the previous statement would   be:</a:t>
            </a:r>
            <a:endParaRPr lang="en-IN" sz="2600" b="0" strike="noStrike" spc="-1">
              <a:solidFill>
                <a:srgbClr val="000000"/>
              </a:solidFill>
              <a:uFill>
                <a:solidFill>
                  <a:srgbClr val="FFFFFF"/>
                </a:solidFill>
              </a:uFill>
              <a:latin typeface="Arial"/>
            </a:endParaRPr>
          </a:p>
        </p:txBody>
      </p:sp>
      <p:sp>
        <p:nvSpPr>
          <p:cNvPr id="174"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720" indent="-342360" algn="ctr">
              <a:lnSpc>
                <a:spcPct val="100000"/>
              </a:lnSpc>
            </a:pPr>
            <a:r>
              <a:rPr lang="en-IN" sz="3600" b="1" strike="noStrike" spc="-1">
                <a:solidFill>
                  <a:srgbClr val="FFFFFF"/>
                </a:solidFill>
                <a:uFill>
                  <a:solidFill>
                    <a:srgbClr val="FFFFFF"/>
                  </a:solidFill>
                </a:uFill>
                <a:latin typeface="Arial"/>
                <a:ea typeface="Arial"/>
              </a:rPr>
              <a:t>Joins in MySQL </a:t>
            </a:r>
            <a:endParaRPr lang="en-IN" sz="2600" b="0" strike="noStrike" spc="-1">
              <a:solidFill>
                <a:srgbClr val="000000"/>
              </a:solidFill>
              <a:uFill>
                <a:solidFill>
                  <a:srgbClr val="FFFFFF"/>
                </a:solidFill>
              </a:uFill>
              <a:latin typeface="Arial"/>
            </a:endParaRPr>
          </a:p>
        </p:txBody>
      </p:sp>
      <p:sp>
        <p:nvSpPr>
          <p:cNvPr id="175"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780A3B7E-282D-433B-BD1E-2ECE3442D0D5}" type="slidenum">
              <a:rPr lang="en-IN" sz="1200" b="0" strike="noStrike" spc="-1">
                <a:solidFill>
                  <a:srgbClr val="000000"/>
                </a:solidFill>
                <a:uFill>
                  <a:solidFill>
                    <a:srgbClr val="FFFFFF"/>
                  </a:solidFill>
                </a:uFill>
                <a:latin typeface="Arial"/>
              </a:rPr>
              <a:t>4</a:t>
            </a:fld>
            <a:endParaRPr lang="en-IN" sz="1200" b="0" strike="noStrike" spc="-1" dirty="0">
              <a:solidFill>
                <a:srgbClr val="000000"/>
              </a:solidFill>
              <a:uFill>
                <a:solidFill>
                  <a:srgbClr val="FFFFFF"/>
                </a:solidFill>
              </a:uFill>
              <a:latin typeface="Aria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57" y="3581400"/>
            <a:ext cx="84677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457200" y="1600200"/>
            <a:ext cx="8229240" cy="4525560"/>
          </a:xfrm>
          <a:prstGeom prst="rect">
            <a:avLst/>
          </a:prstGeom>
          <a:noFill/>
          <a:ln>
            <a:noFill/>
          </a:ln>
        </p:spPr>
        <p:style>
          <a:lnRef idx="0">
            <a:scrgbClr r="0" g="0" b="0"/>
          </a:lnRef>
          <a:fillRef idx="0">
            <a:scrgbClr r="0" g="0" b="0"/>
          </a:fillRef>
          <a:effectRef idx="0">
            <a:scrgbClr r="0" g="0" b="0"/>
          </a:effectRef>
          <a:fontRef idx="minor"/>
        </p:style>
        <p:txBody>
          <a:bodyPr/>
          <a:lstStyle/>
          <a:p>
            <a:pPr marL="457200" indent="-431280">
              <a:lnSpc>
                <a:spcPct val="100000"/>
              </a:lnSpc>
              <a:buClr>
                <a:srgbClr val="000000"/>
              </a:buClr>
              <a:buFont typeface="Arial"/>
              <a:buChar char="●"/>
            </a:pPr>
            <a:r>
              <a:rPr lang="en-IN" sz="2400" b="1" strike="noStrike" spc="-1">
                <a:solidFill>
                  <a:srgbClr val="000000"/>
                </a:solidFill>
                <a:uFill>
                  <a:solidFill>
                    <a:srgbClr val="FFFFFF"/>
                  </a:solidFill>
                </a:uFill>
                <a:latin typeface="Calibri"/>
                <a:ea typeface="Arial"/>
              </a:rPr>
              <a:t>INNER JOIN</a:t>
            </a:r>
            <a:r>
              <a:rPr lang="en-IN" sz="2400" b="0" strike="noStrike" spc="-1">
                <a:solidFill>
                  <a:srgbClr val="000000"/>
                </a:solidFill>
                <a:uFill>
                  <a:solidFill>
                    <a:srgbClr val="FFFFFF"/>
                  </a:solidFill>
                </a:uFill>
                <a:latin typeface="Calibri"/>
                <a:ea typeface="Arial"/>
              </a:rPr>
              <a:t> - Returns records that have matching values in both tables</a:t>
            </a:r>
            <a:endParaRPr lang="en-IN" sz="2600" b="0" strike="noStrike" spc="-1">
              <a:solidFill>
                <a:srgbClr val="000000"/>
              </a:solidFill>
              <a:uFill>
                <a:solidFill>
                  <a:srgbClr val="FFFFFF"/>
                </a:solidFill>
              </a:uFill>
              <a:latin typeface="Calibri"/>
            </a:endParaRPr>
          </a:p>
          <a:p>
            <a:pPr marL="457200" indent="-431280">
              <a:lnSpc>
                <a:spcPct val="100000"/>
              </a:lnSpc>
              <a:buClr>
                <a:srgbClr val="000000"/>
              </a:buClr>
              <a:buFont typeface="Arial"/>
              <a:buChar char="●"/>
            </a:pPr>
            <a:r>
              <a:rPr lang="en-IN" sz="2400" b="1" strike="noStrike" spc="-1">
                <a:solidFill>
                  <a:srgbClr val="000000"/>
                </a:solidFill>
                <a:uFill>
                  <a:solidFill>
                    <a:srgbClr val="FFFFFF"/>
                  </a:solidFill>
                </a:uFill>
                <a:latin typeface="Calibri"/>
                <a:ea typeface="Arial"/>
              </a:rPr>
              <a:t>LEFT (OUTER) JOIN</a:t>
            </a:r>
            <a:r>
              <a:rPr lang="en-IN" sz="2400" b="0" strike="noStrike" spc="-1">
                <a:solidFill>
                  <a:srgbClr val="000000"/>
                </a:solidFill>
                <a:uFill>
                  <a:solidFill>
                    <a:srgbClr val="FFFFFF"/>
                  </a:solidFill>
                </a:uFill>
                <a:latin typeface="Calibri"/>
                <a:ea typeface="Arial"/>
              </a:rPr>
              <a:t>: Returns all records from the left table, and the matched records from the right table</a:t>
            </a:r>
            <a:endParaRPr lang="en-IN" sz="2600" b="0" strike="noStrike" spc="-1">
              <a:solidFill>
                <a:srgbClr val="000000"/>
              </a:solidFill>
              <a:uFill>
                <a:solidFill>
                  <a:srgbClr val="FFFFFF"/>
                </a:solidFill>
              </a:uFill>
              <a:latin typeface="Calibri"/>
            </a:endParaRPr>
          </a:p>
          <a:p>
            <a:pPr marL="457200" indent="-431280">
              <a:lnSpc>
                <a:spcPct val="100000"/>
              </a:lnSpc>
              <a:buClr>
                <a:srgbClr val="000000"/>
              </a:buClr>
              <a:buFont typeface="Arial"/>
              <a:buChar char="●"/>
            </a:pPr>
            <a:r>
              <a:rPr lang="en-IN" sz="2400" b="1" strike="noStrike" spc="-1">
                <a:solidFill>
                  <a:srgbClr val="000000"/>
                </a:solidFill>
                <a:uFill>
                  <a:solidFill>
                    <a:srgbClr val="FFFFFF"/>
                  </a:solidFill>
                </a:uFill>
                <a:latin typeface="Calibri"/>
                <a:ea typeface="Arial"/>
              </a:rPr>
              <a:t>RIGHT (OUTER) JOIN</a:t>
            </a:r>
            <a:r>
              <a:rPr lang="en-IN" sz="2400" b="0" strike="noStrike" spc="-1">
                <a:solidFill>
                  <a:srgbClr val="000000"/>
                </a:solidFill>
                <a:uFill>
                  <a:solidFill>
                    <a:srgbClr val="FFFFFF"/>
                  </a:solidFill>
                </a:uFill>
                <a:latin typeface="Calibri"/>
                <a:ea typeface="Arial"/>
              </a:rPr>
              <a:t>: Returns all records from the right table, and the matched records from the left table</a:t>
            </a:r>
            <a:endParaRPr lang="en-IN" sz="2600" b="0" strike="noStrike" spc="-1">
              <a:solidFill>
                <a:srgbClr val="000000"/>
              </a:solidFill>
              <a:uFill>
                <a:solidFill>
                  <a:srgbClr val="FFFFFF"/>
                </a:solidFill>
              </a:uFill>
              <a:latin typeface="Calibri"/>
            </a:endParaRPr>
          </a:p>
          <a:p>
            <a:pPr marL="457200" indent="-431280">
              <a:lnSpc>
                <a:spcPct val="100000"/>
              </a:lnSpc>
              <a:buClr>
                <a:srgbClr val="000000"/>
              </a:buClr>
              <a:buFont typeface="Arial"/>
              <a:buChar char="●"/>
            </a:pPr>
            <a:r>
              <a:rPr lang="en-IN" sz="2400" b="1" strike="noStrike" spc="-1">
                <a:solidFill>
                  <a:srgbClr val="000000"/>
                </a:solidFill>
                <a:uFill>
                  <a:solidFill>
                    <a:srgbClr val="FFFFFF"/>
                  </a:solidFill>
                </a:uFill>
                <a:latin typeface="Calibri"/>
                <a:ea typeface="Arial"/>
              </a:rPr>
              <a:t>NATURAL JOIN</a:t>
            </a:r>
            <a:r>
              <a:rPr lang="en-IN" sz="2400" b="0" strike="noStrike" spc="-1">
                <a:solidFill>
                  <a:srgbClr val="000000"/>
                </a:solidFill>
                <a:uFill>
                  <a:solidFill>
                    <a:srgbClr val="FFFFFF"/>
                  </a:solidFill>
                </a:uFill>
                <a:latin typeface="Calibri"/>
                <a:ea typeface="Arial"/>
              </a:rPr>
              <a:t>:  It performs the same task as an INNER or LEFT JOIN, in which the ON or USING clause refers to all columns that the tables to be joined have in common.</a:t>
            </a:r>
            <a:endParaRPr lang="en-IN" sz="2600" b="0" strike="noStrike" spc="-1">
              <a:solidFill>
                <a:srgbClr val="000000"/>
              </a:solidFill>
              <a:uFill>
                <a:solidFill>
                  <a:srgbClr val="FFFFFF"/>
                </a:solidFill>
              </a:uFill>
              <a:latin typeface="Calibri"/>
            </a:endParaRPr>
          </a:p>
          <a:p>
            <a:pPr marL="457200" indent="-431280">
              <a:lnSpc>
                <a:spcPct val="100000"/>
              </a:lnSpc>
              <a:buClr>
                <a:srgbClr val="000000"/>
              </a:buClr>
              <a:buFont typeface="Arial"/>
              <a:buChar char="●"/>
            </a:pPr>
            <a:r>
              <a:rPr lang="en-IN" sz="2400" b="1" strike="noStrike" spc="-1">
                <a:solidFill>
                  <a:srgbClr val="000000"/>
                </a:solidFill>
                <a:uFill>
                  <a:solidFill>
                    <a:srgbClr val="FFFFFF"/>
                  </a:solidFill>
                </a:uFill>
                <a:latin typeface="Calibri"/>
                <a:ea typeface="Arial"/>
              </a:rPr>
              <a:t>CROSS JOIN: </a:t>
            </a:r>
            <a:r>
              <a:rPr lang="en-IN" sz="2400" b="0" strike="noStrike" spc="-1">
                <a:solidFill>
                  <a:srgbClr val="000000"/>
                </a:solidFill>
                <a:uFill>
                  <a:solidFill>
                    <a:srgbClr val="FFFFFF"/>
                  </a:solidFill>
                </a:uFill>
                <a:latin typeface="Calibri"/>
                <a:ea typeface="Arial"/>
              </a:rPr>
              <a:t>Returns</a:t>
            </a:r>
            <a:r>
              <a:rPr lang="en-IN" sz="2400" b="1" strike="noStrike" spc="-1">
                <a:solidFill>
                  <a:srgbClr val="000000"/>
                </a:solidFill>
                <a:uFill>
                  <a:solidFill>
                    <a:srgbClr val="FFFFFF"/>
                  </a:solidFill>
                </a:uFill>
                <a:latin typeface="Calibri"/>
                <a:ea typeface="Arial"/>
              </a:rPr>
              <a:t> </a:t>
            </a:r>
            <a:r>
              <a:rPr lang="en-IN" sz="2400" b="0" strike="noStrike" spc="-1">
                <a:solidFill>
                  <a:srgbClr val="000000"/>
                </a:solidFill>
                <a:uFill>
                  <a:solidFill>
                    <a:srgbClr val="FFFFFF"/>
                  </a:solidFill>
                </a:uFill>
                <a:latin typeface="Calibri"/>
                <a:ea typeface="Arial"/>
              </a:rPr>
              <a:t>the complete cross product of the two tables</a:t>
            </a:r>
            <a:endParaRPr lang="en-IN" sz="2600" b="0" strike="noStrike" spc="-1">
              <a:solidFill>
                <a:srgbClr val="000000"/>
              </a:solidFill>
              <a:uFill>
                <a:solidFill>
                  <a:srgbClr val="FFFFFF"/>
                </a:solidFill>
              </a:uFill>
              <a:latin typeface="Calibri"/>
            </a:endParaRPr>
          </a:p>
        </p:txBody>
      </p:sp>
      <p:sp>
        <p:nvSpPr>
          <p:cNvPr id="178"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720" indent="-342360" algn="ctr">
              <a:lnSpc>
                <a:spcPct val="100000"/>
              </a:lnSpc>
            </a:pPr>
            <a:r>
              <a:rPr lang="en-IN" sz="3600" b="1" strike="noStrike" spc="-1">
                <a:solidFill>
                  <a:srgbClr val="FFFFFF"/>
                </a:solidFill>
                <a:uFill>
                  <a:solidFill>
                    <a:srgbClr val="FFFFFF"/>
                  </a:solidFill>
                </a:uFill>
                <a:latin typeface="Arial"/>
                <a:ea typeface="Arial"/>
              </a:rPr>
              <a:t>Different Types of MySQL Joins</a:t>
            </a:r>
            <a:endParaRPr lang="en-IN" sz="2600" b="0" strike="noStrike" spc="-1">
              <a:solidFill>
                <a:srgbClr val="000000"/>
              </a:solidFill>
              <a:uFill>
                <a:solidFill>
                  <a:srgbClr val="FFFFFF"/>
                </a:solidFill>
              </a:uFill>
              <a:latin typeface="Arial"/>
            </a:endParaRPr>
          </a:p>
        </p:txBody>
      </p:sp>
      <p:sp>
        <p:nvSpPr>
          <p:cNvPr id="179"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83F4CDEF-BE67-4093-9B81-4F70D98B60C3}" type="slidenum">
              <a:rPr lang="en-IN" sz="1200" b="0" strike="noStrike" spc="-1">
                <a:solidFill>
                  <a:srgbClr val="000000"/>
                </a:solidFill>
                <a:uFill>
                  <a:solidFill>
                    <a:srgbClr val="FFFFFF"/>
                  </a:solidFill>
                </a:uFill>
                <a:latin typeface="Arial"/>
              </a:rPr>
              <a:t>5</a:t>
            </a:fld>
            <a:endParaRPr lang="en-IN" sz="1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1600200"/>
            <a:ext cx="8229240" cy="4952520"/>
          </a:xfrm>
          <a:prstGeom prst="rect">
            <a:avLst/>
          </a:prstGeom>
          <a:noFill/>
          <a:ln>
            <a:noFill/>
          </a:ln>
        </p:spPr>
        <p:style>
          <a:lnRef idx="0">
            <a:scrgbClr r="0" g="0" b="0"/>
          </a:lnRef>
          <a:fillRef idx="0">
            <a:scrgbClr r="0" g="0" b="0"/>
          </a:fillRef>
          <a:effectRef idx="0">
            <a:scrgbClr r="0" g="0" b="0"/>
          </a:effectRef>
          <a:fontRef idx="minor"/>
        </p:style>
        <p:txBody>
          <a:bodyPr/>
          <a:lstStyle/>
          <a:p>
            <a:pPr marL="342720">
              <a:lnSpc>
                <a:spcPct val="100000"/>
              </a:lnSpc>
              <a:buClr>
                <a:srgbClr val="000000"/>
              </a:buClr>
              <a:buSzPct val="70000"/>
              <a:buFont typeface="Wingdings" charset="2"/>
              <a:buChar char=""/>
            </a:pPr>
            <a:r>
              <a:rPr lang="en-IN" sz="2600" b="0" strike="noStrike" spc="-1" dirty="0">
                <a:solidFill>
                  <a:srgbClr val="000000"/>
                </a:solidFill>
                <a:uFill>
                  <a:solidFill>
                    <a:srgbClr val="FFFFFF"/>
                  </a:solidFill>
                </a:uFill>
                <a:latin typeface="Arial"/>
                <a:ea typeface="Arial"/>
              </a:rPr>
              <a:t> </a:t>
            </a:r>
            <a:r>
              <a:rPr lang="en-IN" sz="2400" b="0" strike="noStrike" spc="-1" dirty="0">
                <a:solidFill>
                  <a:srgbClr val="000000"/>
                </a:solidFill>
                <a:uFill>
                  <a:solidFill>
                    <a:srgbClr val="FFFFFF"/>
                  </a:solidFill>
                </a:uFill>
                <a:latin typeface="Calibri"/>
                <a:ea typeface="Arial"/>
              </a:rPr>
              <a:t>The INNER JOIN keyword selects records that        have matching values in both tables.</a:t>
            </a:r>
            <a:endParaRPr lang="en-IN" sz="1800" b="0" strike="noStrike" spc="-1" dirty="0">
              <a:solidFill>
                <a:srgbClr val="000000"/>
              </a:solidFill>
              <a:uFill>
                <a:solidFill>
                  <a:srgbClr val="FFFFFF"/>
                </a:solidFill>
              </a:uFill>
              <a:latin typeface="Arial"/>
            </a:endParaRPr>
          </a:p>
          <a:p>
            <a:pPr marL="342720">
              <a:lnSpc>
                <a:spcPct val="100000"/>
              </a:lnSpc>
              <a:buClr>
                <a:srgbClr val="000000"/>
              </a:buClr>
              <a:buSzPct val="70000"/>
            </a:pPr>
            <a:r>
              <a:rPr lang="en-IN" sz="2400" b="1" strike="noStrike" spc="-1" dirty="0" smtClean="0">
                <a:solidFill>
                  <a:srgbClr val="000000"/>
                </a:solidFill>
                <a:uFill>
                  <a:solidFill>
                    <a:srgbClr val="FFFFFF"/>
                  </a:solidFill>
                </a:uFill>
                <a:latin typeface="Calibri"/>
                <a:ea typeface="Arial"/>
              </a:rPr>
              <a:t>Syntax</a:t>
            </a:r>
            <a:r>
              <a:rPr lang="en-IN" sz="2400" b="1" strike="noStrike" spc="-1" dirty="0">
                <a:solidFill>
                  <a:srgbClr val="000000"/>
                </a:solidFill>
                <a:uFill>
                  <a:solidFill>
                    <a:srgbClr val="FFFFFF"/>
                  </a:solidFill>
                </a:uFill>
                <a:latin typeface="Calibri"/>
                <a:ea typeface="Arial"/>
              </a:rPr>
              <a:t>:</a:t>
            </a:r>
            <a:endParaRPr lang="en-IN" sz="1800" b="1" strike="noStrike" spc="-1" dirty="0">
              <a:solidFill>
                <a:srgbClr val="000000"/>
              </a:solidFill>
              <a:uFill>
                <a:solidFill>
                  <a:srgbClr val="FFFFFF"/>
                </a:solidFill>
              </a:uFill>
              <a:latin typeface="Arial"/>
            </a:endParaRPr>
          </a:p>
          <a:p>
            <a:pPr marL="342720">
              <a:lnSpc>
                <a:spcPct val="100000"/>
              </a:lnSpc>
              <a:buClr>
                <a:srgbClr val="000000"/>
              </a:buClr>
              <a:buSzPct val="70000"/>
            </a:pPr>
            <a:r>
              <a:rPr lang="en-IN" sz="2400" b="0" strike="noStrike" spc="-1" dirty="0">
                <a:solidFill>
                  <a:srgbClr val="000000"/>
                </a:solidFill>
                <a:uFill>
                  <a:solidFill>
                    <a:srgbClr val="FFFFFF"/>
                  </a:solidFill>
                </a:uFill>
                <a:latin typeface="Calibri"/>
                <a:ea typeface="Arial"/>
              </a:rPr>
              <a:t> </a:t>
            </a:r>
            <a:endParaRPr lang="en-IN" sz="1800" b="0" strike="noStrike" spc="-1" dirty="0">
              <a:solidFill>
                <a:srgbClr val="000000"/>
              </a:solidFill>
              <a:uFill>
                <a:solidFill>
                  <a:srgbClr val="FFFFFF"/>
                </a:solidFill>
              </a:uFill>
              <a:latin typeface="Arial"/>
            </a:endParaRPr>
          </a:p>
          <a:p>
            <a:pPr marL="342720">
              <a:lnSpc>
                <a:spcPct val="100000"/>
              </a:lnSpc>
              <a:buClr>
                <a:srgbClr val="000000"/>
              </a:buClr>
              <a:buSzPct val="70000"/>
            </a:pPr>
            <a:r>
              <a:rPr lang="en-IN" sz="2400" b="0" strike="noStrike" spc="-1" dirty="0">
                <a:solidFill>
                  <a:srgbClr val="000000"/>
                </a:solidFill>
                <a:uFill>
                  <a:solidFill>
                    <a:srgbClr val="FFFFFF"/>
                  </a:solidFill>
                </a:uFill>
                <a:latin typeface="Calibri"/>
                <a:ea typeface="Arial"/>
              </a:rPr>
              <a:t> </a:t>
            </a:r>
            <a:endParaRPr lang="en-IN" sz="1800" b="0" strike="noStrike" spc="-1" dirty="0">
              <a:solidFill>
                <a:srgbClr val="000000"/>
              </a:solidFill>
              <a:uFill>
                <a:solidFill>
                  <a:srgbClr val="FFFFFF"/>
                </a:solidFill>
              </a:uFill>
              <a:latin typeface="Arial"/>
            </a:endParaRPr>
          </a:p>
          <a:p>
            <a:pPr marL="342720">
              <a:lnSpc>
                <a:spcPct val="100000"/>
              </a:lnSpc>
              <a:buClr>
                <a:srgbClr val="000000"/>
              </a:buClr>
              <a:buSzPct val="70000"/>
            </a:pPr>
            <a:r>
              <a:rPr lang="en-IN" sz="2400" b="0" strike="noStrike" spc="-1" dirty="0">
                <a:solidFill>
                  <a:srgbClr val="000000"/>
                </a:solidFill>
                <a:uFill>
                  <a:solidFill>
                    <a:srgbClr val="FFFFFF"/>
                  </a:solidFill>
                </a:uFill>
                <a:latin typeface="Calibri"/>
                <a:ea typeface="Arial"/>
              </a:rPr>
              <a:t> </a:t>
            </a:r>
            <a:endParaRPr lang="en-IN" sz="1800" b="0" strike="noStrike" spc="-1" dirty="0">
              <a:solidFill>
                <a:srgbClr val="000000"/>
              </a:solidFill>
              <a:uFill>
                <a:solidFill>
                  <a:srgbClr val="FFFFFF"/>
                </a:solidFill>
              </a:uFill>
              <a:latin typeface="Arial"/>
            </a:endParaRPr>
          </a:p>
          <a:p>
            <a:pPr marL="342720">
              <a:lnSpc>
                <a:spcPct val="100000"/>
              </a:lnSpc>
              <a:buClr>
                <a:srgbClr val="000000"/>
              </a:buClr>
              <a:buSzPct val="70000"/>
            </a:pPr>
            <a:r>
              <a:rPr lang="en-IN" sz="2400" b="0" strike="noStrike" spc="-1" dirty="0">
                <a:solidFill>
                  <a:srgbClr val="000000"/>
                </a:solidFill>
                <a:uFill>
                  <a:solidFill>
                    <a:srgbClr val="FFFFFF"/>
                  </a:solidFill>
                </a:uFill>
                <a:latin typeface="Calibri"/>
                <a:ea typeface="Arial"/>
              </a:rPr>
              <a:t>For example:</a:t>
            </a:r>
            <a:endParaRPr lang="en-IN" sz="1800" b="0" strike="noStrike" spc="-1" dirty="0">
              <a:solidFill>
                <a:srgbClr val="000000"/>
              </a:solidFill>
              <a:uFill>
                <a:solidFill>
                  <a:srgbClr val="FFFFFF"/>
                </a:solidFill>
              </a:uFill>
              <a:latin typeface="Arial"/>
            </a:endParaRPr>
          </a:p>
        </p:txBody>
      </p:sp>
      <p:sp>
        <p:nvSpPr>
          <p:cNvPr id="181"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720" indent="-342360" algn="ctr">
              <a:lnSpc>
                <a:spcPct val="100000"/>
              </a:lnSpc>
            </a:pPr>
            <a:r>
              <a:rPr lang="en-IN" sz="3600" b="1" strike="noStrike" spc="-1">
                <a:solidFill>
                  <a:srgbClr val="FFFFFF"/>
                </a:solidFill>
                <a:uFill>
                  <a:solidFill>
                    <a:srgbClr val="FFFFFF"/>
                  </a:solidFill>
                </a:uFill>
                <a:latin typeface="Arial"/>
                <a:ea typeface="Arial"/>
              </a:rPr>
              <a:t>MySQL Inner Join</a:t>
            </a:r>
            <a:endParaRPr lang="en-IN" sz="1800" b="0" strike="noStrike" spc="-1">
              <a:solidFill>
                <a:srgbClr val="000000"/>
              </a:solidFill>
              <a:uFill>
                <a:solidFill>
                  <a:srgbClr val="FFFFFF"/>
                </a:solidFill>
              </a:uFill>
              <a:latin typeface="Arial"/>
            </a:endParaRPr>
          </a:p>
        </p:txBody>
      </p:sp>
      <p:sp>
        <p:nvSpPr>
          <p:cNvPr id="182"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0487E964-38D0-4544-BBE0-BBD5AAB4276E}" type="slidenum">
              <a:rPr lang="en-IN" sz="1200" b="0" strike="noStrike" spc="-1">
                <a:solidFill>
                  <a:srgbClr val="000000"/>
                </a:solidFill>
                <a:uFill>
                  <a:solidFill>
                    <a:srgbClr val="FFFFFF"/>
                  </a:solidFill>
                </a:uFill>
                <a:latin typeface="Arial"/>
              </a:rPr>
              <a:t>6</a:t>
            </a:fld>
            <a:endParaRPr lang="en-IN" sz="1200" b="0" strike="noStrike" spc="-1" dirty="0">
              <a:solidFill>
                <a:srgbClr val="000000"/>
              </a:solidFill>
              <a:uFill>
                <a:solidFill>
                  <a:srgbClr val="FFFFFF"/>
                </a:solidFill>
              </a:uFill>
              <a:latin typeface="Arial"/>
            </a:endParaRPr>
          </a:p>
        </p:txBody>
      </p:sp>
      <p:pic>
        <p:nvPicPr>
          <p:cNvPr id="183" name="Picture 182"/>
          <p:cNvPicPr/>
          <p:nvPr/>
        </p:nvPicPr>
        <p:blipFill>
          <a:blip r:embed="rId2"/>
          <a:stretch/>
        </p:blipFill>
        <p:spPr>
          <a:xfrm>
            <a:off x="1139400" y="2860200"/>
            <a:ext cx="6865200" cy="859320"/>
          </a:xfrm>
          <a:prstGeom prst="rect">
            <a:avLst/>
          </a:prstGeom>
          <a:ln>
            <a:noFill/>
          </a:ln>
        </p:spPr>
      </p:pic>
      <p:pic>
        <p:nvPicPr>
          <p:cNvPr id="184" name="Picture 183"/>
          <p:cNvPicPr/>
          <p:nvPr/>
        </p:nvPicPr>
        <p:blipFill>
          <a:blip r:embed="rId3"/>
          <a:stretch/>
        </p:blipFill>
        <p:spPr>
          <a:xfrm>
            <a:off x="897120" y="4279320"/>
            <a:ext cx="7350120" cy="17874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28600" y="1600200"/>
            <a:ext cx="8839200" cy="4952520"/>
          </a:xfrm>
          <a:prstGeom prst="rect">
            <a:avLst/>
          </a:prstGeom>
          <a:noFill/>
          <a:ln>
            <a:noFill/>
          </a:ln>
        </p:spPr>
        <p:style>
          <a:lnRef idx="0">
            <a:scrgbClr r="0" g="0" b="0"/>
          </a:lnRef>
          <a:fillRef idx="0">
            <a:scrgbClr r="0" g="0" b="0"/>
          </a:fillRef>
          <a:effectRef idx="0">
            <a:scrgbClr r="0" g="0" b="0"/>
          </a:effectRef>
          <a:fontRef idx="minor"/>
        </p:style>
        <p:txBody>
          <a:bodyPr/>
          <a:lstStyle/>
          <a:p>
            <a:pPr marL="342720" algn="just">
              <a:lnSpc>
                <a:spcPct val="100000"/>
              </a:lnSpc>
              <a:buClr>
                <a:srgbClr val="000000"/>
              </a:buClr>
              <a:buSzPct val="70000"/>
              <a:buFont typeface="Wingdings" charset="2"/>
              <a:buChar char=""/>
            </a:pPr>
            <a:r>
              <a:rPr lang="en-IN" sz="2400" b="0" strike="noStrike" spc="-1" dirty="0">
                <a:solidFill>
                  <a:srgbClr val="000000"/>
                </a:solidFill>
                <a:uFill>
                  <a:solidFill>
                    <a:srgbClr val="FFFFFF"/>
                  </a:solidFill>
                </a:uFill>
                <a:latin typeface="Arial"/>
                <a:ea typeface="Arial"/>
              </a:rPr>
              <a:t> </a:t>
            </a:r>
            <a:r>
              <a:rPr lang="en-IN" sz="2400" b="0" strike="noStrike" spc="-1" dirty="0">
                <a:solidFill>
                  <a:srgbClr val="000000"/>
                </a:solidFill>
                <a:uFill>
                  <a:solidFill>
                    <a:srgbClr val="FFFFFF"/>
                  </a:solidFill>
                </a:uFill>
                <a:latin typeface="Calibri"/>
                <a:ea typeface="Arial"/>
              </a:rPr>
              <a:t>The LEFT JOIN keyword returns all records from the left table (table1), and the matched records from the right table (table2</a:t>
            </a:r>
            <a:r>
              <a:rPr lang="en-IN" sz="2400" b="0" strike="noStrike" spc="-1" dirty="0" smtClean="0">
                <a:solidFill>
                  <a:srgbClr val="000000"/>
                </a:solidFill>
                <a:uFill>
                  <a:solidFill>
                    <a:srgbClr val="FFFFFF"/>
                  </a:solidFill>
                </a:uFill>
                <a:latin typeface="Calibri"/>
                <a:ea typeface="Arial"/>
              </a:rPr>
              <a:t>). The </a:t>
            </a:r>
            <a:r>
              <a:rPr lang="en-IN" sz="2400" b="0" strike="noStrike" spc="-1" dirty="0">
                <a:solidFill>
                  <a:srgbClr val="000000"/>
                </a:solidFill>
                <a:uFill>
                  <a:solidFill>
                    <a:srgbClr val="FFFFFF"/>
                  </a:solidFill>
                </a:uFill>
                <a:latin typeface="Calibri"/>
                <a:ea typeface="Arial"/>
              </a:rPr>
              <a:t>result is NULL from the right side, if there is no match.</a:t>
            </a:r>
            <a:endParaRPr lang="en-IN" sz="2000" b="0" strike="noStrike" spc="-1" dirty="0">
              <a:solidFill>
                <a:srgbClr val="000000"/>
              </a:solidFill>
              <a:uFill>
                <a:solidFill>
                  <a:srgbClr val="FFFFFF"/>
                </a:solidFill>
              </a:uFill>
              <a:latin typeface="Arial"/>
            </a:endParaRPr>
          </a:p>
          <a:p>
            <a:pPr marL="342720">
              <a:lnSpc>
                <a:spcPct val="100000"/>
              </a:lnSpc>
              <a:buClr>
                <a:srgbClr val="000000"/>
              </a:buClr>
              <a:buSzPct val="70000"/>
            </a:pPr>
            <a:r>
              <a:rPr lang="en-IN" sz="2400" b="1" strike="noStrike" spc="-1" dirty="0" smtClean="0">
                <a:solidFill>
                  <a:srgbClr val="000000"/>
                </a:solidFill>
                <a:uFill>
                  <a:solidFill>
                    <a:srgbClr val="FFFFFF"/>
                  </a:solidFill>
                </a:uFill>
                <a:latin typeface="Calibri"/>
                <a:ea typeface="Arial"/>
              </a:rPr>
              <a:t>Syntax</a:t>
            </a:r>
            <a:r>
              <a:rPr lang="en-IN" sz="2400" b="0" strike="noStrike" spc="-1" dirty="0">
                <a:solidFill>
                  <a:srgbClr val="000000"/>
                </a:solidFill>
                <a:uFill>
                  <a:solidFill>
                    <a:srgbClr val="FFFFFF"/>
                  </a:solidFill>
                </a:uFill>
                <a:latin typeface="Calibri"/>
                <a:ea typeface="Arial"/>
              </a:rPr>
              <a:t>:</a:t>
            </a:r>
            <a:endParaRPr lang="en-IN" sz="2000" b="0" strike="noStrike" spc="-1" dirty="0">
              <a:solidFill>
                <a:srgbClr val="000000"/>
              </a:solidFill>
              <a:uFill>
                <a:solidFill>
                  <a:srgbClr val="FFFFFF"/>
                </a:solidFill>
              </a:uFill>
              <a:latin typeface="Arial"/>
            </a:endParaRPr>
          </a:p>
          <a:p>
            <a:pPr marL="342720">
              <a:lnSpc>
                <a:spcPct val="100000"/>
              </a:lnSpc>
              <a:buClr>
                <a:srgbClr val="000000"/>
              </a:buClr>
              <a:buSzPct val="70000"/>
            </a:pPr>
            <a:r>
              <a:rPr lang="en-IN" sz="2400" b="0" strike="noStrike" spc="-1" dirty="0">
                <a:solidFill>
                  <a:srgbClr val="000000"/>
                </a:solidFill>
                <a:uFill>
                  <a:solidFill>
                    <a:srgbClr val="FFFFFF"/>
                  </a:solidFill>
                </a:uFill>
                <a:latin typeface="Arial"/>
                <a:ea typeface="Arial"/>
              </a:rPr>
              <a:t> </a:t>
            </a:r>
            <a:endParaRPr lang="en-IN" sz="2000" b="0" strike="noStrike" spc="-1" dirty="0">
              <a:solidFill>
                <a:srgbClr val="000000"/>
              </a:solidFill>
              <a:uFill>
                <a:solidFill>
                  <a:srgbClr val="FFFFFF"/>
                </a:solidFill>
              </a:uFill>
              <a:latin typeface="Arial"/>
            </a:endParaRPr>
          </a:p>
          <a:p>
            <a:pPr marL="342720">
              <a:lnSpc>
                <a:spcPct val="100000"/>
              </a:lnSpc>
              <a:buClr>
                <a:srgbClr val="000000"/>
              </a:buClr>
              <a:buSzPct val="70000"/>
            </a:pPr>
            <a:endParaRPr lang="en-IN" sz="2400" spc="-1" dirty="0">
              <a:solidFill>
                <a:srgbClr val="000000"/>
              </a:solidFill>
              <a:uFill>
                <a:solidFill>
                  <a:srgbClr val="FFFFFF"/>
                </a:solidFill>
              </a:uFill>
              <a:latin typeface="Arial"/>
              <a:ea typeface="Arial"/>
            </a:endParaRPr>
          </a:p>
          <a:p>
            <a:pPr marL="342720">
              <a:lnSpc>
                <a:spcPct val="100000"/>
              </a:lnSpc>
              <a:buClr>
                <a:srgbClr val="000000"/>
              </a:buClr>
              <a:buSzPct val="70000"/>
            </a:pPr>
            <a:r>
              <a:rPr lang="en-IN" sz="2400" b="0" strike="noStrike" spc="-1" dirty="0" smtClean="0">
                <a:solidFill>
                  <a:srgbClr val="000000"/>
                </a:solidFill>
                <a:uFill>
                  <a:solidFill>
                    <a:srgbClr val="FFFFFF"/>
                  </a:solidFill>
                </a:uFill>
                <a:latin typeface="Arial"/>
                <a:ea typeface="Arial"/>
              </a:rPr>
              <a:t>For </a:t>
            </a:r>
            <a:r>
              <a:rPr lang="en-IN" sz="2400" b="0" strike="noStrike" spc="-1" dirty="0">
                <a:solidFill>
                  <a:srgbClr val="000000"/>
                </a:solidFill>
                <a:uFill>
                  <a:solidFill>
                    <a:srgbClr val="FFFFFF"/>
                  </a:solidFill>
                </a:uFill>
                <a:latin typeface="Arial"/>
                <a:ea typeface="Arial"/>
              </a:rPr>
              <a:t>example:</a:t>
            </a:r>
            <a:endParaRPr lang="en-IN" sz="2000" b="0" strike="noStrike" spc="-1" dirty="0">
              <a:solidFill>
                <a:srgbClr val="000000"/>
              </a:solidFill>
              <a:uFill>
                <a:solidFill>
                  <a:srgbClr val="FFFFFF"/>
                </a:solidFill>
              </a:uFill>
              <a:latin typeface="Arial"/>
            </a:endParaRPr>
          </a:p>
        </p:txBody>
      </p:sp>
      <p:sp>
        <p:nvSpPr>
          <p:cNvPr id="186"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720" indent="-342360" algn="ctr">
              <a:lnSpc>
                <a:spcPct val="100000"/>
              </a:lnSpc>
            </a:pPr>
            <a:r>
              <a:rPr lang="en-IN" sz="3600" b="1" strike="noStrike" spc="-1">
                <a:solidFill>
                  <a:srgbClr val="FFFFFF"/>
                </a:solidFill>
                <a:uFill>
                  <a:solidFill>
                    <a:srgbClr val="FFFFFF"/>
                  </a:solidFill>
                </a:uFill>
                <a:latin typeface="Arial"/>
                <a:ea typeface="Arial"/>
              </a:rPr>
              <a:t>MySQL Left Join</a:t>
            </a:r>
            <a:endParaRPr lang="en-IN" sz="1800" b="0" strike="noStrike" spc="-1">
              <a:solidFill>
                <a:srgbClr val="000000"/>
              </a:solidFill>
              <a:uFill>
                <a:solidFill>
                  <a:srgbClr val="FFFFFF"/>
                </a:solidFill>
              </a:uFill>
              <a:latin typeface="Arial"/>
            </a:endParaRPr>
          </a:p>
        </p:txBody>
      </p:sp>
      <p:sp>
        <p:nvSpPr>
          <p:cNvPr id="187"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4C168E1D-CE4E-48B0-96B8-6B5DC7F61964}" type="slidenum">
              <a:rPr lang="en-IN" sz="1800" b="0" strike="noStrike" spc="-1">
                <a:solidFill>
                  <a:srgbClr val="000000"/>
                </a:solidFill>
                <a:uFill>
                  <a:solidFill>
                    <a:srgbClr val="FFFFFF"/>
                  </a:solidFill>
                </a:uFill>
                <a:latin typeface="Arial"/>
              </a:rPr>
              <a:t>7</a:t>
            </a:fld>
            <a:endParaRPr lang="en-IN" sz="1800" b="0" strike="noStrike" spc="-1">
              <a:solidFill>
                <a:srgbClr val="000000"/>
              </a:solidFill>
              <a:uFill>
                <a:solidFill>
                  <a:srgbClr val="FFFFFF"/>
                </a:solidFill>
              </a:uFill>
              <a:latin typeface="Arial"/>
            </a:endParaRPr>
          </a:p>
        </p:txBody>
      </p:sp>
      <p:pic>
        <p:nvPicPr>
          <p:cNvPr id="188" name="Picture 187"/>
          <p:cNvPicPr/>
          <p:nvPr/>
        </p:nvPicPr>
        <p:blipFill>
          <a:blip r:embed="rId2"/>
          <a:stretch/>
        </p:blipFill>
        <p:spPr>
          <a:xfrm>
            <a:off x="2448000" y="3096000"/>
            <a:ext cx="5531760" cy="693360"/>
          </a:xfrm>
          <a:prstGeom prst="rect">
            <a:avLst/>
          </a:prstGeom>
          <a:ln>
            <a:noFill/>
          </a:ln>
        </p:spPr>
      </p:pic>
      <p:pic>
        <p:nvPicPr>
          <p:cNvPr id="189" name="Picture 188"/>
          <p:cNvPicPr/>
          <p:nvPr/>
        </p:nvPicPr>
        <p:blipFill>
          <a:blip r:embed="rId3"/>
          <a:stretch/>
        </p:blipFill>
        <p:spPr>
          <a:xfrm>
            <a:off x="1008000" y="4264920"/>
            <a:ext cx="7122960" cy="2431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228600" y="1600200"/>
            <a:ext cx="8457840" cy="4952520"/>
          </a:xfrm>
          <a:prstGeom prst="rect">
            <a:avLst/>
          </a:prstGeom>
          <a:noFill/>
          <a:ln>
            <a:noFill/>
          </a:ln>
        </p:spPr>
        <p:style>
          <a:lnRef idx="0">
            <a:scrgbClr r="0" g="0" b="0"/>
          </a:lnRef>
          <a:fillRef idx="0">
            <a:scrgbClr r="0" g="0" b="0"/>
          </a:fillRef>
          <a:effectRef idx="0">
            <a:scrgbClr r="0" g="0" b="0"/>
          </a:effectRef>
          <a:fontRef idx="minor"/>
        </p:style>
        <p:txBody>
          <a:bodyPr/>
          <a:lstStyle/>
          <a:p>
            <a:pPr marL="342720" algn="just">
              <a:lnSpc>
                <a:spcPct val="100000"/>
              </a:lnSpc>
              <a:buClr>
                <a:srgbClr val="000000"/>
              </a:buClr>
              <a:buSzPct val="70000"/>
              <a:buFont typeface="Wingdings" charset="2"/>
              <a:buChar char=""/>
            </a:pPr>
            <a:r>
              <a:rPr lang="en-IN" sz="2800" b="0" strike="noStrike" spc="-1" dirty="0">
                <a:solidFill>
                  <a:srgbClr val="000000"/>
                </a:solidFill>
                <a:uFill>
                  <a:solidFill>
                    <a:srgbClr val="FFFFFF"/>
                  </a:solidFill>
                </a:uFill>
                <a:latin typeface="Arial"/>
                <a:ea typeface="Arial"/>
              </a:rPr>
              <a:t> </a:t>
            </a:r>
            <a:r>
              <a:rPr lang="en-IN" sz="2800" b="0" strike="noStrike" spc="-1" dirty="0">
                <a:solidFill>
                  <a:srgbClr val="000000"/>
                </a:solidFill>
                <a:uFill>
                  <a:solidFill>
                    <a:srgbClr val="FFFFFF"/>
                  </a:solidFill>
                </a:uFill>
                <a:latin typeface="Calibri"/>
                <a:ea typeface="Arial"/>
              </a:rPr>
              <a:t>The RIGHT JOIN keyword returns all records from the right table </a:t>
            </a:r>
            <a:r>
              <a:rPr lang="en-IN" sz="2800" b="0" strike="noStrike" spc="-1" dirty="0" smtClean="0">
                <a:solidFill>
                  <a:srgbClr val="000000"/>
                </a:solidFill>
                <a:uFill>
                  <a:solidFill>
                    <a:srgbClr val="FFFFFF"/>
                  </a:solidFill>
                </a:uFill>
                <a:latin typeface="Calibri"/>
                <a:ea typeface="Arial"/>
              </a:rPr>
              <a:t>(</a:t>
            </a:r>
            <a:r>
              <a:rPr lang="en-IN" sz="2800" b="0" strike="noStrike" spc="-1" dirty="0">
                <a:solidFill>
                  <a:srgbClr val="000000"/>
                </a:solidFill>
                <a:uFill>
                  <a:solidFill>
                    <a:srgbClr val="FFFFFF"/>
                  </a:solidFill>
                </a:uFill>
                <a:latin typeface="Calibri"/>
                <a:ea typeface="Arial"/>
              </a:rPr>
              <a:t>table2), and the matched records from the left table (table1). The   result is NULL from the left side, when there is no match.</a:t>
            </a:r>
            <a:endParaRPr lang="en-IN" sz="2400" b="0" strike="noStrike" spc="-1" dirty="0">
              <a:solidFill>
                <a:srgbClr val="000000"/>
              </a:solidFill>
              <a:uFill>
                <a:solidFill>
                  <a:srgbClr val="FFFFFF"/>
                </a:solidFill>
              </a:uFill>
              <a:latin typeface="Arial"/>
            </a:endParaRPr>
          </a:p>
          <a:p>
            <a:pPr marL="342720">
              <a:lnSpc>
                <a:spcPct val="100000"/>
              </a:lnSpc>
              <a:buClr>
                <a:srgbClr val="000000"/>
              </a:buClr>
              <a:buSzPct val="70000"/>
            </a:pPr>
            <a:r>
              <a:rPr lang="en-IN" sz="2800" b="1" strike="noStrike" spc="-1" dirty="0" smtClean="0">
                <a:solidFill>
                  <a:srgbClr val="000000"/>
                </a:solidFill>
                <a:uFill>
                  <a:solidFill>
                    <a:srgbClr val="FFFFFF"/>
                  </a:solidFill>
                </a:uFill>
                <a:latin typeface="Calibri"/>
                <a:ea typeface="Arial"/>
              </a:rPr>
              <a:t>Syntax</a:t>
            </a:r>
            <a:r>
              <a:rPr lang="en-IN" sz="2800" b="1" strike="noStrike" spc="-1" dirty="0">
                <a:solidFill>
                  <a:srgbClr val="000000"/>
                </a:solidFill>
                <a:uFill>
                  <a:solidFill>
                    <a:srgbClr val="FFFFFF"/>
                  </a:solidFill>
                </a:uFill>
                <a:latin typeface="Calibri"/>
                <a:ea typeface="Arial"/>
              </a:rPr>
              <a:t>:</a:t>
            </a:r>
            <a:endParaRPr lang="en-IN" sz="2400" b="1" strike="noStrike" spc="-1" dirty="0">
              <a:solidFill>
                <a:srgbClr val="000000"/>
              </a:solidFill>
              <a:uFill>
                <a:solidFill>
                  <a:srgbClr val="FFFFFF"/>
                </a:solidFill>
              </a:uFill>
              <a:latin typeface="Arial"/>
            </a:endParaRPr>
          </a:p>
          <a:p>
            <a:pPr marL="342720">
              <a:lnSpc>
                <a:spcPct val="100000"/>
              </a:lnSpc>
              <a:buClr>
                <a:srgbClr val="000000"/>
              </a:buClr>
              <a:buSzPct val="70000"/>
            </a:pPr>
            <a:r>
              <a:rPr lang="en-IN" sz="2800" b="0" strike="noStrike" spc="-1" dirty="0" smtClean="0">
                <a:solidFill>
                  <a:srgbClr val="000000"/>
                </a:solidFill>
                <a:uFill>
                  <a:solidFill>
                    <a:srgbClr val="FFFFFF"/>
                  </a:solidFill>
                </a:uFill>
                <a:latin typeface="Calibri"/>
                <a:ea typeface="Arial"/>
              </a:rPr>
              <a:t>For </a:t>
            </a:r>
            <a:r>
              <a:rPr lang="en-IN" sz="2800" b="0" strike="noStrike" spc="-1" dirty="0">
                <a:solidFill>
                  <a:srgbClr val="000000"/>
                </a:solidFill>
                <a:uFill>
                  <a:solidFill>
                    <a:srgbClr val="FFFFFF"/>
                  </a:solidFill>
                </a:uFill>
                <a:latin typeface="Calibri"/>
                <a:ea typeface="Arial"/>
              </a:rPr>
              <a:t>example:</a:t>
            </a:r>
            <a:endParaRPr lang="en-IN" sz="2400" b="0" strike="noStrike" spc="-1" dirty="0">
              <a:solidFill>
                <a:srgbClr val="000000"/>
              </a:solidFill>
              <a:uFill>
                <a:solidFill>
                  <a:srgbClr val="FFFFFF"/>
                </a:solidFill>
              </a:uFill>
              <a:latin typeface="Arial"/>
            </a:endParaRPr>
          </a:p>
        </p:txBody>
      </p:sp>
      <p:sp>
        <p:nvSpPr>
          <p:cNvPr id="191"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720" indent="-342360" algn="ctr">
              <a:lnSpc>
                <a:spcPct val="100000"/>
              </a:lnSpc>
            </a:pPr>
            <a:r>
              <a:rPr lang="en-IN" sz="3600" b="1" strike="noStrike" spc="-1">
                <a:solidFill>
                  <a:srgbClr val="FFFFFF"/>
                </a:solidFill>
                <a:uFill>
                  <a:solidFill>
                    <a:srgbClr val="FFFFFF"/>
                  </a:solidFill>
                </a:uFill>
                <a:latin typeface="Arial"/>
                <a:ea typeface="Arial"/>
              </a:rPr>
              <a:t>MySQL Right Join</a:t>
            </a:r>
            <a:endParaRPr lang="en-IN" sz="1800" b="0" strike="noStrike" spc="-1">
              <a:solidFill>
                <a:srgbClr val="000000"/>
              </a:solidFill>
              <a:uFill>
                <a:solidFill>
                  <a:srgbClr val="FFFFFF"/>
                </a:solidFill>
              </a:uFill>
              <a:latin typeface="Arial"/>
            </a:endParaRPr>
          </a:p>
        </p:txBody>
      </p:sp>
      <p:sp>
        <p:nvSpPr>
          <p:cNvPr id="192"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228046BB-96FD-4FAF-A906-D9D2076C9EAB}" type="slidenum">
              <a:rPr lang="en-IN" sz="1800" b="0" strike="noStrike" spc="-1">
                <a:solidFill>
                  <a:srgbClr val="000000"/>
                </a:solidFill>
                <a:uFill>
                  <a:solidFill>
                    <a:srgbClr val="FFFFFF"/>
                  </a:solidFill>
                </a:uFill>
                <a:latin typeface="Arial"/>
              </a:rPr>
              <a:t>8</a:t>
            </a:fld>
            <a:endParaRPr lang="en-IN" sz="1800" b="0" strike="noStrike" spc="-1">
              <a:solidFill>
                <a:srgbClr val="000000"/>
              </a:solidFill>
              <a:uFill>
                <a:solidFill>
                  <a:srgbClr val="FFFFFF"/>
                </a:solidFill>
              </a:uFill>
              <a:latin typeface="Arial"/>
            </a:endParaRPr>
          </a:p>
        </p:txBody>
      </p:sp>
      <p:pic>
        <p:nvPicPr>
          <p:cNvPr id="193" name="Picture 192"/>
          <p:cNvPicPr/>
          <p:nvPr/>
        </p:nvPicPr>
        <p:blipFill>
          <a:blip r:embed="rId2"/>
          <a:stretch/>
        </p:blipFill>
        <p:spPr>
          <a:xfrm>
            <a:off x="3048000" y="3383100"/>
            <a:ext cx="5531760" cy="693360"/>
          </a:xfrm>
          <a:prstGeom prst="rect">
            <a:avLst/>
          </a:prstGeom>
          <a:ln>
            <a:noFill/>
          </a:ln>
        </p:spPr>
      </p:pic>
      <p:pic>
        <p:nvPicPr>
          <p:cNvPr id="194" name="Picture 193"/>
          <p:cNvPicPr/>
          <p:nvPr/>
        </p:nvPicPr>
        <p:blipFill>
          <a:blip r:embed="rId3"/>
          <a:stretch/>
        </p:blipFill>
        <p:spPr>
          <a:xfrm>
            <a:off x="1944000" y="4248000"/>
            <a:ext cx="5322240" cy="2499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457200" y="1600200"/>
            <a:ext cx="8229240" cy="4952520"/>
          </a:xfrm>
          <a:prstGeom prst="rect">
            <a:avLst/>
          </a:prstGeom>
          <a:noFill/>
          <a:ln>
            <a:noFill/>
          </a:ln>
        </p:spPr>
        <p:style>
          <a:lnRef idx="0">
            <a:scrgbClr r="0" g="0" b="0"/>
          </a:lnRef>
          <a:fillRef idx="0">
            <a:scrgbClr r="0" g="0" b="0"/>
          </a:fillRef>
          <a:effectRef idx="0">
            <a:scrgbClr r="0" g="0" b="0"/>
          </a:effectRef>
          <a:fontRef idx="minor"/>
        </p:style>
        <p:txBody>
          <a:bodyPr/>
          <a:lstStyle/>
          <a:p>
            <a:pPr marL="342720">
              <a:lnSpc>
                <a:spcPct val="100000"/>
              </a:lnSpc>
              <a:buClr>
                <a:srgbClr val="000000"/>
              </a:buClr>
              <a:buSzPct val="70000"/>
            </a:pPr>
            <a:endParaRPr lang="en-IN" sz="1800" b="0" strike="noStrike" spc="-1" dirty="0">
              <a:solidFill>
                <a:srgbClr val="000000"/>
              </a:solidFill>
              <a:uFill>
                <a:solidFill>
                  <a:srgbClr val="FFFFFF"/>
                </a:solidFill>
              </a:uFill>
              <a:latin typeface="Arial"/>
            </a:endParaRPr>
          </a:p>
        </p:txBody>
      </p:sp>
      <p:sp>
        <p:nvSpPr>
          <p:cNvPr id="196"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720" indent="-342360" algn="ctr">
              <a:lnSpc>
                <a:spcPct val="100000"/>
              </a:lnSpc>
            </a:pPr>
            <a:r>
              <a:rPr lang="en-IN" sz="3600" b="1" strike="noStrike" spc="-1">
                <a:solidFill>
                  <a:srgbClr val="FFFFFF"/>
                </a:solidFill>
                <a:uFill>
                  <a:solidFill>
                    <a:srgbClr val="FFFFFF"/>
                  </a:solidFill>
                </a:uFill>
                <a:latin typeface="Arial"/>
                <a:ea typeface="Arial"/>
              </a:rPr>
              <a:t>MySQL Natural join</a:t>
            </a:r>
            <a:endParaRPr lang="en-IN" sz="1800" b="0" strike="noStrike" spc="-1">
              <a:solidFill>
                <a:srgbClr val="000000"/>
              </a:solidFill>
              <a:uFill>
                <a:solidFill>
                  <a:srgbClr val="FFFFFF"/>
                </a:solidFill>
              </a:uFill>
              <a:latin typeface="Arial"/>
            </a:endParaRPr>
          </a:p>
        </p:txBody>
      </p:sp>
      <p:sp>
        <p:nvSpPr>
          <p:cNvPr id="197"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C968D3D3-A5C6-4A90-B577-D6CFC421721E}" type="slidenum">
              <a:rPr lang="en-IN" sz="1200" b="0" strike="noStrike" spc="-1">
                <a:solidFill>
                  <a:srgbClr val="000000"/>
                </a:solidFill>
                <a:uFill>
                  <a:solidFill>
                    <a:srgbClr val="FFFFFF"/>
                  </a:solidFill>
                </a:uFill>
                <a:latin typeface="Arial"/>
              </a:rPr>
              <a:t>9</a:t>
            </a:fld>
            <a:endParaRPr lang="en-IN" sz="1200" b="0" strike="noStrike" spc="-1" dirty="0">
              <a:solidFill>
                <a:srgbClr val="000000"/>
              </a:solidFill>
              <a:uFill>
                <a:solidFill>
                  <a:srgbClr val="FFFFFF"/>
                </a:solidFill>
              </a:uFill>
              <a:latin typeface="Arial"/>
            </a:endParaRPr>
          </a:p>
        </p:txBody>
      </p:sp>
      <p:sp>
        <p:nvSpPr>
          <p:cNvPr id="199" name="TextShape 4"/>
          <p:cNvSpPr txBox="1"/>
          <p:nvPr/>
        </p:nvSpPr>
        <p:spPr>
          <a:xfrm>
            <a:off x="0" y="1927139"/>
            <a:ext cx="4536000" cy="4904280"/>
          </a:xfrm>
          <a:prstGeom prst="rect">
            <a:avLst/>
          </a:prstGeom>
          <a:noFill/>
          <a:ln>
            <a:noFill/>
          </a:ln>
        </p:spPr>
        <p:txBody>
          <a:bodyPr lIns="90000" tIns="45000" rIns="90000" bIns="45000"/>
          <a:lstStyle/>
          <a:p>
            <a:r>
              <a:rPr lang="en-IN" sz="2400" b="1" strike="noStrike" spc="-1" dirty="0" smtClean="0">
                <a:solidFill>
                  <a:srgbClr val="000000"/>
                </a:solidFill>
                <a:uFill>
                  <a:solidFill>
                    <a:srgbClr val="FFFFFF"/>
                  </a:solidFill>
                </a:uFill>
                <a:latin typeface="Calibri"/>
              </a:rPr>
              <a:t>Syntax:</a:t>
            </a:r>
            <a:endParaRPr lang="en-IN" sz="1400" b="0" strike="noStrike" spc="-1" dirty="0">
              <a:solidFill>
                <a:srgbClr val="000000"/>
              </a:solidFill>
              <a:uFill>
                <a:solidFill>
                  <a:srgbClr val="FFFFFF"/>
                </a:solidFill>
              </a:uFill>
              <a:latin typeface="Arial"/>
            </a:endParaRPr>
          </a:p>
          <a:p>
            <a:r>
              <a:rPr lang="en-IN" sz="2400" b="0" strike="noStrike" spc="-1" dirty="0">
                <a:solidFill>
                  <a:srgbClr val="000000"/>
                </a:solidFill>
                <a:uFill>
                  <a:solidFill>
                    <a:srgbClr val="FFFFFF"/>
                  </a:solidFill>
                </a:uFill>
                <a:latin typeface="Calibri"/>
              </a:rPr>
              <a:t>SELECT </a:t>
            </a:r>
            <a:r>
              <a:rPr lang="en-IN" sz="2400" b="0" i="1" strike="noStrike" spc="-1" dirty="0" err="1">
                <a:solidFill>
                  <a:srgbClr val="000000"/>
                </a:solidFill>
                <a:uFill>
                  <a:solidFill>
                    <a:srgbClr val="FFFFFF"/>
                  </a:solidFill>
                </a:uFill>
                <a:latin typeface="Calibri"/>
              </a:rPr>
              <a:t>column_name</a:t>
            </a:r>
            <a:r>
              <a:rPr lang="en-IN" sz="2400" b="0" i="1" strike="noStrike" spc="-1" dirty="0">
                <a:solidFill>
                  <a:srgbClr val="000000"/>
                </a:solidFill>
                <a:uFill>
                  <a:solidFill>
                    <a:srgbClr val="FFFFFF"/>
                  </a:solidFill>
                </a:uFill>
                <a:latin typeface="Calibri"/>
              </a:rPr>
              <a:t>(s)</a:t>
            </a:r>
            <a:r>
              <a:rPr lang="en-IN" sz="2400" b="0" strike="noStrike" spc="-1" dirty="0">
                <a:solidFill>
                  <a:srgbClr val="000000"/>
                </a:solidFill>
                <a:uFill>
                  <a:solidFill>
                    <a:srgbClr val="FFFFFF"/>
                  </a:solidFill>
                </a:uFill>
                <a:latin typeface="Calibri"/>
              </a:rPr>
              <a:t> FROM Table 1 NATURAL JOIN Table2;</a:t>
            </a:r>
            <a:endParaRPr lang="en-IN" sz="1400" b="0" strike="noStrike" spc="-1" dirty="0">
              <a:solidFill>
                <a:srgbClr val="000000"/>
              </a:solidFill>
              <a:uFill>
                <a:solidFill>
                  <a:srgbClr val="FFFFFF"/>
                </a:solidFill>
              </a:uFill>
              <a:latin typeface="Arial"/>
            </a:endParaRPr>
          </a:p>
          <a:p>
            <a:endParaRPr lang="en-IN" sz="2400" b="0" strike="noStrike" spc="-1" dirty="0" smtClean="0">
              <a:solidFill>
                <a:srgbClr val="000000"/>
              </a:solidFill>
              <a:uFill>
                <a:solidFill>
                  <a:srgbClr val="FFFFFF"/>
                </a:solidFill>
              </a:uFill>
              <a:latin typeface="Calibri"/>
            </a:endParaRPr>
          </a:p>
          <a:p>
            <a:r>
              <a:rPr lang="en-IN" sz="2400" b="0" strike="noStrike" spc="-1" dirty="0" smtClean="0">
                <a:solidFill>
                  <a:srgbClr val="000000"/>
                </a:solidFill>
                <a:uFill>
                  <a:solidFill>
                    <a:srgbClr val="FFFFFF"/>
                  </a:solidFill>
                </a:uFill>
                <a:latin typeface="Calibri"/>
              </a:rPr>
              <a:t>In </a:t>
            </a:r>
            <a:r>
              <a:rPr lang="en-IN" sz="2400" b="0" strike="noStrike" spc="-1" dirty="0">
                <a:solidFill>
                  <a:srgbClr val="000000"/>
                </a:solidFill>
                <a:uFill>
                  <a:solidFill>
                    <a:srgbClr val="FFFFFF"/>
                  </a:solidFill>
                </a:uFill>
                <a:latin typeface="Calibri"/>
              </a:rPr>
              <a:t>MySQL, the NATURAL JOIN is </a:t>
            </a:r>
            <a:r>
              <a:rPr lang="en-IN" sz="2400" b="0" strike="noStrike" spc="-1" dirty="0" smtClean="0">
                <a:solidFill>
                  <a:srgbClr val="000000"/>
                </a:solidFill>
                <a:uFill>
                  <a:solidFill>
                    <a:srgbClr val="FFFFFF"/>
                  </a:solidFill>
                </a:uFill>
                <a:latin typeface="Calibri"/>
              </a:rPr>
              <a:t>a </a:t>
            </a:r>
            <a:r>
              <a:rPr lang="en-IN" sz="2400" b="0" strike="noStrike" spc="-1" dirty="0">
                <a:solidFill>
                  <a:srgbClr val="000000"/>
                </a:solidFill>
                <a:uFill>
                  <a:solidFill>
                    <a:srgbClr val="FFFFFF"/>
                  </a:solidFill>
                </a:uFill>
                <a:latin typeface="Calibri"/>
              </a:rPr>
              <a:t>join that performs the same task as an </a:t>
            </a:r>
            <a:r>
              <a:rPr lang="en-IN" sz="2400" b="0" strike="noStrike" spc="-1" dirty="0" smtClean="0">
                <a:solidFill>
                  <a:srgbClr val="000000"/>
                </a:solidFill>
                <a:uFill>
                  <a:solidFill>
                    <a:srgbClr val="FFFFFF"/>
                  </a:solidFill>
                </a:uFill>
                <a:latin typeface="Calibri"/>
              </a:rPr>
              <a:t>INNER JOIN except it does not return any redundant columns.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6770" y="1884643"/>
            <a:ext cx="417195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TotalTime>
  <Words>1082</Words>
  <Application>Microsoft Office PowerPoint</Application>
  <PresentationFormat>On-screen Show (4:3)</PresentationFormat>
  <Paragraphs>134</Paragraphs>
  <Slides>23</Slides>
  <Notes>0</Notes>
  <HiddenSlides>0</HiddenSlides>
  <MMClips>0</MMClips>
  <ScaleCrop>false</ScaleCrop>
  <HeadingPairs>
    <vt:vector size="4" baseType="variant">
      <vt:variant>
        <vt:lpstr>Theme</vt:lpstr>
      </vt:variant>
      <vt:variant>
        <vt:i4>4</vt:i4>
      </vt:variant>
      <vt:variant>
        <vt:lpstr>Slide Titles</vt:lpstr>
      </vt:variant>
      <vt:variant>
        <vt:i4>23</vt:i4>
      </vt:variant>
    </vt:vector>
  </HeadingPairs>
  <TitlesOfParts>
    <vt:vector size="27" baseType="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Choudhury, Abhinav</cp:lastModifiedBy>
  <cp:revision>15</cp:revision>
  <dcterms:modified xsi:type="dcterms:W3CDTF">2018-09-10T07:30:05Z</dcterms:modified>
  <dc:language>en-IN</dc:language>
</cp:coreProperties>
</file>