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m soares" userId="ab74d29749235987" providerId="LiveId" clId="{8C824FBC-D4B8-45AD-9BBF-3CE13A8BF41B}"/>
    <pc:docChg chg="modSld">
      <pc:chgData name="valentim soares" userId="ab74d29749235987" providerId="LiveId" clId="{8C824FBC-D4B8-45AD-9BBF-3CE13A8BF41B}" dt="2025-03-15T18:36:42.824" v="8" actId="1076"/>
      <pc:docMkLst>
        <pc:docMk/>
      </pc:docMkLst>
      <pc:sldChg chg="addSp delSp modSp mod">
        <pc:chgData name="valentim soares" userId="ab74d29749235987" providerId="LiveId" clId="{8C824FBC-D4B8-45AD-9BBF-3CE13A8BF41B}" dt="2025-03-15T18:36:42.824" v="8" actId="1076"/>
        <pc:sldMkLst>
          <pc:docMk/>
          <pc:sldMk cId="3868384734" sldId="258"/>
        </pc:sldMkLst>
        <pc:spChg chg="mod">
          <ac:chgData name="valentim soares" userId="ab74d29749235987" providerId="LiveId" clId="{8C824FBC-D4B8-45AD-9BBF-3CE13A8BF41B}" dt="2025-03-15T18:36:40.220" v="7" actId="122"/>
          <ac:spMkLst>
            <pc:docMk/>
            <pc:sldMk cId="3868384734" sldId="258"/>
            <ac:spMk id="2" creationId="{98E6B0BD-F36B-0FB2-76D2-7A07E74A209E}"/>
          </ac:spMkLst>
        </pc:spChg>
        <pc:spChg chg="del">
          <ac:chgData name="valentim soares" userId="ab74d29749235987" providerId="LiveId" clId="{8C824FBC-D4B8-45AD-9BBF-3CE13A8BF41B}" dt="2025-03-15T18:36:16.962" v="0"/>
          <ac:spMkLst>
            <pc:docMk/>
            <pc:sldMk cId="3868384734" sldId="258"/>
            <ac:spMk id="3" creationId="{6310AC69-DC22-E340-AC3D-FD4ABD3FBE19}"/>
          </ac:spMkLst>
        </pc:spChg>
        <pc:picChg chg="add mod">
          <ac:chgData name="valentim soares" userId="ab74d29749235987" providerId="LiveId" clId="{8C824FBC-D4B8-45AD-9BBF-3CE13A8BF41B}" dt="2025-03-15T18:36:42.824" v="8" actId="1076"/>
          <ac:picMkLst>
            <pc:docMk/>
            <pc:sldMk cId="3868384734" sldId="258"/>
            <ac:picMk id="4" creationId="{11401AC1-4640-1101-6AA4-244D815A09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A4A23-285F-9FA3-437D-8088C4E9B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07B5C8-5315-52C0-56C0-FDA9C39AF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6E7BD8-4BB9-C2AE-DC3D-A362440A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247E-8B87-488F-B5CF-B8C624397F66}" type="datetimeFigureOut">
              <a:rPr lang="pt-PT" smtClean="0"/>
              <a:t>15/03/2025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67F6CE-3B33-96BF-DCE6-BFCBB0C8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76EBC0-B404-319B-1579-A31195D8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81EC-D020-42C0-B442-8D94C5A33C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1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925BF-5550-35F3-DAFE-C112466D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0C88907-FF28-ECD7-CE45-BC53A7DD3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08F1B3-8DDF-97F5-52A9-4E458102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247E-8B87-488F-B5CF-B8C624397F66}" type="datetimeFigureOut">
              <a:rPr lang="pt-PT" smtClean="0"/>
              <a:t>15/03/2025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9E2FDC-D8FA-7B62-8FAD-2A0F9665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8E3370-B1A1-0985-19EA-10C55F51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81EC-D020-42C0-B442-8D94C5A33C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896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DB7FC0-0AFF-D0BE-38ED-EB249DD2A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2AF8A41-0B7A-1A5F-B723-E5CF1B451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6EB6E1-102A-84F7-E646-C68F0796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247E-8B87-488F-B5CF-B8C624397F66}" type="datetimeFigureOut">
              <a:rPr lang="pt-PT" smtClean="0"/>
              <a:t>15/03/2025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FE9988E-F08C-E86D-6508-17E90D12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C4AE13-46DD-CB3E-69B8-8064F56F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81EC-D020-42C0-B442-8D94C5A33C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63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64669-1310-A9E0-524B-C729145B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7D9E86-3522-C68D-9FF1-970D35B6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A78024-C273-8110-4F2E-4818FAE0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247E-8B87-488F-B5CF-B8C624397F66}" type="datetimeFigureOut">
              <a:rPr lang="pt-PT" smtClean="0"/>
              <a:t>15/03/2025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9B08FEF-80F1-57D1-D111-F6182580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306E14F-42FB-4227-72C2-A88BB726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81EC-D020-42C0-B442-8D94C5A33C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77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86EDA-37BA-85A2-BF68-A1F9B6A3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22DC9BE-D2A0-FF65-7FBF-C221EAC3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FD6AC8-B27D-2A4F-D867-4BA7B75C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247E-8B87-488F-B5CF-B8C624397F66}" type="datetimeFigureOut">
              <a:rPr lang="pt-PT" smtClean="0"/>
              <a:t>15/03/2025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CCC4AC-AFCE-F0E7-58CD-EDC76B04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7F8E7A-76EC-2DF6-08F7-702D92D9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81EC-D020-42C0-B442-8D94C5A33C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57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D1315-957C-DF75-354B-90B915CF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81C0A8-E570-8A1F-8CC2-B1D95BFC0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2260A33-4CB8-8ED9-0E80-DFF504628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83CF519-A4AF-0F19-969B-86C00AC0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247E-8B87-488F-B5CF-B8C624397F66}" type="datetimeFigureOut">
              <a:rPr lang="pt-PT" smtClean="0"/>
              <a:t>15/03/2025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5A3ECA5-C6B1-1B2E-1342-DC129949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9289FB-9091-57C7-37DB-465D97D4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81EC-D020-42C0-B442-8D94C5A33C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2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9B248-E986-5774-A18B-4AF6D196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5F179AA-8907-1E29-8DA3-03CA92472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6DAA5BD-BAD6-F864-6A6A-360B8E2BC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3C48426-6A29-2BBA-1889-610B976FF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2F691FA-6A6D-6261-FAE7-D35A38EF7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139BDB3-A57C-89DA-3EB7-EB8C89B9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247E-8B87-488F-B5CF-B8C624397F66}" type="datetimeFigureOut">
              <a:rPr lang="pt-PT" smtClean="0"/>
              <a:t>15/03/2025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01E5C5F-5BD2-AE57-A2CA-B3371812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7FC4A2F-4824-B72D-0679-54A2AD8E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81EC-D020-42C0-B442-8D94C5A33C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866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B86A1-2C9D-D72D-385F-5F3229C4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EE10347-34B8-111A-B4B3-129F9DDD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247E-8B87-488F-B5CF-B8C624397F66}" type="datetimeFigureOut">
              <a:rPr lang="pt-PT" smtClean="0"/>
              <a:t>15/03/2025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074C6FD-0701-E95D-D98B-6F81E52A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885DCEF-FF1B-5EDA-81F9-F2C13095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81EC-D020-42C0-B442-8D94C5A33C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615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C35AE86-F91A-2E12-0990-66AC711E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247E-8B87-488F-B5CF-B8C624397F66}" type="datetimeFigureOut">
              <a:rPr lang="pt-PT" smtClean="0"/>
              <a:t>15/03/2025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2238AB2-219A-0C2A-5515-F6A98B97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1DF998A-4B4E-65F2-959C-1CE30C73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81EC-D020-42C0-B442-8D94C5A33C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900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9C0B-F693-BF15-A1EB-365E1899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A274EC-423A-EBE6-0681-03F82A61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581C82F-49B5-E9FB-A4C7-9E63E4557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32E9DE4-E89F-9DB7-4B06-2458844C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247E-8B87-488F-B5CF-B8C624397F66}" type="datetimeFigureOut">
              <a:rPr lang="pt-PT" smtClean="0"/>
              <a:t>15/03/2025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142C3E8-A9A3-D64F-316E-78D4EC60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2705E35-A2A3-B04E-8B25-4E388FE1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81EC-D020-42C0-B442-8D94C5A33C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685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DBC9B-8B19-617F-38BB-D6C993B9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62BAD2E-41C1-6B0F-8ECB-E809F6F64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BA94C3A-CA80-532E-5208-6F719D72B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1DD4911-6C21-39DF-008C-9F401CF0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247E-8B87-488F-B5CF-B8C624397F66}" type="datetimeFigureOut">
              <a:rPr lang="pt-PT" smtClean="0"/>
              <a:t>15/03/2025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E2834B3-0ACF-166D-2B95-BB4091C3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715DF48-9E38-6586-1434-815AD455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81EC-D020-42C0-B442-8D94C5A33C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213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7FC2982-E29E-DC93-BD09-763FB399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ECD141-E1AE-8169-B5DF-E0FF1E793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7AAB370-67E1-9AC7-BA3B-9DCCF71DE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247E-8B87-488F-B5CF-B8C624397F66}" type="datetimeFigureOut">
              <a:rPr lang="pt-PT" smtClean="0"/>
              <a:t>15/03/2025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2988FA-0AC5-7FD8-A418-8B93C7A65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339956-4F89-C52F-8BB1-9CB7769A5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81EC-D020-42C0-B442-8D94C5A33CE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880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37292-5172-0E7A-8027-93E70C2EF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810" y="4362519"/>
            <a:ext cx="9144000" cy="2387600"/>
          </a:xfrm>
        </p:spPr>
        <p:txBody>
          <a:bodyPr>
            <a:normAutofit/>
          </a:bodyPr>
          <a:lstStyle/>
          <a:p>
            <a:r>
              <a:rPr lang="pt-PT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Crossboard</a:t>
            </a:r>
            <a:r>
              <a:rPr lang="pt-PT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Luís Reis                                                                                       48318</a:t>
            </a:r>
            <a:b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Rúben Louro                                                                                 48926</a:t>
            </a:r>
            <a:b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Pedro Pereira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B3E092-F9D8-F1CC-954F-EC3DBD6A4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67" y="636923"/>
            <a:ext cx="6567487" cy="4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D86FB85-1816-3FA6-9F7A-E4D610FE8E13}"/>
              </a:ext>
            </a:extLst>
          </p:cNvPr>
          <p:cNvSpPr txBox="1"/>
          <p:nvPr/>
        </p:nvSpPr>
        <p:spPr>
          <a:xfrm>
            <a:off x="2315868" y="406091"/>
            <a:ext cx="684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Instituto Superior de Engenharia de Lisboa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31408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B4711-7B2F-4E85-0406-E19C3A0B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678"/>
            <a:ext cx="10515600" cy="1325563"/>
          </a:xfrm>
        </p:spPr>
        <p:txBody>
          <a:bodyPr/>
          <a:lstStyle/>
          <a:p>
            <a:pPr algn="ctr"/>
            <a:r>
              <a:rPr lang="pt-PT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Crossboard</a:t>
            </a:r>
            <a:r>
              <a:rPr lang="pt-P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P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UML Use Case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6245B0-B760-4E39-6F5E-2A78479EBB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32" y="1090128"/>
            <a:ext cx="5883746" cy="540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8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6B0BD-F36B-0FB2-76D2-7A07E74A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286"/>
            <a:ext cx="10515600" cy="1325563"/>
          </a:xfrm>
        </p:spPr>
        <p:txBody>
          <a:bodyPr/>
          <a:lstStyle/>
          <a:p>
            <a:pPr algn="ctr"/>
            <a:r>
              <a:rPr lang="pt-PT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Crossboard</a:t>
            </a:r>
            <a:r>
              <a:rPr lang="pt-P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P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pt-P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pt-PT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11401AC1-4640-1101-6AA4-244D815A0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363" y="1235260"/>
            <a:ext cx="7328959" cy="542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8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F6547-8D7B-215A-E242-46130A17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Crossboard</a:t>
            </a:r>
            <a:r>
              <a:rPr lang="pt-P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P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pt-P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pt-P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15D543-BE56-1BC5-32F4-E9A0596BF7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806" y="1992156"/>
            <a:ext cx="8102978" cy="332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79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Ecrã Panorâmico</PresentationFormat>
  <Paragraphs>5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Crossboard Application Authors: Luís Reis                                                                                       48318 Rúben Louro                                                                                 48926 Advisor: Pedro Pereira</vt:lpstr>
      <vt:lpstr>Crossboard Application UML Use Case</vt:lpstr>
      <vt:lpstr>Crossboard Application Screen Flow</vt:lpstr>
      <vt:lpstr>Crossboard Application System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valentim soares</dc:creator>
  <cp:lastModifiedBy>valentim soares</cp:lastModifiedBy>
  <cp:revision>1</cp:revision>
  <dcterms:created xsi:type="dcterms:W3CDTF">2025-03-15T17:10:31Z</dcterms:created>
  <dcterms:modified xsi:type="dcterms:W3CDTF">2025-03-15T18:37:23Z</dcterms:modified>
</cp:coreProperties>
</file>