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2" r:id="rId7"/>
    <p:sldId id="263" r:id="rId8"/>
    <p:sldId id="269" r:id="rId9"/>
    <p:sldId id="265" r:id="rId10"/>
    <p:sldId id="266" r:id="rId11"/>
    <p:sldId id="271" r:id="rId12"/>
    <p:sldId id="272" r:id="rId13"/>
    <p:sldId id="274" r:id="rId14"/>
    <p:sldId id="258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154CB-1713-EABB-2EF3-01DB17760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34402BE-86DA-C908-7E1E-DA79AEE87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E61C91A-929F-77BB-9C23-4475D22C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13BB002-047C-FBAF-64F2-2B5D26E2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4450150-F12C-69C6-F63C-B166FC54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133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978B0-383B-841B-DF66-FFCDB680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DBDACEB-D84A-DC54-5FB5-5DBEE2EB3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3A252E-326E-D2D2-AE65-F6BDD7CB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844045B-6BC4-0B40-3712-664DE587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46B029-873F-CF65-09BF-34EC1FCE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305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D5B6C68-0BBA-AA81-ACF6-BED25C586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785B55B-136C-DD01-DCBC-E51F5C6F1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A96D3B5-6DBB-9F9F-BDE7-3349B298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119ECE-61A0-2FD6-24E1-E2DB24FC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93641B-C618-EAFB-86DD-4F37E3FB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926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C2FAF0-333A-3270-7F44-1478A92F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BFB1F3-77EA-1CC5-CAA9-83F85DA52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4F49CF-6C04-533C-E5FF-D47D42D0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2EF970-8CDC-537E-39E1-5FF64A02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E54A1B-0599-B41D-8FCE-E52DFC6C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474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ABFA1-77B4-7F7A-28A2-39D0F69A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C65B70C-B71C-B695-AF94-AA2AB11E7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8EAC33F-4D45-6214-95A4-EF3BEEA8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0A5884-9A51-5D7E-E750-F376C9C6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216C7B3-C244-0635-AA91-1F832A9F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738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E3DD1-3363-5531-00B5-6582569A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4033BC-D3DD-2F2D-314D-3430E55F9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098544E-C54A-6DCE-1AB6-A2B57EBA0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856E4A5-3D90-FC7A-ABFF-C369DC3A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BC8D268-FCDA-C61A-8CBE-6611DBBC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55177A3-5DD1-08EE-9B87-2587EA6A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661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47D40A-B8C5-C179-D553-A1EDF625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B20BC1-0B5E-526F-B9AB-3ABB47EBA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309D054-6572-14FB-9356-EF274B1AA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CC496A9-0C49-6600-5F08-DE582D5D2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8EB6495-7B09-2E63-EBF5-D71C158DB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ACEE183-9809-35F2-3D94-0550B320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EC5C7BF-5D3D-D2DF-EFB5-7D842524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A09D029-1F6B-7745-7B29-6FDEE8BF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8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37879-7BE6-D50C-C09D-A6C22790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220630F-9F57-7A35-2D95-DE8A9D6E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1861D12-0589-C8F7-267E-E0C1FDF0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25B9FDA-A36B-F1C7-2822-EC25E7FE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419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1E7F03D-4533-5CED-5820-7CB293CB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4654D72-3CCC-8081-93B1-8D8EF4CA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006B7C1-718A-5EE2-AAC8-BFD1FD91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353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C79D2-0CD6-61F5-5F9B-9AB94004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89ED4D-7D6B-60BC-6C0E-C66BB69B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176E103-DB92-BA4D-C941-3AD6AD14D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E31C8C-9AC5-8472-B4BE-077AFCDC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C89039B-2099-5B54-7A41-57E80564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4759EBE-100E-6851-37ED-35338F75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92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3DE2D-B023-084C-3412-EC85BEF1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BF0D9EF-7998-F0E0-E6BC-57A00E125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7B37DAF-A71F-0E6F-2EB3-BC0189BCB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962A77E-D663-DB86-2541-E84556AB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36245A5-4413-0F4E-089B-DC273C4B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AB8A987-1CA2-A037-527F-76D3F127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593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2A936EF-E732-B506-3C72-56C01774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87802F-A86E-BE51-4714-2A7D92C7A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9A0CC8-FB91-3086-9EB6-DB943A58D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159B7A-FCCA-1771-91EF-F1DF46A39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D18173-3833-85FD-009D-D4225E22C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046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147F9A-D805-7157-CBD9-EE2854D25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nl-NL" sz="4800">
                <a:solidFill>
                  <a:srgbClr val="FFFFFF"/>
                </a:solidFill>
              </a:rPr>
              <a:t>Project 5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815CF43-2396-9DA0-BD2A-9C0CC16A2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Door: Thomas Mol, Jasper Cuppen, Robbie Rooderkerken</a:t>
            </a:r>
          </a:p>
        </p:txBody>
      </p:sp>
    </p:spTree>
    <p:extLst>
      <p:ext uri="{BB962C8B-B14F-4D97-AF65-F5344CB8AC3E}">
        <p14:creationId xmlns:p14="http://schemas.microsoft.com/office/powerpoint/2010/main" val="2880440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D250CF-C4D1-95E0-7B20-FA053939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 </a:t>
            </a:r>
            <a:r>
              <a:rPr lang="en-US" sz="4000" dirty="0" err="1">
                <a:solidFill>
                  <a:srgbClr val="FFFFFF"/>
                </a:solidFill>
              </a:rPr>
              <a:t>Realisatie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41C3C9-31CF-F4C1-8B59-1C02E7B63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Applicatie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620199-18D2-2FBF-5A98-F9CEF5FF9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017" y="1752535"/>
            <a:ext cx="2303800" cy="492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DBE010E-7968-9D97-0AC5-10FD59304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86" y="1752534"/>
            <a:ext cx="2368840" cy="492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7E055679-3BC5-170B-232D-CE284D2B8926}"/>
              </a:ext>
            </a:extLst>
          </p:cNvPr>
          <p:cNvCxnSpPr/>
          <p:nvPr/>
        </p:nvCxnSpPr>
        <p:spPr>
          <a:xfrm>
            <a:off x="6096000" y="1576447"/>
            <a:ext cx="0" cy="5281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983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D250CF-C4D1-95E0-7B20-FA053939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Realisatie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41C3C9-31CF-F4C1-8B59-1C02E7B63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Api Request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AF4E77-683E-001B-41A3-6A72F57F8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574310"/>
            <a:ext cx="12191998" cy="52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22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71C62B-DB5D-778D-DE14-ABF776D8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10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F59FB1-525C-D7D3-4EE1-4CEF8C7B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4BAD455-DD72-79A8-3057-B10BB44F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Over het Project</a:t>
            </a:r>
          </a:p>
          <a:p>
            <a:r>
              <a:rPr lang="nl-NL" dirty="0"/>
              <a:t>Over de samenwerking</a:t>
            </a:r>
          </a:p>
        </p:txBody>
      </p:sp>
    </p:spTree>
    <p:extLst>
      <p:ext uri="{BB962C8B-B14F-4D97-AF65-F5344CB8AC3E}">
        <p14:creationId xmlns:p14="http://schemas.microsoft.com/office/powerpoint/2010/main" val="17954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B10F17-E70D-0D02-D1B8-73A7E966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03" y="1201002"/>
            <a:ext cx="7208197" cy="2779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Bedankt voor uw aandacht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0AB1BB-E9F5-11C8-A3EE-4D2E3191D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1803" y="4940490"/>
            <a:ext cx="7208197" cy="12651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Zijn er nog vragen?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4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DCBB88-967A-547D-69E9-875FD2F38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nl-NL" sz="4000">
                <a:solidFill>
                  <a:srgbClr val="FFFFFF"/>
                </a:solidFill>
              </a:rPr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612C7D-A0E4-9D47-C2D2-5D5286421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nl-NL" sz="2000" dirty="0"/>
              <a:t>Voorbereiding</a:t>
            </a:r>
          </a:p>
          <a:p>
            <a:r>
              <a:rPr lang="nl-NL" sz="2000" dirty="0"/>
              <a:t>Werkplan</a:t>
            </a:r>
          </a:p>
          <a:p>
            <a:r>
              <a:rPr lang="nl-NL" sz="2000" dirty="0"/>
              <a:t>De Realisatie</a:t>
            </a:r>
          </a:p>
          <a:p>
            <a:r>
              <a:rPr lang="nl-NL" sz="2000" dirty="0"/>
              <a:t>Conclusie</a:t>
            </a:r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63769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19CCC4-96EA-BC27-8D07-D8C094CA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03" y="1201002"/>
            <a:ext cx="7208197" cy="2779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Voorbereiding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D250CF-C4D1-95E0-7B20-FA053939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Voorbereiding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41C3C9-31CF-F4C1-8B59-1C02E7B63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Github &amp; Kanban</a:t>
            </a:r>
            <a:br>
              <a:rPr lang="en-US" sz="2000">
                <a:solidFill>
                  <a:srgbClr val="FFFFFF"/>
                </a:solidFill>
              </a:rPr>
            </a:b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95BF9F3-3D02-F7C7-6F64-1F5014D47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3250235"/>
            <a:ext cx="5131088" cy="186001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B299B02-A5D0-735A-CEAA-1FE60702E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985270"/>
            <a:ext cx="5131087" cy="2462921"/>
          </a:xfrm>
          <a:prstGeom prst="rect">
            <a:avLst/>
          </a:prstGeom>
        </p:spPr>
      </p:pic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40FE8A52-76D9-27F2-17C7-254A282F9298}"/>
              </a:ext>
            </a:extLst>
          </p:cNvPr>
          <p:cNvCxnSpPr/>
          <p:nvPr/>
        </p:nvCxnSpPr>
        <p:spPr>
          <a:xfrm>
            <a:off x="6096000" y="1576447"/>
            <a:ext cx="0" cy="5281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48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F59FB1-525C-D7D3-4EE1-4CEF8C7B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Voorbereiding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528EAA-2E67-19E9-E3CD-42EA7524F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Wireframes</a:t>
            </a:r>
          </a:p>
        </p:txBody>
      </p:sp>
      <p:pic>
        <p:nvPicPr>
          <p:cNvPr id="5" name="Afbeelding 4" descr="Afbeelding met tekst, schermopname, lijn, Parallel&#10;&#10;Automatisch gegenereerde beschrijving">
            <a:extLst>
              <a:ext uri="{FF2B5EF4-FFF2-40B4-BE49-F238E27FC236}">
                <a16:creationId xmlns:a16="http://schemas.microsoft.com/office/drawing/2014/main" id="{D4FE051C-25A1-9EEA-26BF-11D057B13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461330"/>
            <a:ext cx="5131088" cy="3437828"/>
          </a:xfrm>
          <a:prstGeom prst="rect">
            <a:avLst/>
          </a:prstGeom>
        </p:spPr>
      </p:pic>
      <p:pic>
        <p:nvPicPr>
          <p:cNvPr id="7" name="Afbeelding 6" descr="Afbeelding met tekst, schermopname, Parallel, Rechthoek&#10;&#10;Automatisch gegenereerde beschrijving">
            <a:extLst>
              <a:ext uri="{FF2B5EF4-FFF2-40B4-BE49-F238E27FC236}">
                <a16:creationId xmlns:a16="http://schemas.microsoft.com/office/drawing/2014/main" id="{81D05DAE-D796-2D0F-50B8-5DC94C183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2768497" cy="3997831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4A6EC3FF-A0D1-18A8-D60D-A6574C2208A0}"/>
              </a:ext>
            </a:extLst>
          </p:cNvPr>
          <p:cNvCxnSpPr/>
          <p:nvPr/>
        </p:nvCxnSpPr>
        <p:spPr>
          <a:xfrm>
            <a:off x="6096000" y="1576447"/>
            <a:ext cx="0" cy="5281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82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F59FB1-525C-D7D3-4EE1-4CEF8C7B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Voorbereiding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528EAA-2E67-19E9-E3CD-42EA7524F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ERD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60CF7CA-12E3-B364-E9AB-023B4709A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08" y="1966293"/>
            <a:ext cx="1060038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4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698A2B-9BF6-4F22-5171-227C9103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03" y="1201002"/>
            <a:ext cx="7208197" cy="2779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Het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Werkplan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46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F59FB1-525C-D7D3-4EE1-4CEF8C7B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Wie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gaat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wat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doen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4BAD455-DD72-79A8-3057-B10BB44F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Thomas</a:t>
            </a:r>
          </a:p>
          <a:p>
            <a:r>
              <a:rPr lang="nl-NL" dirty="0"/>
              <a:t>Jasper</a:t>
            </a:r>
          </a:p>
          <a:p>
            <a:r>
              <a:rPr lang="nl-NL" dirty="0"/>
              <a:t>Robbie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2FEB5EB-6DA8-9030-8420-8FC879291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489" y="2874104"/>
            <a:ext cx="9839512" cy="42223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47FDE84-9057-A76A-4899-33731A60E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488" y="1879386"/>
            <a:ext cx="9839511" cy="43950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9328692-B78C-B1FA-8587-6CCD81EE7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488" y="2399230"/>
            <a:ext cx="9839511" cy="36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D250CF-C4D1-95E0-7B20-FA053939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 </a:t>
            </a:r>
            <a:r>
              <a:rPr lang="en-US" sz="4000" dirty="0" err="1">
                <a:solidFill>
                  <a:srgbClr val="FFFFFF"/>
                </a:solidFill>
              </a:rPr>
              <a:t>Realisatie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41C3C9-31CF-F4C1-8B59-1C02E7B63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Website</a:t>
            </a:r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159F701D-D418-719B-CFE9-21601219D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70548"/>
            <a:ext cx="12191997" cy="528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3510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65</Words>
  <Application>Microsoft Office PowerPoint</Application>
  <PresentationFormat>Breedbeeld</PresentationFormat>
  <Paragraphs>31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Kantoorthema</vt:lpstr>
      <vt:lpstr>Project 5</vt:lpstr>
      <vt:lpstr>Inhoud</vt:lpstr>
      <vt:lpstr>Voorbereiding</vt:lpstr>
      <vt:lpstr>Voorbereiding</vt:lpstr>
      <vt:lpstr>Voorbereiding</vt:lpstr>
      <vt:lpstr>Voorbereiding</vt:lpstr>
      <vt:lpstr>Het Werkplan</vt:lpstr>
      <vt:lpstr>Wie gaat wat doen?</vt:lpstr>
      <vt:lpstr>De Realisatie</vt:lpstr>
      <vt:lpstr>De Realisatie</vt:lpstr>
      <vt:lpstr>De Realisatie</vt:lpstr>
      <vt:lpstr>Conclusie</vt:lpstr>
      <vt:lpstr>Conclusie</vt:lpstr>
      <vt:lpstr>Bedankt voor uw aandacht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5</dc:title>
  <dc:creator>Rooderkerken, Robbie</dc:creator>
  <cp:lastModifiedBy>Rooderkerken, Robbie</cp:lastModifiedBy>
  <cp:revision>3</cp:revision>
  <dcterms:created xsi:type="dcterms:W3CDTF">2023-07-03T08:21:43Z</dcterms:created>
  <dcterms:modified xsi:type="dcterms:W3CDTF">2023-07-03T15:20:42Z</dcterms:modified>
</cp:coreProperties>
</file>