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00DB2-5A8F-FE49-0A41-F4FCD96338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735D4E6-9AC5-FF24-1750-BFA4A1A0D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98F5675-BB51-9176-392B-7997782B2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3D25-528D-459E-AAEF-9C40BFB93011}" type="datetimeFigureOut">
              <a:rPr lang="nl-NL" smtClean="0"/>
              <a:t>17-1-2023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2478978-FD3F-D5B4-CC11-A51C7019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457BFFF-1C65-7EA1-DA22-0DA9AB89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95BA-773A-4996-B428-20ACC0312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37566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4EA244-A455-E3DE-7D70-5535C44E6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7217244-4135-D002-100E-0B8809744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6180C18-4D45-6AD0-E5B5-C5C4129AC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3D25-528D-459E-AAEF-9C40BFB93011}" type="datetimeFigureOut">
              <a:rPr lang="nl-NL" smtClean="0"/>
              <a:t>17-1-2023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0D32744-224B-6EAE-F25C-BE3354B75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79B5EAC-5674-12B0-692C-0D57AAC3A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95BA-773A-4996-B428-20ACC0312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77578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C9B082DF-BF3B-3DF4-7CFC-99D82CA5D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F7F9170-D5CD-9A6A-050D-849D723F0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A64D86-9A81-06C6-0EC3-85799293D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3D25-528D-459E-AAEF-9C40BFB93011}" type="datetimeFigureOut">
              <a:rPr lang="nl-NL" smtClean="0"/>
              <a:t>17-1-2023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3173D6-FB4D-9A74-2B1F-12D20FA0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E036830-547E-0466-34E1-F633229F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95BA-773A-4996-B428-20ACC0312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474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5799D1-592F-5D25-3725-71E3DB63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C48C84C-F528-521F-B05E-0DF10F510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B24950E-B357-39F1-C063-6BA448954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3D25-528D-459E-AAEF-9C40BFB93011}" type="datetimeFigureOut">
              <a:rPr lang="nl-NL" smtClean="0"/>
              <a:t>17-1-2023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C3301FA-1770-B714-575F-2D5D892CD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D39913-E7D1-2F3D-FC58-0A4C73F0E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95BA-773A-4996-B428-20ACC0312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243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78EE0-55A5-8960-E5F0-04762484D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B8E7ED4-2E96-3E22-CF16-54189B831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9088E1B-E4D9-D01D-B7A0-B7AA61245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3D25-528D-459E-AAEF-9C40BFB93011}" type="datetimeFigureOut">
              <a:rPr lang="nl-NL" smtClean="0"/>
              <a:t>17-1-2023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0FB56F4-E66C-E0C1-12F1-BD94DFCA1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3F60171-3BB0-A770-E430-6F6A87C2A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95BA-773A-4996-B428-20ACC0312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71571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3DEE93-249F-D17C-59D8-4F91CEDAF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3CACCC5-24A6-4B1C-6643-20D668A00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B441259-6777-B108-9F41-CED46B29F3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49525E3-2BF9-0B1C-8E19-B175B2B47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3D25-528D-459E-AAEF-9C40BFB93011}" type="datetimeFigureOut">
              <a:rPr lang="nl-NL" smtClean="0"/>
              <a:t>17-1-2023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79E6E72-79D1-AFAB-1238-8839D253F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0E5F65F-97B7-8825-D54D-C8F49A132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95BA-773A-4996-B428-20ACC0312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3988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632907-555F-B79C-D553-90F1F5D9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18BD673-A46B-9C05-D3EB-31EAF77A3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54B69D5-47E1-06F0-5025-B5641D4BB8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4E6280E-88F3-108B-08CA-F83367014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7147914-6F07-B11D-D320-ABE27196D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EEC85994-59D9-5454-E67E-399A68633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3D25-528D-459E-AAEF-9C40BFB93011}" type="datetimeFigureOut">
              <a:rPr lang="nl-NL" smtClean="0"/>
              <a:t>17-1-2023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2684269-DBFA-0042-52DA-4CF9A988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AB07A3DE-398C-43C5-1C83-68C8A56F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95BA-773A-4996-B428-20ACC0312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3198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1902C8-0235-5A9E-F2B0-EF5C302DC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2AC301BE-E424-83A7-305B-689313A3A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3D25-528D-459E-AAEF-9C40BFB93011}" type="datetimeFigureOut">
              <a:rPr lang="nl-NL" smtClean="0"/>
              <a:t>17-1-2023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FBAA62B-0C22-C56F-EF13-84C986A9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7A2A28A0-150E-0791-5694-6261B21C6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95BA-773A-4996-B428-20ACC0312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4148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7032FC59-60B0-D051-0CAB-331222067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3D25-528D-459E-AAEF-9C40BFB93011}" type="datetimeFigureOut">
              <a:rPr lang="nl-NL" smtClean="0"/>
              <a:t>17-1-2023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D594525-3BD5-705C-075F-94780705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B39E6CC-D200-9F2A-A703-196244AF0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95BA-773A-4996-B428-20ACC0312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2365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636900-DBFF-C4B0-92BB-7982C655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23BB383-6283-CCCE-07A5-2D7366662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2189C9F-8463-3DA2-7FD3-EDA856F50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7F16BD8-087D-9D9C-C7CC-D4278E86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3D25-528D-459E-AAEF-9C40BFB93011}" type="datetimeFigureOut">
              <a:rPr lang="nl-NL" smtClean="0"/>
              <a:t>17-1-2023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0A4DF4E-22DC-238D-775F-C9D375F5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65B916F-9C53-A9D5-9C0E-5FD7B4A4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95BA-773A-4996-B428-20ACC0312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2339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F3EA85-F756-CF94-E4B6-93438A65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984C900-D2E3-C86E-A438-BF1C58EE1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4F4AEB3-3233-241F-9C7B-EC366D2A3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9154B67-1070-D903-9253-68E712738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43D25-528D-459E-AAEF-9C40BFB93011}" type="datetimeFigureOut">
              <a:rPr lang="nl-NL" smtClean="0"/>
              <a:t>17-1-2023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DC638D0-4E64-4F10-69DA-ACC1C0728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4600294-4A39-FCB9-D0C8-B4CB4F634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B95BA-773A-4996-B428-20ACC0312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7587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996F943-C57D-1542-8CE9-15334A313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D23EF5E-DCA6-3088-FA10-73AA28A01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9C983BD-F080-4F28-EEF7-E83D1E80FF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43D25-528D-459E-AAEF-9C40BFB93011}" type="datetimeFigureOut">
              <a:rPr lang="nl-NL" smtClean="0"/>
              <a:t>17-1-2023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4AA37F1-2F5F-4956-4F0B-90C6B45CD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862FAA2-8852-CF79-B2CF-5AAA9A37FC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B95BA-773A-4996-B428-20ACC03122C9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0436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hoek 3">
            <a:extLst>
              <a:ext uri="{FF2B5EF4-FFF2-40B4-BE49-F238E27FC236}">
                <a16:creationId xmlns:a16="http://schemas.microsoft.com/office/drawing/2014/main" id="{795734D4-1CC5-69DB-AF1D-3ABC240652DE}"/>
              </a:ext>
            </a:extLst>
          </p:cNvPr>
          <p:cNvSpPr/>
          <p:nvPr/>
        </p:nvSpPr>
        <p:spPr>
          <a:xfrm>
            <a:off x="1600200" y="657225"/>
            <a:ext cx="8639175" cy="5514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23D70E6A-F02F-202B-FE8B-FC82135E8D87}"/>
              </a:ext>
            </a:extLst>
          </p:cNvPr>
          <p:cNvCxnSpPr/>
          <p:nvPr/>
        </p:nvCxnSpPr>
        <p:spPr>
          <a:xfrm flipV="1">
            <a:off x="1600200" y="1322773"/>
            <a:ext cx="8639175" cy="710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hoek 6">
            <a:extLst>
              <a:ext uri="{FF2B5EF4-FFF2-40B4-BE49-F238E27FC236}">
                <a16:creationId xmlns:a16="http://schemas.microsoft.com/office/drawing/2014/main" id="{181670E2-0846-FDD2-5DAF-6A3D5D1B93CE}"/>
              </a:ext>
            </a:extLst>
          </p:cNvPr>
          <p:cNvSpPr/>
          <p:nvPr/>
        </p:nvSpPr>
        <p:spPr>
          <a:xfrm>
            <a:off x="4438835" y="2379216"/>
            <a:ext cx="2672179" cy="243248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2B38BC09-4B0B-046D-9FFA-C022857E44C2}"/>
              </a:ext>
            </a:extLst>
          </p:cNvPr>
          <p:cNvSpPr/>
          <p:nvPr/>
        </p:nvSpPr>
        <p:spPr>
          <a:xfrm>
            <a:off x="5353235" y="5246703"/>
            <a:ext cx="807868" cy="36398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6018CF2-D43A-AD09-76E1-00DDFDE0A83B}"/>
              </a:ext>
            </a:extLst>
          </p:cNvPr>
          <p:cNvSpPr txBox="1"/>
          <p:nvPr/>
        </p:nvSpPr>
        <p:spPr>
          <a:xfrm>
            <a:off x="2361460" y="985421"/>
            <a:ext cx="6223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Home     Menu      Cart </a:t>
            </a: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D27067A-1420-374C-A11E-575E844AB221}"/>
              </a:ext>
            </a:extLst>
          </p:cNvPr>
          <p:cNvSpPr txBox="1"/>
          <p:nvPr/>
        </p:nvSpPr>
        <p:spPr>
          <a:xfrm>
            <a:off x="8966447" y="914400"/>
            <a:ext cx="108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login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A40517BA-DF5B-C077-AC75-37CE9C321A9D}"/>
              </a:ext>
            </a:extLst>
          </p:cNvPr>
          <p:cNvSpPr/>
          <p:nvPr/>
        </p:nvSpPr>
        <p:spPr>
          <a:xfrm>
            <a:off x="1766656" y="914400"/>
            <a:ext cx="470517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9BF50DBC-6F7B-0B87-D482-47B332299515}"/>
              </a:ext>
            </a:extLst>
          </p:cNvPr>
          <p:cNvSpPr txBox="1"/>
          <p:nvPr/>
        </p:nvSpPr>
        <p:spPr>
          <a:xfrm>
            <a:off x="5033639" y="3053918"/>
            <a:ext cx="1349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Foto pizza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B76B6861-C636-2F4A-48F6-3A5C8951F5DB}"/>
              </a:ext>
            </a:extLst>
          </p:cNvPr>
          <p:cNvSpPr txBox="1"/>
          <p:nvPr/>
        </p:nvSpPr>
        <p:spPr>
          <a:xfrm>
            <a:off x="1846554" y="1074198"/>
            <a:ext cx="4594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/>
              <a:t>logo</a:t>
            </a:r>
            <a:endParaRPr lang="nl-NL" sz="3200" dirty="0"/>
          </a:p>
        </p:txBody>
      </p:sp>
      <p:pic>
        <p:nvPicPr>
          <p:cNvPr id="15" name="Tijdelijke aanduiding voor inhoud 4">
            <a:extLst>
              <a:ext uri="{FF2B5EF4-FFF2-40B4-BE49-F238E27FC236}">
                <a16:creationId xmlns:a16="http://schemas.microsoft.com/office/drawing/2014/main" id="{9885F1D2-C01E-7022-AA34-4C56D68D25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49" t="11503" r="70381" b="83500"/>
          <a:stretch/>
        </p:blipFill>
        <p:spPr>
          <a:xfrm>
            <a:off x="4565526" y="1074198"/>
            <a:ext cx="200025" cy="247651"/>
          </a:xfrm>
          <a:prstGeom prst="rect">
            <a:avLst/>
          </a:prstGeom>
        </p:spPr>
      </p:pic>
      <p:sp>
        <p:nvSpPr>
          <p:cNvPr id="16" name="Tekstvak 15">
            <a:extLst>
              <a:ext uri="{FF2B5EF4-FFF2-40B4-BE49-F238E27FC236}">
                <a16:creationId xmlns:a16="http://schemas.microsoft.com/office/drawing/2014/main" id="{42B2AB77-19CF-F55C-FB5F-57895FF569B8}"/>
              </a:ext>
            </a:extLst>
          </p:cNvPr>
          <p:cNvSpPr txBox="1"/>
          <p:nvPr/>
        </p:nvSpPr>
        <p:spPr>
          <a:xfrm>
            <a:off x="1491448" y="187426"/>
            <a:ext cx="26100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b="1" dirty="0" err="1"/>
              <a:t>WireFrame</a:t>
            </a: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373089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Afbeelding 10">
            <a:extLst>
              <a:ext uri="{FF2B5EF4-FFF2-40B4-BE49-F238E27FC236}">
                <a16:creationId xmlns:a16="http://schemas.microsoft.com/office/drawing/2014/main" id="{EB243913-37AE-122A-7AA7-5FBF1DAAEE9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10" t="24653" r="28359" b="13889"/>
          <a:stretch/>
        </p:blipFill>
        <p:spPr>
          <a:xfrm>
            <a:off x="1395412" y="164050"/>
            <a:ext cx="9401176" cy="6246275"/>
          </a:xfrm>
          <a:prstGeom prst="rect">
            <a:avLst/>
          </a:prstGeom>
        </p:spPr>
      </p:pic>
      <p:sp>
        <p:nvSpPr>
          <p:cNvPr id="12" name="Rechthoek 11">
            <a:extLst>
              <a:ext uri="{FF2B5EF4-FFF2-40B4-BE49-F238E27FC236}">
                <a16:creationId xmlns:a16="http://schemas.microsoft.com/office/drawing/2014/main" id="{35C8EC1C-5DA3-1BE7-47E4-AB75B6A6DC6B}"/>
              </a:ext>
            </a:extLst>
          </p:cNvPr>
          <p:cNvSpPr/>
          <p:nvPr/>
        </p:nvSpPr>
        <p:spPr>
          <a:xfrm>
            <a:off x="2228850" y="1895475"/>
            <a:ext cx="1628775" cy="1533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94B1161C-96E9-D573-AA52-8F7A5FBE1A59}"/>
              </a:ext>
            </a:extLst>
          </p:cNvPr>
          <p:cNvSpPr/>
          <p:nvPr/>
        </p:nvSpPr>
        <p:spPr>
          <a:xfrm>
            <a:off x="4053144" y="1895472"/>
            <a:ext cx="1628775" cy="1533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6E46C291-57EF-12ED-F429-1C454D1E16E5}"/>
              </a:ext>
            </a:extLst>
          </p:cNvPr>
          <p:cNvSpPr/>
          <p:nvPr/>
        </p:nvSpPr>
        <p:spPr>
          <a:xfrm>
            <a:off x="5838569" y="1895474"/>
            <a:ext cx="1628775" cy="1533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5E881A8C-C942-94B4-42D3-8582D2192014}"/>
              </a:ext>
            </a:extLst>
          </p:cNvPr>
          <p:cNvSpPr/>
          <p:nvPr/>
        </p:nvSpPr>
        <p:spPr>
          <a:xfrm>
            <a:off x="7623994" y="1895472"/>
            <a:ext cx="1628775" cy="1533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29DD809E-904E-1E3B-52BC-36C9A09F797A}"/>
              </a:ext>
            </a:extLst>
          </p:cNvPr>
          <p:cNvSpPr/>
          <p:nvPr/>
        </p:nvSpPr>
        <p:spPr>
          <a:xfrm>
            <a:off x="5914526" y="3723605"/>
            <a:ext cx="1628775" cy="1533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762856FD-612C-5025-BAD8-F3FEA755E1D4}"/>
              </a:ext>
            </a:extLst>
          </p:cNvPr>
          <p:cNvSpPr/>
          <p:nvPr/>
        </p:nvSpPr>
        <p:spPr>
          <a:xfrm>
            <a:off x="2191760" y="3685164"/>
            <a:ext cx="1628775" cy="1533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4" name="Rechthoek 23">
            <a:extLst>
              <a:ext uri="{FF2B5EF4-FFF2-40B4-BE49-F238E27FC236}">
                <a16:creationId xmlns:a16="http://schemas.microsoft.com/office/drawing/2014/main" id="{4DBC5375-F9DF-93EA-FC47-2CBC8EA48A3E}"/>
              </a:ext>
            </a:extLst>
          </p:cNvPr>
          <p:cNvSpPr/>
          <p:nvPr/>
        </p:nvSpPr>
        <p:spPr>
          <a:xfrm>
            <a:off x="4053143" y="3723605"/>
            <a:ext cx="1628775" cy="15335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5" name="Tekstvak 24">
            <a:extLst>
              <a:ext uri="{FF2B5EF4-FFF2-40B4-BE49-F238E27FC236}">
                <a16:creationId xmlns:a16="http://schemas.microsoft.com/office/drawing/2014/main" id="{F4EDC768-6987-E5D5-FDF8-142C38B35623}"/>
              </a:ext>
            </a:extLst>
          </p:cNvPr>
          <p:cNvSpPr txBox="1"/>
          <p:nvPr/>
        </p:nvSpPr>
        <p:spPr>
          <a:xfrm>
            <a:off x="2397921" y="2200569"/>
            <a:ext cx="1216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Foto + selecteer pizza + </a:t>
            </a:r>
            <a:r>
              <a:rPr lang="nl-NL" dirty="0" err="1"/>
              <a:t>size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931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Tijdelijke aanduiding voor inhoud 6">
            <a:extLst>
              <a:ext uri="{FF2B5EF4-FFF2-40B4-BE49-F238E27FC236}">
                <a16:creationId xmlns:a16="http://schemas.microsoft.com/office/drawing/2014/main" id="{38186DAA-694D-8DD1-9BB9-5A6F724543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0299" t="23495" r="17370" b="14776"/>
          <a:stretch/>
        </p:blipFill>
        <p:spPr>
          <a:xfrm>
            <a:off x="1211116" y="267074"/>
            <a:ext cx="9933134" cy="6590926"/>
          </a:xfr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180701FE-4F0B-6AE3-DE98-09646AEF09B1}"/>
              </a:ext>
            </a:extLst>
          </p:cNvPr>
          <p:cNvSpPr txBox="1"/>
          <p:nvPr/>
        </p:nvSpPr>
        <p:spPr>
          <a:xfrm>
            <a:off x="1990725" y="2514600"/>
            <a:ext cx="7686675" cy="2428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nl-NL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9634789-A011-BDB4-BB50-75B9D721ABF4}"/>
              </a:ext>
            </a:extLst>
          </p:cNvPr>
          <p:cNvSpPr/>
          <p:nvPr/>
        </p:nvSpPr>
        <p:spPr>
          <a:xfrm>
            <a:off x="8966447" y="2654423"/>
            <a:ext cx="523782" cy="3462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C61BE82E-9E50-876A-4E78-95A087E6EE5E}"/>
              </a:ext>
            </a:extLst>
          </p:cNvPr>
          <p:cNvSpPr txBox="1"/>
          <p:nvPr/>
        </p:nvSpPr>
        <p:spPr>
          <a:xfrm>
            <a:off x="2219417" y="2654423"/>
            <a:ext cx="665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Pizza              name                 </a:t>
            </a:r>
            <a:r>
              <a:rPr lang="nl-NL" dirty="0" err="1"/>
              <a:t>size</a:t>
            </a:r>
            <a:r>
              <a:rPr lang="nl-NL" dirty="0"/>
              <a:t>     </a:t>
            </a:r>
            <a:r>
              <a:rPr lang="nl-NL" dirty="0" err="1"/>
              <a:t>quantity</a:t>
            </a:r>
            <a:r>
              <a:rPr lang="nl-NL" dirty="0"/>
              <a:t>    </a:t>
            </a:r>
            <a:r>
              <a:rPr lang="nl-NL" dirty="0" err="1"/>
              <a:t>subtotal</a:t>
            </a:r>
            <a:r>
              <a:rPr lang="nl-NL" dirty="0"/>
              <a:t>               </a:t>
            </a:r>
            <a:r>
              <a:rPr lang="nl-NL" dirty="0" err="1"/>
              <a:t>remove</a:t>
            </a:r>
            <a:r>
              <a:rPr lang="nl-NL" dirty="0"/>
              <a:t>         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F6771C3-AEA8-CDD4-86A2-C2317939097C}"/>
              </a:ext>
            </a:extLst>
          </p:cNvPr>
          <p:cNvSpPr/>
          <p:nvPr/>
        </p:nvSpPr>
        <p:spPr>
          <a:xfrm>
            <a:off x="2219417" y="4460120"/>
            <a:ext cx="825624" cy="36933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30055B77-09CC-2C08-207F-CB7070E4670B}"/>
              </a:ext>
            </a:extLst>
          </p:cNvPr>
          <p:cNvSpPr/>
          <p:nvPr/>
        </p:nvSpPr>
        <p:spPr>
          <a:xfrm>
            <a:off x="3187083" y="4572000"/>
            <a:ext cx="905523" cy="25745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837A45AD-2942-810E-7D98-C12281D0549F}"/>
              </a:ext>
            </a:extLst>
          </p:cNvPr>
          <p:cNvSpPr txBox="1"/>
          <p:nvPr/>
        </p:nvSpPr>
        <p:spPr>
          <a:xfrm>
            <a:off x="3382392" y="472292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l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9133638A-BEAC-584E-F5E3-8375A7238EA1}"/>
              </a:ext>
            </a:extLst>
          </p:cNvPr>
          <p:cNvSpPr txBox="1"/>
          <p:nvPr/>
        </p:nvSpPr>
        <p:spPr>
          <a:xfrm>
            <a:off x="3313700" y="4538254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clear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82677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73610D24-8192-9B33-4E6C-68FB6A1B43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69" t="25139" r="18750" b="16111"/>
          <a:stretch/>
        </p:blipFill>
        <p:spPr>
          <a:xfrm>
            <a:off x="1562100" y="552859"/>
            <a:ext cx="8839200" cy="5752281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C6D962AE-EB62-8378-6DFD-B0191A9E1B0B}"/>
              </a:ext>
            </a:extLst>
          </p:cNvPr>
          <p:cNvSpPr txBox="1"/>
          <p:nvPr/>
        </p:nvSpPr>
        <p:spPr>
          <a:xfrm>
            <a:off x="2547891" y="2228295"/>
            <a:ext cx="156247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Checkout</a:t>
            </a:r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/>
              <a:t>Pizza       Prijs</a:t>
            </a:r>
          </a:p>
          <a:p>
            <a:r>
              <a:rPr lang="nl-NL" dirty="0"/>
              <a:t>Pizza       Prijs</a:t>
            </a:r>
          </a:p>
          <a:p>
            <a:r>
              <a:rPr lang="nl-NL" dirty="0"/>
              <a:t>Pizza       Prijs</a:t>
            </a:r>
          </a:p>
          <a:p>
            <a:endParaRPr lang="nl-NL" dirty="0"/>
          </a:p>
          <a:p>
            <a:r>
              <a:rPr lang="nl-NL" dirty="0"/>
              <a:t>Totaal: </a:t>
            </a:r>
          </a:p>
          <a:p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8B160CA2-7070-B7B6-3CC5-186DD7175E43}"/>
              </a:ext>
            </a:extLst>
          </p:cNvPr>
          <p:cNvSpPr/>
          <p:nvPr/>
        </p:nvSpPr>
        <p:spPr>
          <a:xfrm>
            <a:off x="2645546" y="2763680"/>
            <a:ext cx="1562470" cy="11452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225C0D67-09B1-7B3F-B4E8-9A45A2E1E378}"/>
              </a:ext>
            </a:extLst>
          </p:cNvPr>
          <p:cNvSpPr txBox="1"/>
          <p:nvPr/>
        </p:nvSpPr>
        <p:spPr>
          <a:xfrm>
            <a:off x="3204839" y="3013125"/>
            <a:ext cx="905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Foto pizza </a:t>
            </a:r>
          </a:p>
        </p:txBody>
      </p:sp>
    </p:spTree>
    <p:extLst>
      <p:ext uri="{BB962C8B-B14F-4D97-AF65-F5344CB8AC3E}">
        <p14:creationId xmlns:p14="http://schemas.microsoft.com/office/powerpoint/2010/main" val="99990116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1590</TotalTime>
  <Words>34</Words>
  <Application>Microsoft Office PowerPoint</Application>
  <PresentationFormat>Breedbeeld</PresentationFormat>
  <Paragraphs>23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Jasmin V</dc:creator>
  <cp:lastModifiedBy>Jasmin V</cp:lastModifiedBy>
  <cp:revision>1</cp:revision>
  <dcterms:created xsi:type="dcterms:W3CDTF">2023-01-17T09:19:03Z</dcterms:created>
  <dcterms:modified xsi:type="dcterms:W3CDTF">2023-01-18T11:49:12Z</dcterms:modified>
</cp:coreProperties>
</file>