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DF227-C125-4413-97C8-54992E2FD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2F8431-541A-4E2D-BC93-8A5458432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9A0643-DA49-498A-950E-379DD204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1DC7-E41F-41E5-B1C2-A5FD57E3A19C}" type="datetimeFigureOut">
              <a:rPr lang="nl-NL" smtClean="0"/>
              <a:t>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0B213B-809D-4D9D-86FB-84CDBD39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5D173E-A5E0-41DE-A7BA-80E5B24D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19F-75EB-4593-827A-F07AA3DB6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411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718BD-8E8A-44EB-A514-9F9D5409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026AA12-2C6D-4146-9F03-2FDA53A58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B0B940-EE75-40B7-B9EB-25023F7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1DC7-E41F-41E5-B1C2-A5FD57E3A19C}" type="datetimeFigureOut">
              <a:rPr lang="nl-NL" smtClean="0"/>
              <a:t>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F7315D-7371-4DCD-949B-4135BBF6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8D12CB-1AA3-4F14-A39E-E91127EC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19F-75EB-4593-827A-F07AA3DB6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720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58B1805-A2DB-48DA-A885-82B909BCB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F727A20-F7DB-4C04-A021-42E94DE87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1953C4-6639-4F0D-A39C-0ABB90A7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1DC7-E41F-41E5-B1C2-A5FD57E3A19C}" type="datetimeFigureOut">
              <a:rPr lang="nl-NL" smtClean="0"/>
              <a:t>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015CAB-AA8B-436D-9B01-8F94AF17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6BCD4C-4ED0-4B49-A26C-DF744B0F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19F-75EB-4593-827A-F07AA3DB6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247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18BB7-AF00-471F-B8BD-2CB5F52A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5CC034-2CDA-489A-85CC-84BAB567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B59A24-5C68-4356-B921-8ABDE2A5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1DC7-E41F-41E5-B1C2-A5FD57E3A19C}" type="datetimeFigureOut">
              <a:rPr lang="nl-NL" smtClean="0"/>
              <a:t>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62D88E-D7B4-4EDC-837E-491664B0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946E8F-F687-454D-8C19-54358AB3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19F-75EB-4593-827A-F07AA3DB6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05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95644-DBB9-4987-9107-B312733C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E861B51-3603-4E7C-9FC8-A9489734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88F386-F7E5-42BF-8181-E2D98DC8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1DC7-E41F-41E5-B1C2-A5FD57E3A19C}" type="datetimeFigureOut">
              <a:rPr lang="nl-NL" smtClean="0"/>
              <a:t>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167710-AB51-443C-B3E3-82B2081D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B6CF78E-BA6B-4C9B-AE02-5EBCA8D0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19F-75EB-4593-827A-F07AA3DB6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874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B5BED-074D-4622-B2E1-AB78875D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2C4375-CB15-4219-8BFC-0D2ED4FAD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8C4E8F2-F1E6-41B3-9253-4B5C92B04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C5DAA0-CA74-43C3-A542-A1FD1231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1DC7-E41F-41E5-B1C2-A5FD57E3A19C}" type="datetimeFigureOut">
              <a:rPr lang="nl-NL" smtClean="0"/>
              <a:t>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221BCCA-FCA0-48FC-BCAA-9591DA77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4F22E39-68B7-4282-A86A-7669EE49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19F-75EB-4593-827A-F07AA3DB6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714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67071-C4AD-4005-83C3-59D568E1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659134-9160-461A-A893-A9DD87A5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3C739CD-5AEF-42B1-8E8F-172E9D89D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E0978D-1DFE-4881-917C-7DBFF69F9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770D317-1B6D-4F5E-864A-D889A52E1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F5B79EE-2736-40C2-BEBA-B8CC0E9E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1DC7-E41F-41E5-B1C2-A5FD57E3A19C}" type="datetimeFigureOut">
              <a:rPr lang="nl-NL" smtClean="0"/>
              <a:t>9-11-2021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F35F8A-6182-4FEE-869E-800F4AE0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7AA9B59-4A63-4A2E-BA9B-709FC16D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19F-75EB-4593-827A-F07AA3DB6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06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09F04-C7AE-4B35-BC4D-E4C5E6AC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8FFA163-A47A-4127-A255-7F33F254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1DC7-E41F-41E5-B1C2-A5FD57E3A19C}" type="datetimeFigureOut">
              <a:rPr lang="nl-NL" smtClean="0"/>
              <a:t>9-11-2021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5412775-73AA-4E84-9C32-615DC7AA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6D2C109-E9E7-4E6C-9F3C-6959DD58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19F-75EB-4593-827A-F07AA3DB6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513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9414899-2707-49BD-BB24-5FC7F9A3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1DC7-E41F-41E5-B1C2-A5FD57E3A19C}" type="datetimeFigureOut">
              <a:rPr lang="nl-NL" smtClean="0"/>
              <a:t>9-11-2021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7CBC294-FEE3-4E0F-8F41-AC32FE61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C0108F0-B51A-49CB-88D0-F791B5F4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19F-75EB-4593-827A-F07AA3DB6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76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31EBF-8B81-4EB3-B495-CCE2C069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6707B4-5B0E-495C-B89B-AA321D4F9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42638D4-73A8-4426-9F91-59520F0E5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4FD2D6A-BA85-4939-9406-098846BF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1DC7-E41F-41E5-B1C2-A5FD57E3A19C}" type="datetimeFigureOut">
              <a:rPr lang="nl-NL" smtClean="0"/>
              <a:t>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063871-6125-4F16-9072-E3BC2E9C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27591C-4288-4EBF-A912-A2BF328F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19F-75EB-4593-827A-F07AA3DB6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865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1910A-2B1B-420B-BB91-AB2612F1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5A15105-5025-44B8-AB0B-2A6F1B6FF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12746A-1627-40AE-8C6E-16AE40EE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BEDB303-BEE3-4EED-A4C9-D07B3DE7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1DC7-E41F-41E5-B1C2-A5FD57E3A19C}" type="datetimeFigureOut">
              <a:rPr lang="nl-NL" smtClean="0"/>
              <a:t>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A423247-77FC-4C2F-ABF4-A00200D9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9FE05E-4E0B-4CD7-8336-7C59EEAD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19F-75EB-4593-827A-F07AA3DB6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531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0B58B55-B409-48D3-A502-3CE4CECE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5F0FB2-2306-444B-A48C-D1EE6DDE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253108-9E73-4922-97F3-0841F71E6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1DC7-E41F-41E5-B1C2-A5FD57E3A19C}" type="datetimeFigureOut">
              <a:rPr lang="nl-NL" smtClean="0"/>
              <a:t>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2F0A14-2408-4155-AC33-406E1FB4C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0B2AE7-0BCF-448C-930A-4BC76CF11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619F-75EB-4593-827A-F07AA3DB6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31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F7FE10D-7A96-4790-9263-39A33A3B8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3" r="31053" b="142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6ED84E-2D0B-4078-850D-44094CBDC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 dirty="0" err="1"/>
              <a:t>SummaPoint</a:t>
            </a:r>
            <a:endParaRPr lang="nl-NL" sz="4800" b="1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4AF55B6-DE08-404B-BDFE-31D7E098F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AO2plus-1</a:t>
            </a:r>
          </a:p>
          <a:p>
            <a:pPr algn="l"/>
            <a:r>
              <a:rPr lang="en-GB" sz="2000"/>
              <a:t>Thomas, Xander, Kasper</a:t>
            </a:r>
            <a:endParaRPr lang="nl-NL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4" descr="Summa College">
            <a:extLst>
              <a:ext uri="{FF2B5EF4-FFF2-40B4-BE49-F238E27FC236}">
                <a16:creationId xmlns:a16="http://schemas.microsoft.com/office/drawing/2014/main" id="{221709EE-3F0E-4780-AA08-F95819424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713" y="5978449"/>
            <a:ext cx="1449199" cy="58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9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A20CC532-5C29-48B0-A8F3-0E544839B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" b="3168"/>
          <a:stretch/>
        </p:blipFill>
        <p:spPr>
          <a:xfrm>
            <a:off x="-1504" y="-28661"/>
            <a:ext cx="12191980" cy="6857999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E322352B-B468-43CF-B571-527E4388BF69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1704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sz="6600" b="1" dirty="0">
              <a:solidFill>
                <a:srgbClr val="FFFFFF"/>
              </a:solidFill>
            </a:endParaRPr>
          </a:p>
        </p:txBody>
      </p:sp>
      <p:sp>
        <p:nvSpPr>
          <p:cNvPr id="9" name="Ondertitel 2">
            <a:extLst>
              <a:ext uri="{FF2B5EF4-FFF2-40B4-BE49-F238E27FC236}">
                <a16:creationId xmlns:a16="http://schemas.microsoft.com/office/drawing/2014/main" id="{26895FCF-4F03-4CDC-9B07-6555228CCBC0}"/>
              </a:ext>
            </a:extLst>
          </p:cNvPr>
          <p:cNvSpPr txBox="1">
            <a:spLocks/>
          </p:cNvSpPr>
          <p:nvPr/>
        </p:nvSpPr>
        <p:spPr>
          <a:xfrm>
            <a:off x="124408" y="5549665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>
              <a:solidFill>
                <a:srgbClr val="FFFFFF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2262A7F4-9A1B-4C9F-AAD9-2E5ECC45D3EC}"/>
              </a:ext>
            </a:extLst>
          </p:cNvPr>
          <p:cNvSpPr txBox="1">
            <a:spLocks/>
          </p:cNvSpPr>
          <p:nvPr/>
        </p:nvSpPr>
        <p:spPr>
          <a:xfrm>
            <a:off x="1676400" y="1274762"/>
            <a:ext cx="9144000" cy="1704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sz="6600" b="1" dirty="0">
              <a:solidFill>
                <a:srgbClr val="FFFFFF"/>
              </a:solidFill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025B421C-D97A-4E37-A955-DFBC85750764}"/>
              </a:ext>
            </a:extLst>
          </p:cNvPr>
          <p:cNvSpPr txBox="1">
            <a:spLocks/>
          </p:cNvSpPr>
          <p:nvPr/>
        </p:nvSpPr>
        <p:spPr>
          <a:xfrm>
            <a:off x="1828800" y="1427162"/>
            <a:ext cx="9144000" cy="1704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6600" b="1" dirty="0">
                <a:solidFill>
                  <a:srgbClr val="FFFFFF"/>
                </a:solidFill>
              </a:rPr>
              <a:t>Werkwijze</a:t>
            </a:r>
          </a:p>
        </p:txBody>
      </p:sp>
      <p:sp>
        <p:nvSpPr>
          <p:cNvPr id="10" name="Ondertitel 2">
            <a:extLst>
              <a:ext uri="{FF2B5EF4-FFF2-40B4-BE49-F238E27FC236}">
                <a16:creationId xmlns:a16="http://schemas.microsoft.com/office/drawing/2014/main" id="{B2F5092D-D402-4598-8C2B-9721E5B211DC}"/>
              </a:ext>
            </a:extLst>
          </p:cNvPr>
          <p:cNvSpPr txBox="1">
            <a:spLocks/>
          </p:cNvSpPr>
          <p:nvPr/>
        </p:nvSpPr>
        <p:spPr>
          <a:xfrm>
            <a:off x="1828800" y="3400339"/>
            <a:ext cx="9144000" cy="24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rgbClr val="FFFFFF"/>
                </a:solidFill>
              </a:rPr>
              <a:t>GitHub</a:t>
            </a:r>
          </a:p>
          <a:p>
            <a:r>
              <a:rPr lang="en-GB" sz="1800" dirty="0" err="1">
                <a:solidFill>
                  <a:srgbClr val="FFFFFF"/>
                </a:solidFill>
              </a:rPr>
              <a:t>GitKraken</a:t>
            </a:r>
            <a:endParaRPr lang="en-GB" sz="1800" dirty="0">
              <a:solidFill>
                <a:srgbClr val="FFFFFF"/>
              </a:solidFill>
            </a:endParaRPr>
          </a:p>
          <a:p>
            <a:r>
              <a:rPr lang="en-GB" sz="1800" dirty="0">
                <a:solidFill>
                  <a:srgbClr val="FFFFFF"/>
                </a:solidFill>
              </a:rPr>
              <a:t>Source Tree</a:t>
            </a:r>
          </a:p>
          <a:p>
            <a:r>
              <a:rPr lang="nl-NL" sz="1800" dirty="0">
                <a:solidFill>
                  <a:srgbClr val="FFFFFF"/>
                </a:solidFill>
              </a:rPr>
              <a:t>Verbale Communicatie</a:t>
            </a:r>
          </a:p>
          <a:p>
            <a:r>
              <a:rPr lang="nl-NL" sz="1800" dirty="0">
                <a:solidFill>
                  <a:srgbClr val="FFFFFF"/>
                </a:solidFill>
              </a:rPr>
              <a:t>Whatsapp</a:t>
            </a:r>
          </a:p>
          <a:p>
            <a:endParaRPr lang="nl-NL" sz="1800" dirty="0">
              <a:solidFill>
                <a:srgbClr val="FFFFFF"/>
              </a:solidFill>
            </a:endParaRPr>
          </a:p>
        </p:txBody>
      </p:sp>
      <p:pic>
        <p:nvPicPr>
          <p:cNvPr id="13" name="Picture 4" descr="Summa College">
            <a:extLst>
              <a:ext uri="{FF2B5EF4-FFF2-40B4-BE49-F238E27FC236}">
                <a16:creationId xmlns:a16="http://schemas.microsoft.com/office/drawing/2014/main" id="{B44336C4-D0B0-429D-B03A-143DF1F2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713" y="5978449"/>
            <a:ext cx="1449199" cy="58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, logo Gratis Pictogram van Social Colored Icons">
            <a:extLst>
              <a:ext uri="{FF2B5EF4-FFF2-40B4-BE49-F238E27FC236}">
                <a16:creationId xmlns:a16="http://schemas.microsoft.com/office/drawing/2014/main" id="{91DDF92B-984D-40E6-B297-B8D835D70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132" y="1122361"/>
            <a:ext cx="1470840" cy="147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tore | GitKraken">
            <a:extLst>
              <a:ext uri="{FF2B5EF4-FFF2-40B4-BE49-F238E27FC236}">
                <a16:creationId xmlns:a16="http://schemas.microsoft.com/office/drawing/2014/main" id="{42E4D164-474A-44DA-9CE9-87A9E1C11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532" y="2846474"/>
            <a:ext cx="1835020" cy="183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45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A20CC532-5C29-48B0-A8F3-0E544839B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" b="3168"/>
          <a:stretch/>
        </p:blipFill>
        <p:spPr>
          <a:xfrm>
            <a:off x="20" y="-28661"/>
            <a:ext cx="12191980" cy="6857999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E322352B-B468-43CF-B571-527E4388BF69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1704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sz="6600" b="1" dirty="0">
              <a:solidFill>
                <a:srgbClr val="FFFFFF"/>
              </a:solidFill>
            </a:endParaRPr>
          </a:p>
        </p:txBody>
      </p:sp>
      <p:sp>
        <p:nvSpPr>
          <p:cNvPr id="9" name="Ondertitel 2">
            <a:extLst>
              <a:ext uri="{FF2B5EF4-FFF2-40B4-BE49-F238E27FC236}">
                <a16:creationId xmlns:a16="http://schemas.microsoft.com/office/drawing/2014/main" id="{26895FCF-4F03-4CDC-9B07-6555228CCBC0}"/>
              </a:ext>
            </a:extLst>
          </p:cNvPr>
          <p:cNvSpPr txBox="1">
            <a:spLocks/>
          </p:cNvSpPr>
          <p:nvPr/>
        </p:nvSpPr>
        <p:spPr>
          <a:xfrm>
            <a:off x="124408" y="5549665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2262A7F4-9A1B-4C9F-AAD9-2E5ECC45D3EC}"/>
              </a:ext>
            </a:extLst>
          </p:cNvPr>
          <p:cNvSpPr txBox="1">
            <a:spLocks/>
          </p:cNvSpPr>
          <p:nvPr/>
        </p:nvSpPr>
        <p:spPr>
          <a:xfrm>
            <a:off x="1676400" y="1274762"/>
            <a:ext cx="9144000" cy="1704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sz="6600" b="1" dirty="0">
              <a:solidFill>
                <a:srgbClr val="FFFFFF"/>
              </a:solidFill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025B421C-D97A-4E37-A955-DFBC85750764}"/>
              </a:ext>
            </a:extLst>
          </p:cNvPr>
          <p:cNvSpPr txBox="1">
            <a:spLocks/>
          </p:cNvSpPr>
          <p:nvPr/>
        </p:nvSpPr>
        <p:spPr>
          <a:xfrm>
            <a:off x="1828800" y="1427162"/>
            <a:ext cx="9144000" cy="1704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6600" b="1" dirty="0">
                <a:solidFill>
                  <a:srgbClr val="FFFFFF"/>
                </a:solidFill>
              </a:rPr>
              <a:t>Problemen / Oplossingen </a:t>
            </a:r>
          </a:p>
        </p:txBody>
      </p:sp>
      <p:pic>
        <p:nvPicPr>
          <p:cNvPr id="18" name="Picture 4" descr="Summa College">
            <a:extLst>
              <a:ext uri="{FF2B5EF4-FFF2-40B4-BE49-F238E27FC236}">
                <a16:creationId xmlns:a16="http://schemas.microsoft.com/office/drawing/2014/main" id="{09D9E1AF-29A4-46DB-A53F-E398F069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713" y="5978449"/>
            <a:ext cx="1449199" cy="58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ndertitel 2">
            <a:extLst>
              <a:ext uri="{FF2B5EF4-FFF2-40B4-BE49-F238E27FC236}">
                <a16:creationId xmlns:a16="http://schemas.microsoft.com/office/drawing/2014/main" id="{E9A55666-9A44-4A36-B2CB-B64053C6ED76}"/>
              </a:ext>
            </a:extLst>
          </p:cNvPr>
          <p:cNvSpPr txBox="1">
            <a:spLocks/>
          </p:cNvSpPr>
          <p:nvPr/>
        </p:nvSpPr>
        <p:spPr>
          <a:xfrm>
            <a:off x="1828800" y="3400339"/>
            <a:ext cx="9144000" cy="24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dirty="0">
                <a:solidFill>
                  <a:srgbClr val="FFFFFF"/>
                </a:solidFill>
              </a:rPr>
              <a:t>Werkverdeling</a:t>
            </a:r>
          </a:p>
          <a:p>
            <a:r>
              <a:rPr lang="nl-NL" sz="1800" dirty="0">
                <a:solidFill>
                  <a:srgbClr val="FFFFFF"/>
                </a:solidFill>
              </a:rPr>
              <a:t>Corrupte Windows</a:t>
            </a:r>
          </a:p>
          <a:p>
            <a:endParaRPr lang="nl-NL" sz="1800" dirty="0">
              <a:solidFill>
                <a:srgbClr val="FFFFFF"/>
              </a:solidFill>
            </a:endParaRPr>
          </a:p>
          <a:p>
            <a:r>
              <a:rPr lang="nl-NL" sz="1800" dirty="0">
                <a:solidFill>
                  <a:srgbClr val="FFFFFF"/>
                </a:solidFill>
              </a:rPr>
              <a:t>Back-ups</a:t>
            </a: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1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A20CC532-5C29-48B0-A8F3-0E544839B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" b="3168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E322352B-B468-43CF-B571-527E4388BF69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1704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sz="6600" b="1" dirty="0">
              <a:solidFill>
                <a:srgbClr val="FFFFFF"/>
              </a:solidFill>
            </a:endParaRPr>
          </a:p>
        </p:txBody>
      </p:sp>
      <p:sp>
        <p:nvSpPr>
          <p:cNvPr id="9" name="Ondertitel 2">
            <a:extLst>
              <a:ext uri="{FF2B5EF4-FFF2-40B4-BE49-F238E27FC236}">
                <a16:creationId xmlns:a16="http://schemas.microsoft.com/office/drawing/2014/main" id="{26895FCF-4F03-4CDC-9B07-6555228CCBC0}"/>
              </a:ext>
            </a:extLst>
          </p:cNvPr>
          <p:cNvSpPr txBox="1">
            <a:spLocks/>
          </p:cNvSpPr>
          <p:nvPr/>
        </p:nvSpPr>
        <p:spPr>
          <a:xfrm>
            <a:off x="124408" y="5549665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2D1C540-2106-437E-A2AD-44988D61A7A5}"/>
              </a:ext>
            </a:extLst>
          </p:cNvPr>
          <p:cNvSpPr txBox="1">
            <a:spLocks/>
          </p:cNvSpPr>
          <p:nvPr/>
        </p:nvSpPr>
        <p:spPr>
          <a:xfrm>
            <a:off x="1676400" y="1274762"/>
            <a:ext cx="9144000" cy="1704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6600" b="1" dirty="0">
                <a:solidFill>
                  <a:srgbClr val="FFFFFF"/>
                </a:solidFill>
              </a:rPr>
              <a:t>Prototype demo</a:t>
            </a:r>
          </a:p>
        </p:txBody>
      </p:sp>
      <p:pic>
        <p:nvPicPr>
          <p:cNvPr id="11" name="Picture 4" descr="Summa College">
            <a:extLst>
              <a:ext uri="{FF2B5EF4-FFF2-40B4-BE49-F238E27FC236}">
                <a16:creationId xmlns:a16="http://schemas.microsoft.com/office/drawing/2014/main" id="{C68FEF52-C3E4-4894-BC24-17E7D9021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713" y="5978449"/>
            <a:ext cx="1449199" cy="58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ndertitel 2">
            <a:extLst>
              <a:ext uri="{FF2B5EF4-FFF2-40B4-BE49-F238E27FC236}">
                <a16:creationId xmlns:a16="http://schemas.microsoft.com/office/drawing/2014/main" id="{AF17EC22-8953-40EE-AAF0-A3E808B80B0F}"/>
              </a:ext>
            </a:extLst>
          </p:cNvPr>
          <p:cNvSpPr txBox="1">
            <a:spLocks/>
          </p:cNvSpPr>
          <p:nvPr/>
        </p:nvSpPr>
        <p:spPr>
          <a:xfrm>
            <a:off x="1828800" y="3400339"/>
            <a:ext cx="9144000" cy="24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</p:txBody>
      </p:sp>
      <p:sp>
        <p:nvSpPr>
          <p:cNvPr id="13" name="Ondertitel 2">
            <a:extLst>
              <a:ext uri="{FF2B5EF4-FFF2-40B4-BE49-F238E27FC236}">
                <a16:creationId xmlns:a16="http://schemas.microsoft.com/office/drawing/2014/main" id="{8048E1AA-1F62-4B8D-B544-3A9EA7C21D58}"/>
              </a:ext>
            </a:extLst>
          </p:cNvPr>
          <p:cNvSpPr txBox="1">
            <a:spLocks/>
          </p:cNvSpPr>
          <p:nvPr/>
        </p:nvSpPr>
        <p:spPr>
          <a:xfrm>
            <a:off x="1981200" y="3552739"/>
            <a:ext cx="9144000" cy="24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</p:txBody>
      </p:sp>
      <p:sp>
        <p:nvSpPr>
          <p:cNvPr id="15" name="Ondertitel 2">
            <a:extLst>
              <a:ext uri="{FF2B5EF4-FFF2-40B4-BE49-F238E27FC236}">
                <a16:creationId xmlns:a16="http://schemas.microsoft.com/office/drawing/2014/main" id="{9339E16B-3C36-4CD1-8361-D2B4CED141DF}"/>
              </a:ext>
            </a:extLst>
          </p:cNvPr>
          <p:cNvSpPr txBox="1">
            <a:spLocks/>
          </p:cNvSpPr>
          <p:nvPr/>
        </p:nvSpPr>
        <p:spPr>
          <a:xfrm>
            <a:off x="1676400" y="3308304"/>
            <a:ext cx="9144000" cy="24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dirty="0" err="1">
                <a:solidFill>
                  <a:srgbClr val="FFFFFF"/>
                </a:solidFill>
              </a:rPr>
              <a:t>FrontEnd</a:t>
            </a:r>
            <a:endParaRPr lang="nl-NL" sz="1800" dirty="0">
              <a:solidFill>
                <a:srgbClr val="FFFFFF"/>
              </a:solidFill>
            </a:endParaRPr>
          </a:p>
          <a:p>
            <a:r>
              <a:rPr lang="nl-NL" sz="1800" dirty="0" err="1">
                <a:solidFill>
                  <a:srgbClr val="FFFFFF"/>
                </a:solidFill>
              </a:rPr>
              <a:t>BackEnd</a:t>
            </a:r>
            <a:endParaRPr lang="nl-NL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A20CC532-5C29-48B0-A8F3-0E544839B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" b="3168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E322352B-B468-43CF-B571-527E4388BF69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1704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sz="6600" b="1" dirty="0">
              <a:solidFill>
                <a:srgbClr val="FFFFFF"/>
              </a:solidFill>
            </a:endParaRPr>
          </a:p>
        </p:txBody>
      </p:sp>
      <p:sp>
        <p:nvSpPr>
          <p:cNvPr id="9" name="Ondertitel 2">
            <a:extLst>
              <a:ext uri="{FF2B5EF4-FFF2-40B4-BE49-F238E27FC236}">
                <a16:creationId xmlns:a16="http://schemas.microsoft.com/office/drawing/2014/main" id="{26895FCF-4F03-4CDC-9B07-6555228CCBC0}"/>
              </a:ext>
            </a:extLst>
          </p:cNvPr>
          <p:cNvSpPr txBox="1">
            <a:spLocks/>
          </p:cNvSpPr>
          <p:nvPr/>
        </p:nvSpPr>
        <p:spPr>
          <a:xfrm>
            <a:off x="124408" y="5549665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2D1C540-2106-437E-A2AD-44988D61A7A5}"/>
              </a:ext>
            </a:extLst>
          </p:cNvPr>
          <p:cNvSpPr txBox="1">
            <a:spLocks/>
          </p:cNvSpPr>
          <p:nvPr/>
        </p:nvSpPr>
        <p:spPr>
          <a:xfrm>
            <a:off x="1676400" y="1274762"/>
            <a:ext cx="9144000" cy="1704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6600" b="1" dirty="0">
                <a:solidFill>
                  <a:srgbClr val="FFFFFF"/>
                </a:solidFill>
              </a:rPr>
              <a:t>Toekomst</a:t>
            </a:r>
          </a:p>
        </p:txBody>
      </p:sp>
      <p:pic>
        <p:nvPicPr>
          <p:cNvPr id="10" name="Picture 4" descr="Summa College">
            <a:extLst>
              <a:ext uri="{FF2B5EF4-FFF2-40B4-BE49-F238E27FC236}">
                <a16:creationId xmlns:a16="http://schemas.microsoft.com/office/drawing/2014/main" id="{1EED3CF6-AC49-4B16-8318-4B1BC97C4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713" y="5978449"/>
            <a:ext cx="1449199" cy="58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ndertitel 2">
            <a:extLst>
              <a:ext uri="{FF2B5EF4-FFF2-40B4-BE49-F238E27FC236}">
                <a16:creationId xmlns:a16="http://schemas.microsoft.com/office/drawing/2014/main" id="{C465904F-575B-4AA7-B625-BA4BFDD5388C}"/>
              </a:ext>
            </a:extLst>
          </p:cNvPr>
          <p:cNvSpPr txBox="1">
            <a:spLocks/>
          </p:cNvSpPr>
          <p:nvPr/>
        </p:nvSpPr>
        <p:spPr>
          <a:xfrm>
            <a:off x="1828800" y="3400339"/>
            <a:ext cx="9144000" cy="24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dirty="0">
                <a:solidFill>
                  <a:srgbClr val="FFFFFF"/>
                </a:solidFill>
              </a:rPr>
              <a:t>Punten Systeem / CRUD</a:t>
            </a:r>
          </a:p>
          <a:p>
            <a:r>
              <a:rPr lang="nl-NL" sz="1800" dirty="0">
                <a:solidFill>
                  <a:srgbClr val="FFFFFF"/>
                </a:solidFill>
              </a:rPr>
              <a:t>Beheerder functies</a:t>
            </a:r>
          </a:p>
          <a:p>
            <a:r>
              <a:rPr lang="nl-NL" sz="1800" dirty="0">
                <a:solidFill>
                  <a:srgbClr val="FFFFFF"/>
                </a:solidFill>
              </a:rPr>
              <a:t>Styling</a:t>
            </a:r>
          </a:p>
          <a:p>
            <a:r>
              <a:rPr lang="nl-NL" sz="1800" dirty="0">
                <a:solidFill>
                  <a:srgbClr val="FFFFFF"/>
                </a:solidFill>
              </a:rPr>
              <a:t>Testen</a:t>
            </a:r>
          </a:p>
          <a:p>
            <a:r>
              <a:rPr lang="nl-NL" sz="1800" dirty="0">
                <a:solidFill>
                  <a:srgbClr val="FFFFFF"/>
                </a:solidFill>
              </a:rPr>
              <a:t>Fout </a:t>
            </a:r>
            <a:r>
              <a:rPr lang="nl-NL" sz="1800" dirty="0" err="1">
                <a:solidFill>
                  <a:srgbClr val="FFFFFF"/>
                </a:solidFill>
              </a:rPr>
              <a:t>afhadeling</a:t>
            </a:r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6A13DE-035F-4CFD-9C52-787DB53E67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" t="10088" r="4266" b="2846"/>
          <a:stretch/>
        </p:blipFill>
        <p:spPr>
          <a:xfrm>
            <a:off x="6971325" y="1694755"/>
            <a:ext cx="4457913" cy="230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1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A20CC532-5C29-48B0-A8F3-0E544839B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" b="3168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E322352B-B468-43CF-B571-527E4388BF69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1704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sz="6600" b="1" dirty="0">
              <a:solidFill>
                <a:srgbClr val="FFFFFF"/>
              </a:solidFill>
            </a:endParaRPr>
          </a:p>
        </p:txBody>
      </p:sp>
      <p:sp>
        <p:nvSpPr>
          <p:cNvPr id="9" name="Ondertitel 2">
            <a:extLst>
              <a:ext uri="{FF2B5EF4-FFF2-40B4-BE49-F238E27FC236}">
                <a16:creationId xmlns:a16="http://schemas.microsoft.com/office/drawing/2014/main" id="{26895FCF-4F03-4CDC-9B07-6555228CCBC0}"/>
              </a:ext>
            </a:extLst>
          </p:cNvPr>
          <p:cNvSpPr txBox="1">
            <a:spLocks/>
          </p:cNvSpPr>
          <p:nvPr/>
        </p:nvSpPr>
        <p:spPr>
          <a:xfrm>
            <a:off x="124408" y="5549665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2D1C540-2106-437E-A2AD-44988D61A7A5}"/>
              </a:ext>
            </a:extLst>
          </p:cNvPr>
          <p:cNvSpPr txBox="1">
            <a:spLocks/>
          </p:cNvSpPr>
          <p:nvPr/>
        </p:nvSpPr>
        <p:spPr>
          <a:xfrm>
            <a:off x="1676400" y="1274762"/>
            <a:ext cx="9144000" cy="1704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6600" b="1" dirty="0">
                <a:solidFill>
                  <a:srgbClr val="FFFFFF"/>
                </a:solidFill>
              </a:rPr>
              <a:t>Vragen?</a:t>
            </a:r>
          </a:p>
        </p:txBody>
      </p:sp>
      <p:pic>
        <p:nvPicPr>
          <p:cNvPr id="10" name="Picture 4" descr="Summa College">
            <a:extLst>
              <a:ext uri="{FF2B5EF4-FFF2-40B4-BE49-F238E27FC236}">
                <a16:creationId xmlns:a16="http://schemas.microsoft.com/office/drawing/2014/main" id="{1EED3CF6-AC49-4B16-8318-4B1BC97C4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713" y="5978449"/>
            <a:ext cx="1449199" cy="58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ndertitel 2">
            <a:extLst>
              <a:ext uri="{FF2B5EF4-FFF2-40B4-BE49-F238E27FC236}">
                <a16:creationId xmlns:a16="http://schemas.microsoft.com/office/drawing/2014/main" id="{C465904F-575B-4AA7-B625-BA4BFDD5388C}"/>
              </a:ext>
            </a:extLst>
          </p:cNvPr>
          <p:cNvSpPr txBox="1">
            <a:spLocks/>
          </p:cNvSpPr>
          <p:nvPr/>
        </p:nvSpPr>
        <p:spPr>
          <a:xfrm>
            <a:off x="1828800" y="3400339"/>
            <a:ext cx="9144000" cy="24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9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39</Words>
  <Application>Microsoft Office PowerPoint</Application>
  <PresentationFormat>Breedbeeld</PresentationFormat>
  <Paragraphs>29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SummaPoint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SummaPoint</dc:title>
  <dc:creator>thomas slack</dc:creator>
  <cp:lastModifiedBy>thomas slack</cp:lastModifiedBy>
  <cp:revision>9</cp:revision>
  <dcterms:created xsi:type="dcterms:W3CDTF">2021-11-03T14:01:08Z</dcterms:created>
  <dcterms:modified xsi:type="dcterms:W3CDTF">2021-11-09T10:45:41Z</dcterms:modified>
</cp:coreProperties>
</file>