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3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936"/>
    <a:srgbClr val="D92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B4869-D40F-7A10-6793-EAE0AF5019C5}" v="1" dt="2023-10-03T08:52:57.776"/>
    <p1510:client id="{13E17D18-6A8E-4B4A-B521-13D2029AC772}" v="198" dt="2023-10-02T11:53:03.641"/>
    <p1510:client id="{13E413E9-5684-A35B-BD42-D3E3E7C54FD9}" v="33" dt="2023-10-03T07:55:34.485"/>
    <p1510:client id="{195B4E7B-61A0-88C2-AD5D-4964D0CF4ABB}" v="115" dt="2023-10-02T12:11:11.684"/>
    <p1510:client id="{2C22D974-75D6-C619-229A-69C285CCA209}" v="796" dt="2023-10-02T11:58:09.920"/>
    <p1510:client id="{386DA895-947E-8989-7559-C7F98406C3A0}" v="357" dt="2023-10-02T11:55:00.023"/>
    <p1510:client id="{A026B7DB-212E-5AAD-8466-F32C1618E2B7}" v="10" dt="2023-10-02T12:09:26.446"/>
    <p1510:client id="{E33D5925-5468-6548-4432-885D02BC4738}" v="2" dt="2023-10-02T11:57:2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ers,Jens J." userId="S::527721@student.fontys.nl::430d35bc-7ca2-4ba4-8233-7e9150d00442" providerId="AD" clId="Web-{386DA895-947E-8989-7559-C7F98406C3A0}"/>
    <pc:docChg chg="addSld delSld modSld sldOrd addMainMaster delMainMaster">
      <pc:chgData name="Ramakers,Jens J." userId="S::527721@student.fontys.nl::430d35bc-7ca2-4ba4-8233-7e9150d00442" providerId="AD" clId="Web-{386DA895-947E-8989-7559-C7F98406C3A0}" dt="2023-10-02T11:55:00.023" v="310" actId="20577"/>
      <pc:docMkLst>
        <pc:docMk/>
      </pc:docMkLst>
      <pc:sldChg chg="addSp delSp modSp del mod setBg modClrScheme addAnim delDesignElem chgLayout">
        <pc:chgData name="Ramakers,Jens J." userId="S::527721@student.fontys.nl::430d35bc-7ca2-4ba4-8233-7e9150d00442" providerId="AD" clId="Web-{386DA895-947E-8989-7559-C7F98406C3A0}" dt="2023-10-02T11:20:45.226" v="20"/>
        <pc:sldMkLst>
          <pc:docMk/>
          <pc:sldMk cId="109857222" sldId="256"/>
        </pc:sldMkLst>
        <pc:spChg chg="mod ord">
          <ac:chgData name="Ramakers,Jens J." userId="S::527721@student.fontys.nl::430d35bc-7ca2-4ba4-8233-7e9150d00442" providerId="AD" clId="Web-{386DA895-947E-8989-7559-C7F98406C3A0}" dt="2023-10-02T11:20:40.382" v="18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makers,Jens J." userId="S::527721@student.fontys.nl::430d35bc-7ca2-4ba4-8233-7e9150d00442" providerId="AD" clId="Web-{386DA895-947E-8989-7559-C7F98406C3A0}" dt="2023-10-02T11:20:41.851" v="19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0:18.475" v="15"/>
          <ac:spMkLst>
            <pc:docMk/>
            <pc:sldMk cId="109857222" sldId="256"/>
            <ac:spMk id="6" creationId="{75955B3A-C08D-43E6-ABEF-A4F616FB682B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0:18.475" v="15"/>
          <ac:spMkLst>
            <pc:docMk/>
            <pc:sldMk cId="109857222" sldId="256"/>
            <ac:spMk id="7" creationId="{C719694A-8B4E-4127-9C08-9B8F39B6F284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0:18.475" v="15"/>
          <ac:spMkLst>
            <pc:docMk/>
            <pc:sldMk cId="109857222" sldId="256"/>
            <ac:spMk id="8" creationId="{816D2053-BB10-4615-A38D-86EEC0D863E8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19:30.911" v="12"/>
          <ac:spMkLst>
            <pc:docMk/>
            <pc:sldMk cId="109857222" sldId="256"/>
            <ac:spMk id="9" creationId="{366C96C0-C503-4689-9188-1B79F55F3F75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19:30.911" v="12"/>
          <ac:spMkLst>
            <pc:docMk/>
            <pc:sldMk cId="109857222" sldId="256"/>
            <ac:spMk id="11" creationId="{6390D9D2-CD1B-45D5-8B3B-6FF07D60E05C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0:18.475" v="15"/>
          <ac:spMkLst>
            <pc:docMk/>
            <pc:sldMk cId="109857222" sldId="256"/>
            <ac:spMk id="15" creationId="{52D36E6B-D7EF-409B-B48D-1628C06EE123}"/>
          </ac:spMkLst>
        </pc:spChg>
        <pc:grpChg chg="add del">
          <ac:chgData name="Ramakers,Jens J." userId="S::527721@student.fontys.nl::430d35bc-7ca2-4ba4-8233-7e9150d00442" providerId="AD" clId="Web-{386DA895-947E-8989-7559-C7F98406C3A0}" dt="2023-10-02T11:19:30.911" v="12"/>
          <ac:grpSpMkLst>
            <pc:docMk/>
            <pc:sldMk cId="109857222" sldId="256"/>
            <ac:grpSpMk id="13" creationId="{C8F3AECA-1E28-4DB0-901D-747B827596E9}"/>
          </ac:grpSpMkLst>
        </pc:grpChg>
        <pc:grpChg chg="add del">
          <ac:chgData name="Ramakers,Jens J." userId="S::527721@student.fontys.nl::430d35bc-7ca2-4ba4-8233-7e9150d00442" providerId="AD" clId="Web-{386DA895-947E-8989-7559-C7F98406C3A0}" dt="2023-10-02T11:19:30.911" v="12"/>
          <ac:grpSpMkLst>
            <pc:docMk/>
            <pc:sldMk cId="109857222" sldId="256"/>
            <ac:grpSpMk id="18" creationId="{3214C51D-3B74-4CCB-82B8-A184460FCAA2}"/>
          </ac:grpSpMkLst>
        </pc:grpChg>
        <pc:picChg chg="add del mod">
          <ac:chgData name="Ramakers,Jens J." userId="S::527721@student.fontys.nl::430d35bc-7ca2-4ba4-8233-7e9150d00442" providerId="AD" clId="Web-{386DA895-947E-8989-7559-C7F98406C3A0}" dt="2023-10-02T11:17:34.875" v="4"/>
          <ac:picMkLst>
            <pc:docMk/>
            <pc:sldMk cId="109857222" sldId="256"/>
            <ac:picMk id="4" creationId="{E901BFFA-F1FE-2095-7FA6-B1E877F45318}"/>
          </ac:picMkLst>
        </pc:picChg>
        <pc:picChg chg="add del">
          <ac:chgData name="Ramakers,Jens J." userId="S::527721@student.fontys.nl::430d35bc-7ca2-4ba4-8233-7e9150d00442" providerId="AD" clId="Web-{386DA895-947E-8989-7559-C7F98406C3A0}" dt="2023-10-02T11:20:10.021" v="14"/>
          <ac:picMkLst>
            <pc:docMk/>
            <pc:sldMk cId="109857222" sldId="256"/>
            <ac:picMk id="5" creationId="{A54933DE-B201-4EF6-24D8-7029A9FDF892}"/>
          </ac:picMkLst>
        </pc:picChg>
        <pc:picChg chg="add">
          <ac:chgData name="Ramakers,Jens J." userId="S::527721@student.fontys.nl::430d35bc-7ca2-4ba4-8233-7e9150d00442" providerId="AD" clId="Web-{386DA895-947E-8989-7559-C7F98406C3A0}" dt="2023-10-02T11:20:18.475" v="15"/>
          <ac:picMkLst>
            <pc:docMk/>
            <pc:sldMk cId="109857222" sldId="256"/>
            <ac:picMk id="10" creationId="{FF489C4C-9744-7F5F-3E18-CFB08EE2B6CF}"/>
          </ac:picMkLst>
        </pc:picChg>
        <pc:cxnChg chg="add">
          <ac:chgData name="Ramakers,Jens J." userId="S::527721@student.fontys.nl::430d35bc-7ca2-4ba4-8233-7e9150d00442" providerId="AD" clId="Web-{386DA895-947E-8989-7559-C7F98406C3A0}" dt="2023-10-02T11:20:18.475" v="15"/>
          <ac:cxnSpMkLst>
            <pc:docMk/>
            <pc:sldMk cId="109857222" sldId="256"/>
            <ac:cxnSpMk id="17" creationId="{CF2CC60F-C99A-48C5-856F-3C79856E9E9F}"/>
          </ac:cxnSpMkLst>
        </pc:cxnChg>
        <pc:cxnChg chg="add">
          <ac:chgData name="Ramakers,Jens J." userId="S::527721@student.fontys.nl::430d35bc-7ca2-4ba4-8233-7e9150d00442" providerId="AD" clId="Web-{386DA895-947E-8989-7559-C7F98406C3A0}" dt="2023-10-02T11:20:18.475" v="15"/>
          <ac:cxnSpMkLst>
            <pc:docMk/>
            <pc:sldMk cId="109857222" sldId="256"/>
            <ac:cxnSpMk id="19" creationId="{D8A2ED1C-4B10-41E7-9BF6-7447B99B9850}"/>
          </ac:cxnSpMkLst>
        </pc:cxnChg>
      </pc:sldChg>
      <pc:sldChg chg="addSp modSp del mod setBg modClrScheme chgLayout">
        <pc:chgData name="Ramakers,Jens J." userId="S::527721@student.fontys.nl::430d35bc-7ca2-4ba4-8233-7e9150d00442" providerId="AD" clId="Web-{386DA895-947E-8989-7559-C7F98406C3A0}" dt="2023-10-02T11:26:59.053" v="75"/>
        <pc:sldMkLst>
          <pc:docMk/>
          <pc:sldMk cId="826634598" sldId="256"/>
        </pc:sldMkLst>
        <pc:spChg chg="mod">
          <ac:chgData name="Ramakers,Jens J." userId="S::527721@student.fontys.nl::430d35bc-7ca2-4ba4-8233-7e9150d00442" providerId="AD" clId="Web-{386DA895-947E-8989-7559-C7F98406C3A0}" dt="2023-10-02T11:21:09.368" v="22"/>
          <ac:spMkLst>
            <pc:docMk/>
            <pc:sldMk cId="826634598" sldId="256"/>
            <ac:spMk id="2" creationId="{D482F670-D285-FBBD-805A-A25CCE5AE683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21:09.368" v="22"/>
          <ac:spMkLst>
            <pc:docMk/>
            <pc:sldMk cId="826634598" sldId="256"/>
            <ac:spMk id="3" creationId="{52ED0672-E6ED-1CBC-BF9E-02A10EF81CB2}"/>
          </ac:spMkLst>
        </pc:spChg>
        <pc:spChg chg="mod ord">
          <ac:chgData name="Ramakers,Jens J." userId="S::527721@student.fontys.nl::430d35bc-7ca2-4ba4-8233-7e9150d00442" providerId="AD" clId="Web-{386DA895-947E-8989-7559-C7F98406C3A0}" dt="2023-10-02T11:21:09.368" v="22"/>
          <ac:spMkLst>
            <pc:docMk/>
            <pc:sldMk cId="826634598" sldId="256"/>
            <ac:spMk id="4" creationId="{BC59BD81-90ED-2209-30C1-3EDF27C2E4CF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22:01.213" v="54" actId="20577"/>
          <ac:spMkLst>
            <pc:docMk/>
            <pc:sldMk cId="826634598" sldId="256"/>
            <ac:spMk id="5" creationId="{B90C6897-62BE-CE43-26C6-2079FEEAB138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21:09.368" v="22"/>
          <ac:spMkLst>
            <pc:docMk/>
            <pc:sldMk cId="826634598" sldId="256"/>
            <ac:spMk id="6" creationId="{5F1B570F-0222-DF15-1AE9-0567ABFEC2E4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1:09.368" v="22"/>
          <ac:spMkLst>
            <pc:docMk/>
            <pc:sldMk cId="826634598" sldId="256"/>
            <ac:spMk id="12" creationId="{70105F5E-5B61-4F51-927C-5B28DB7DD9BB}"/>
          </ac:spMkLst>
        </pc:spChg>
        <pc:picChg chg="add">
          <ac:chgData name="Ramakers,Jens J." userId="S::527721@student.fontys.nl::430d35bc-7ca2-4ba4-8233-7e9150d00442" providerId="AD" clId="Web-{386DA895-947E-8989-7559-C7F98406C3A0}" dt="2023-10-02T11:21:09.368" v="22"/>
          <ac:picMkLst>
            <pc:docMk/>
            <pc:sldMk cId="826634598" sldId="256"/>
            <ac:picMk id="7" creationId="{7B19FB47-E384-8024-5FD0-DE9C94AE370E}"/>
          </ac:picMkLst>
        </pc:picChg>
      </pc:sldChg>
      <pc:sldChg chg="addSp delSp modSp new">
        <pc:chgData name="Ramakers,Jens J." userId="S::527721@student.fontys.nl::430d35bc-7ca2-4ba4-8233-7e9150d00442" providerId="AD" clId="Web-{386DA895-947E-8989-7559-C7F98406C3A0}" dt="2023-10-02T11:29:00.432" v="92"/>
        <pc:sldMkLst>
          <pc:docMk/>
          <pc:sldMk cId="1515718928" sldId="256"/>
        </pc:sldMkLst>
        <pc:spChg chg="del">
          <ac:chgData name="Ramakers,Jens J." userId="S::527721@student.fontys.nl::430d35bc-7ca2-4ba4-8233-7e9150d00442" providerId="AD" clId="Web-{386DA895-947E-8989-7559-C7F98406C3A0}" dt="2023-10-02T11:29:00.432" v="92"/>
          <ac:spMkLst>
            <pc:docMk/>
            <pc:sldMk cId="1515718928" sldId="256"/>
            <ac:spMk id="2" creationId="{667EB073-2562-3E27-314E-C350C7330EC4}"/>
          </ac:spMkLst>
        </pc:spChg>
        <pc:spChg chg="del">
          <ac:chgData name="Ramakers,Jens J." userId="S::527721@student.fontys.nl::430d35bc-7ca2-4ba4-8233-7e9150d00442" providerId="AD" clId="Web-{386DA895-947E-8989-7559-C7F98406C3A0}" dt="2023-10-02T11:28:51.698" v="90"/>
          <ac:spMkLst>
            <pc:docMk/>
            <pc:sldMk cId="1515718928" sldId="256"/>
            <ac:spMk id="3" creationId="{5215A8C2-14CE-5AD8-6024-65318DB09D30}"/>
          </ac:spMkLst>
        </pc:spChg>
        <pc:spChg chg="add mod">
          <ac:chgData name="Ramakers,Jens J." userId="S::527721@student.fontys.nl::430d35bc-7ca2-4ba4-8233-7e9150d00442" providerId="AD" clId="Web-{386DA895-947E-8989-7559-C7F98406C3A0}" dt="2023-10-02T11:28:53.198" v="91"/>
          <ac:spMkLst>
            <pc:docMk/>
            <pc:sldMk cId="1515718928" sldId="256"/>
            <ac:spMk id="5" creationId="{5DED3598-FF4B-98A4-A53A-8706152D06A1}"/>
          </ac:spMkLst>
        </pc:spChg>
        <pc:spChg chg="add mod">
          <ac:chgData name="Ramakers,Jens J." userId="S::527721@student.fontys.nl::430d35bc-7ca2-4ba4-8233-7e9150d00442" providerId="AD" clId="Web-{386DA895-947E-8989-7559-C7F98406C3A0}" dt="2023-10-02T11:29:00.432" v="92"/>
          <ac:spMkLst>
            <pc:docMk/>
            <pc:sldMk cId="1515718928" sldId="256"/>
            <ac:spMk id="7" creationId="{EB1C7F9C-B22D-6765-4EB4-5EB5985F3275}"/>
          </ac:spMkLst>
        </pc:spChg>
      </pc:sldChg>
      <pc:sldChg chg="addSp modSp add del mod setBg">
        <pc:chgData name="Ramakers,Jens J." userId="S::527721@student.fontys.nl::430d35bc-7ca2-4ba4-8233-7e9150d00442" providerId="AD" clId="Web-{386DA895-947E-8989-7559-C7F98406C3A0}" dt="2023-10-02T11:39:25.894" v="160"/>
        <pc:sldMkLst>
          <pc:docMk/>
          <pc:sldMk cId="2661467553" sldId="256"/>
        </pc:sldMkLst>
        <pc:spChg chg="mod">
          <ac:chgData name="Ramakers,Jens J." userId="S::527721@student.fontys.nl::430d35bc-7ca2-4ba4-8233-7e9150d00442" providerId="AD" clId="Web-{386DA895-947E-8989-7559-C7F98406C3A0}" dt="2023-10-02T11:34:26.601" v="138" actId="20577"/>
          <ac:spMkLst>
            <pc:docMk/>
            <pc:sldMk cId="2661467553" sldId="256"/>
            <ac:spMk id="2" creationId="{830D5776-7D9E-4DB9-6639-4047CB0A906D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34:21.898" v="137" actId="20577"/>
          <ac:spMkLst>
            <pc:docMk/>
            <pc:sldMk cId="2661467553" sldId="256"/>
            <ac:spMk id="3" creationId="{E46ED363-FACA-C8EA-FBAF-1AB1FCF8942D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9:53.200" v="96"/>
          <ac:spMkLst>
            <pc:docMk/>
            <pc:sldMk cId="2661467553" sldId="256"/>
            <ac:spMk id="9" creationId="{2FB82883-1DC0-4BE1-A607-009095F3355A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9:53.200" v="96"/>
          <ac:spMkLst>
            <pc:docMk/>
            <pc:sldMk cId="2661467553" sldId="256"/>
            <ac:spMk id="11" creationId="{9FA98EAA-A866-4C95-A2A8-44E46FBAD5A0}"/>
          </ac:spMkLst>
        </pc:spChg>
        <pc:picChg chg="add mod ord">
          <ac:chgData name="Ramakers,Jens J." userId="S::527721@student.fontys.nl::430d35bc-7ca2-4ba4-8233-7e9150d00442" providerId="AD" clId="Web-{386DA895-947E-8989-7559-C7F98406C3A0}" dt="2023-10-02T11:29:53.200" v="96"/>
          <ac:picMkLst>
            <pc:docMk/>
            <pc:sldMk cId="2661467553" sldId="256"/>
            <ac:picMk id="4" creationId="{ED7856FB-4389-8C0E-BF01-2BC6FA7E7C4C}"/>
          </ac:picMkLst>
        </pc:picChg>
      </pc:sldChg>
      <pc:sldChg chg="new del">
        <pc:chgData name="Ramakers,Jens J." userId="S::527721@student.fontys.nl::430d35bc-7ca2-4ba4-8233-7e9150d00442" providerId="AD" clId="Web-{386DA895-947E-8989-7559-C7F98406C3A0}" dt="2023-10-02T11:29:37.653" v="94"/>
        <pc:sldMkLst>
          <pc:docMk/>
          <pc:sldMk cId="1464076349" sldId="257"/>
        </pc:sldMkLst>
      </pc:sldChg>
      <pc:sldChg chg="addSp modSp del mod setBg addAnim">
        <pc:chgData name="Ramakers,Jens J." userId="S::527721@student.fontys.nl::430d35bc-7ca2-4ba4-8233-7e9150d00442" providerId="AD" clId="Web-{386DA895-947E-8989-7559-C7F98406C3A0}" dt="2023-10-02T11:27:00.506" v="76"/>
        <pc:sldMkLst>
          <pc:docMk/>
          <pc:sldMk cId="1851636047" sldId="257"/>
        </pc:sldMkLst>
        <pc:spChg chg="mod">
          <ac:chgData name="Ramakers,Jens J." userId="S::527721@student.fontys.nl::430d35bc-7ca2-4ba4-8233-7e9150d00442" providerId="AD" clId="Web-{386DA895-947E-8989-7559-C7F98406C3A0}" dt="2023-10-02T11:23:35.686" v="65" actId="14100"/>
          <ac:spMkLst>
            <pc:docMk/>
            <pc:sldMk cId="1851636047" sldId="257"/>
            <ac:spMk id="2" creationId="{3CC84CD0-1067-F2F0-607B-CC8A3C2D4335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23:03.216" v="63"/>
          <ac:spMkLst>
            <pc:docMk/>
            <pc:sldMk cId="1851636047" sldId="257"/>
            <ac:spMk id="3" creationId="{3847D82F-669D-1C69-4015-162B90DD6578}"/>
          </ac:spMkLst>
        </pc:spChg>
        <pc:spChg chg="add mod">
          <ac:chgData name="Ramakers,Jens J." userId="S::527721@student.fontys.nl::430d35bc-7ca2-4ba4-8233-7e9150d00442" providerId="AD" clId="Web-{386DA895-947E-8989-7559-C7F98406C3A0}" dt="2023-10-02T11:25:08.830" v="70" actId="20577"/>
          <ac:spMkLst>
            <pc:docMk/>
            <pc:sldMk cId="1851636047" sldId="257"/>
            <ac:spMk id="4" creationId="{E220C5D6-FAA4-883A-08A5-408C48235247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3:03.216" v="63"/>
          <ac:spMkLst>
            <pc:docMk/>
            <pc:sldMk cId="1851636047" sldId="257"/>
            <ac:spMk id="9" creationId="{5CD60141-EEBD-4EC1-8E34-0344C16A18A2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3:03.216" v="63"/>
          <ac:spMkLst>
            <pc:docMk/>
            <pc:sldMk cId="1851636047" sldId="257"/>
            <ac:spMk id="13" creationId="{70105F5E-5B61-4F51-927C-5B28DB7DD9BB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3:03.216" v="63"/>
          <ac:spMkLst>
            <pc:docMk/>
            <pc:sldMk cId="1851636047" sldId="257"/>
            <ac:spMk id="15" creationId="{5882C1C4-D961-459C-91C5-334ABD6E63EA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3:03.216" v="63"/>
          <ac:spMkLst>
            <pc:docMk/>
            <pc:sldMk cId="1851636047" sldId="257"/>
            <ac:spMk id="17" creationId="{A7B8B125-A98E-403C-9A7F-494FF789C26E}"/>
          </ac:spMkLst>
        </pc:spChg>
        <pc:picChg chg="add">
          <ac:chgData name="Ramakers,Jens J." userId="S::527721@student.fontys.nl::430d35bc-7ca2-4ba4-8233-7e9150d00442" providerId="AD" clId="Web-{386DA895-947E-8989-7559-C7F98406C3A0}" dt="2023-10-02T11:23:03.216" v="63"/>
          <ac:picMkLst>
            <pc:docMk/>
            <pc:sldMk cId="1851636047" sldId="257"/>
            <ac:picMk id="5" creationId="{A2712CD3-1ECB-FE16-DCAB-810EA4B586AB}"/>
          </ac:picMkLst>
        </pc:picChg>
        <pc:cxnChg chg="add">
          <ac:chgData name="Ramakers,Jens J." userId="S::527721@student.fontys.nl::430d35bc-7ca2-4ba4-8233-7e9150d00442" providerId="AD" clId="Web-{386DA895-947E-8989-7559-C7F98406C3A0}" dt="2023-10-02T11:23:03.216" v="63"/>
          <ac:cxnSpMkLst>
            <pc:docMk/>
            <pc:sldMk cId="1851636047" sldId="257"/>
            <ac:cxnSpMk id="11" creationId="{4C75A547-BCD1-42BE-966E-53CA0AB93165}"/>
          </ac:cxnSpMkLst>
        </pc:cxnChg>
        <pc:cxnChg chg="add">
          <ac:chgData name="Ramakers,Jens J." userId="S::527721@student.fontys.nl::430d35bc-7ca2-4ba4-8233-7e9150d00442" providerId="AD" clId="Web-{386DA895-947E-8989-7559-C7F98406C3A0}" dt="2023-10-02T11:23:03.216" v="63"/>
          <ac:cxnSpMkLst>
            <pc:docMk/>
            <pc:sldMk cId="1851636047" sldId="257"/>
            <ac:cxnSpMk id="19" creationId="{20B1C5DD-CB08-4407-9D12-CC2C42B047A7}"/>
          </ac:cxnSpMkLst>
        </pc:cxnChg>
      </pc:sldChg>
      <pc:sldChg chg="delSp new del mod modShow">
        <pc:chgData name="Ramakers,Jens J." userId="S::527721@student.fontys.nl::430d35bc-7ca2-4ba4-8233-7e9150d00442" providerId="AD" clId="Web-{386DA895-947E-8989-7559-C7F98406C3A0}" dt="2023-10-02T11:35:34.541" v="144"/>
        <pc:sldMkLst>
          <pc:docMk/>
          <pc:sldMk cId="2841730094" sldId="257"/>
        </pc:sldMkLst>
        <pc:spChg chg="del">
          <ac:chgData name="Ramakers,Jens J." userId="S::527721@student.fontys.nl::430d35bc-7ca2-4ba4-8233-7e9150d00442" providerId="AD" clId="Web-{386DA895-947E-8989-7559-C7F98406C3A0}" dt="2023-10-02T11:35:14.056" v="141"/>
          <ac:spMkLst>
            <pc:docMk/>
            <pc:sldMk cId="2841730094" sldId="257"/>
            <ac:spMk id="2" creationId="{80876151-A55A-59E9-305B-86341F23D2F0}"/>
          </ac:spMkLst>
        </pc:spChg>
      </pc:sldChg>
      <pc:sldChg chg="del">
        <pc:chgData name="Ramakers,Jens J." userId="S::527721@student.fontys.nl::430d35bc-7ca2-4ba4-8233-7e9150d00442" providerId="AD" clId="Web-{386DA895-947E-8989-7559-C7F98406C3A0}" dt="2023-10-02T11:20:47.382" v="21"/>
        <pc:sldMkLst>
          <pc:docMk/>
          <pc:sldMk cId="3571112465" sldId="257"/>
        </pc:sldMkLst>
      </pc:sldChg>
      <pc:sldChg chg="addSp delSp modSp mod setBg">
        <pc:chgData name="Ramakers,Jens J." userId="S::527721@student.fontys.nl::430d35bc-7ca2-4ba4-8233-7e9150d00442" providerId="AD" clId="Web-{386DA895-947E-8989-7559-C7F98406C3A0}" dt="2023-10-02T11:28:47.338" v="88"/>
        <pc:sldMkLst>
          <pc:docMk/>
          <pc:sldMk cId="3915643760" sldId="257"/>
        </pc:sldMkLst>
        <pc:spChg chg="mod">
          <ac:chgData name="Ramakers,Jens J." userId="S::527721@student.fontys.nl::430d35bc-7ca2-4ba4-8233-7e9150d00442" providerId="AD" clId="Web-{386DA895-947E-8989-7559-C7F98406C3A0}" dt="2023-10-02T11:28:42.869" v="87" actId="20577"/>
          <ac:spMkLst>
            <pc:docMk/>
            <pc:sldMk cId="3915643760" sldId="257"/>
            <ac:spMk id="2" creationId="{6250BABD-7326-2F53-E089-FB6381BECCA6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3" creationId="{B66C7C0A-90E9-78D1-D3F9-71DDC284EF9C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22.397" v="79"/>
          <ac:spMkLst>
            <pc:docMk/>
            <pc:sldMk cId="3915643760" sldId="257"/>
            <ac:spMk id="9" creationId="{00C04237-153A-4A4F-A7E9-6926B66F849B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22.397" v="79"/>
          <ac:spMkLst>
            <pc:docMk/>
            <pc:sldMk cId="3915643760" sldId="257"/>
            <ac:spMk id="11" creationId="{60BD1D87-EF65-4284-8DA1-D14D5548768C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22.397" v="79"/>
          <ac:spMkLst>
            <pc:docMk/>
            <pc:sldMk cId="3915643760" sldId="257"/>
            <ac:spMk id="13" creationId="{D7CA8974-7BA7-4828-89E2-6DAD7353BC05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30.023" v="81"/>
          <ac:spMkLst>
            <pc:docMk/>
            <pc:sldMk cId="3915643760" sldId="257"/>
            <ac:spMk id="15" creationId="{C3B0A228-9EA3-4009-A82E-9402BBC726A0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30.023" v="81"/>
          <ac:spMkLst>
            <pc:docMk/>
            <pc:sldMk cId="3915643760" sldId="257"/>
            <ac:spMk id="16" creationId="{02E0C409-730D-455F-AA8F-0646ABDB1B42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19" creationId="{6D1F4DC3-EDAB-401A-BD21-33D25AB5FD4B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21" creationId="{E9C7EB16-0EC8-4488-ACB2-C24CF90E5624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22" creationId="{C3C4CE1C-C768-4656-8941-CE322DBE716F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45.867" v="84"/>
          <ac:spMkLst>
            <pc:docMk/>
            <pc:sldMk cId="3915643760" sldId="257"/>
            <ac:spMk id="27" creationId="{C0E2219A-04FA-42C2-92B5-2540C9749537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45.867" v="84"/>
          <ac:spMkLst>
            <pc:docMk/>
            <pc:sldMk cId="3915643760" sldId="257"/>
            <ac:spMk id="29" creationId="{B0E897CB-98BF-469B-8A73-7BD2916E203A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27:45.867" v="84"/>
          <ac:spMkLst>
            <pc:docMk/>
            <pc:sldMk cId="3915643760" sldId="257"/>
            <ac:spMk id="31" creationId="{658CFA6B-BF53-4CCE-AA08-59DFD207B440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35" creationId="{C3B0A228-9EA3-4009-A82E-9402BBC726A0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36" creationId="{3376605B-B311-4691-9B2A-1684D1F5FEEF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27:45.867" v="85"/>
          <ac:spMkLst>
            <pc:docMk/>
            <pc:sldMk cId="3915643760" sldId="257"/>
            <ac:spMk id="37" creationId="{50C40FC6-F06C-437F-A877-019DFC43FCFC}"/>
          </ac:spMkLst>
        </pc:spChg>
        <pc:picChg chg="add del">
          <ac:chgData name="Ramakers,Jens J." userId="S::527721@student.fontys.nl::430d35bc-7ca2-4ba4-8233-7e9150d00442" providerId="AD" clId="Web-{386DA895-947E-8989-7559-C7F98406C3A0}" dt="2023-10-02T11:27:22.397" v="79"/>
          <ac:picMkLst>
            <pc:docMk/>
            <pc:sldMk cId="3915643760" sldId="257"/>
            <ac:picMk id="5" creationId="{80095728-E98F-1BD0-10F6-B57D2783EC7C}"/>
          </ac:picMkLst>
        </pc:picChg>
        <pc:picChg chg="add del">
          <ac:chgData name="Ramakers,Jens J." userId="S::527721@student.fontys.nl::430d35bc-7ca2-4ba4-8233-7e9150d00442" providerId="AD" clId="Web-{386DA895-947E-8989-7559-C7F98406C3A0}" dt="2023-10-02T11:27:30.023" v="81"/>
          <ac:picMkLst>
            <pc:docMk/>
            <pc:sldMk cId="3915643760" sldId="257"/>
            <ac:picMk id="17" creationId="{465FAB79-1883-4B52-C599-6CAF59EF7ADF}"/>
          </ac:picMkLst>
        </pc:picChg>
        <pc:picChg chg="add del mod ord">
          <ac:chgData name="Ramakers,Jens J." userId="S::527721@student.fontys.nl::430d35bc-7ca2-4ba4-8233-7e9150d00442" providerId="AD" clId="Web-{386DA895-947E-8989-7559-C7F98406C3A0}" dt="2023-10-02T11:28:47.338" v="88"/>
          <ac:picMkLst>
            <pc:docMk/>
            <pc:sldMk cId="3915643760" sldId="257"/>
            <ac:picMk id="20" creationId="{C837337B-7551-6E88-4FB6-BFA4EBEF8031}"/>
          </ac:picMkLst>
        </pc:picChg>
        <pc:cxnChg chg="add del">
          <ac:chgData name="Ramakers,Jens J." userId="S::527721@student.fontys.nl::430d35bc-7ca2-4ba4-8233-7e9150d00442" providerId="AD" clId="Web-{386DA895-947E-8989-7559-C7F98406C3A0}" dt="2023-10-02T11:27:45.867" v="84"/>
          <ac:cxnSpMkLst>
            <pc:docMk/>
            <pc:sldMk cId="3915643760" sldId="257"/>
            <ac:cxnSpMk id="33" creationId="{410A45DA-4E66-4841-B892-192B2BAA8DDA}"/>
          </ac:cxnSpMkLst>
        </pc:cxnChg>
      </pc:sldChg>
      <pc:sldChg chg="addSp delSp modSp new add del ord">
        <pc:chgData name="Ramakers,Jens J." userId="S::527721@student.fontys.nl::430d35bc-7ca2-4ba4-8233-7e9150d00442" providerId="AD" clId="Web-{386DA895-947E-8989-7559-C7F98406C3A0}" dt="2023-10-02T11:41:19.867" v="166" actId="20577"/>
        <pc:sldMkLst>
          <pc:docMk/>
          <pc:sldMk cId="62573511" sldId="258"/>
        </pc:sldMkLst>
        <pc:spChg chg="add del mod">
          <ac:chgData name="Ramakers,Jens J." userId="S::527721@student.fontys.nl::430d35bc-7ca2-4ba4-8233-7e9150d00442" providerId="AD" clId="Web-{386DA895-947E-8989-7559-C7F98406C3A0}" dt="2023-10-02T11:40:05.223" v="165"/>
          <ac:spMkLst>
            <pc:docMk/>
            <pc:sldMk cId="62573511" sldId="258"/>
            <ac:spMk id="2" creationId="{76BB6C4B-BF09-8B4A-7A96-F5229AC6D397}"/>
          </ac:spMkLst>
        </pc:spChg>
        <pc:spChg chg="add del">
          <ac:chgData name="Ramakers,Jens J." userId="S::527721@student.fontys.nl::430d35bc-7ca2-4ba4-8233-7e9150d00442" providerId="AD" clId="Web-{386DA895-947E-8989-7559-C7F98406C3A0}" dt="2023-10-02T11:39:34.191" v="163"/>
          <ac:spMkLst>
            <pc:docMk/>
            <pc:sldMk cId="62573511" sldId="258"/>
            <ac:spMk id="3" creationId="{F9565463-F930-FAC6-6B27-EE73A7B71B60}"/>
          </ac:spMkLst>
        </pc:spChg>
        <pc:spChg chg="mod">
          <ac:chgData name="Ramakers,Jens J." userId="S::527721@student.fontys.nl::430d35bc-7ca2-4ba4-8233-7e9150d00442" providerId="AD" clId="Web-{386DA895-947E-8989-7559-C7F98406C3A0}" dt="2023-10-02T11:41:19.867" v="166" actId="20577"/>
          <ac:spMkLst>
            <pc:docMk/>
            <pc:sldMk cId="62573511" sldId="258"/>
            <ac:spMk id="4" creationId="{6F258C4B-20C6-6D6E-A9FF-3EB275923B2C}"/>
          </ac:spMkLst>
        </pc:spChg>
        <pc:spChg chg="del">
          <ac:chgData name="Ramakers,Jens J." userId="S::527721@student.fontys.nl::430d35bc-7ca2-4ba4-8233-7e9150d00442" providerId="AD" clId="Web-{386DA895-947E-8989-7559-C7F98406C3A0}" dt="2023-10-02T11:39:59.754" v="164"/>
          <ac:spMkLst>
            <pc:docMk/>
            <pc:sldMk cId="62573511" sldId="258"/>
            <ac:spMk id="5" creationId="{E067FFBE-F0C7-DF7C-36C3-F85020908159}"/>
          </ac:spMkLst>
        </pc:spChg>
        <pc:spChg chg="add del mod">
          <ac:chgData name="Ramakers,Jens J." userId="S::527721@student.fontys.nl::430d35bc-7ca2-4ba4-8233-7e9150d00442" providerId="AD" clId="Web-{386DA895-947E-8989-7559-C7F98406C3A0}" dt="2023-10-02T11:39:32.238" v="162"/>
          <ac:spMkLst>
            <pc:docMk/>
            <pc:sldMk cId="62573511" sldId="258"/>
            <ac:spMk id="7" creationId="{4F23B823-2388-8D4A-D2FC-4CB61372C66D}"/>
          </ac:spMkLst>
        </pc:spChg>
        <pc:picChg chg="add del">
          <ac:chgData name="Ramakers,Jens J." userId="S::527721@student.fontys.nl::430d35bc-7ca2-4ba4-8233-7e9150d00442" providerId="AD" clId="Web-{386DA895-947E-8989-7559-C7F98406C3A0}" dt="2023-10-02T11:39:30.019" v="161"/>
          <ac:picMkLst>
            <pc:docMk/>
            <pc:sldMk cId="62573511" sldId="258"/>
            <ac:picMk id="6" creationId="{CBF78030-091D-41D5-D74E-0B51E1BEC14D}"/>
          </ac:picMkLst>
        </pc:picChg>
      </pc:sldChg>
      <pc:sldChg chg="new del">
        <pc:chgData name="Ramakers,Jens J." userId="S::527721@student.fontys.nl::430d35bc-7ca2-4ba4-8233-7e9150d00442" providerId="AD" clId="Web-{386DA895-947E-8989-7559-C7F98406C3A0}" dt="2023-10-02T11:28:47.994" v="89"/>
        <pc:sldMkLst>
          <pc:docMk/>
          <pc:sldMk cId="2121236451" sldId="258"/>
        </pc:sldMkLst>
      </pc:sldChg>
      <pc:sldChg chg="addSp delSp modSp new del">
        <pc:chgData name="Ramakers,Jens J." userId="S::527721@student.fontys.nl::430d35bc-7ca2-4ba4-8233-7e9150d00442" providerId="AD" clId="Web-{386DA895-947E-8989-7559-C7F98406C3A0}" dt="2023-10-02T11:26:57.459" v="74"/>
        <pc:sldMkLst>
          <pc:docMk/>
          <pc:sldMk cId="3899558471" sldId="258"/>
        </pc:sldMkLst>
        <pc:spChg chg="del">
          <ac:chgData name="Ramakers,Jens J." userId="S::527721@student.fontys.nl::430d35bc-7ca2-4ba4-8233-7e9150d00442" providerId="AD" clId="Web-{386DA895-947E-8989-7559-C7F98406C3A0}" dt="2023-10-02T11:26:32.380" v="72"/>
          <ac:spMkLst>
            <pc:docMk/>
            <pc:sldMk cId="3899558471" sldId="258"/>
            <ac:spMk id="3" creationId="{A1DDD059-1E32-1850-6B07-2807DA35539D}"/>
          </ac:spMkLst>
        </pc:spChg>
        <pc:spChg chg="add mod">
          <ac:chgData name="Ramakers,Jens J." userId="S::527721@student.fontys.nl::430d35bc-7ca2-4ba4-8233-7e9150d00442" providerId="AD" clId="Web-{386DA895-947E-8989-7559-C7F98406C3A0}" dt="2023-10-02T11:26:36.192" v="73"/>
          <ac:spMkLst>
            <pc:docMk/>
            <pc:sldMk cId="3899558471" sldId="258"/>
            <ac:spMk id="6" creationId="{D9A270B9-DDD8-9741-CC5C-697FA5F9DA7C}"/>
          </ac:spMkLst>
        </pc:spChg>
        <pc:picChg chg="add del mod ord">
          <ac:chgData name="Ramakers,Jens J." userId="S::527721@student.fontys.nl::430d35bc-7ca2-4ba4-8233-7e9150d00442" providerId="AD" clId="Web-{386DA895-947E-8989-7559-C7F98406C3A0}" dt="2023-10-02T11:26:36.192" v="73"/>
          <ac:picMkLst>
            <pc:docMk/>
            <pc:sldMk cId="3899558471" sldId="258"/>
            <ac:picMk id="4" creationId="{530E936D-B15D-EBCE-7F31-A4B1118ED8E9}"/>
          </ac:picMkLst>
        </pc:picChg>
      </pc:sldChg>
      <pc:sldChg chg="addSp delSp modSp new mod setBg setClrOvrMap">
        <pc:chgData name="Ramakers,Jens J." userId="S::527721@student.fontys.nl::430d35bc-7ca2-4ba4-8233-7e9150d00442" providerId="AD" clId="Web-{386DA895-947E-8989-7559-C7F98406C3A0}" dt="2023-10-02T11:54:02.146" v="279" actId="20577"/>
        <pc:sldMkLst>
          <pc:docMk/>
          <pc:sldMk cId="376081088" sldId="260"/>
        </pc:sldMkLst>
        <pc:spChg chg="mo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2" creationId="{FFCF30F8-76F2-5AD3-3069-F405BAE6A7BE}"/>
          </ac:spMkLst>
        </pc:spChg>
        <pc:spChg chg="add del mod">
          <ac:chgData name="Ramakers,Jens J." userId="S::527721@student.fontys.nl::430d35bc-7ca2-4ba4-8233-7e9150d00442" providerId="AD" clId="Web-{386DA895-947E-8989-7559-C7F98406C3A0}" dt="2023-10-02T11:43:29.794" v="192"/>
          <ac:spMkLst>
            <pc:docMk/>
            <pc:sldMk cId="376081088" sldId="260"/>
            <ac:spMk id="4" creationId="{40DC6441-3326-9157-8F14-08902AD6A299}"/>
          </ac:spMkLst>
        </pc:spChg>
        <pc:spChg chg="add mod">
          <ac:chgData name="Ramakers,Jens J." userId="S::527721@student.fontys.nl::430d35bc-7ca2-4ba4-8233-7e9150d00442" providerId="AD" clId="Web-{386DA895-947E-8989-7559-C7F98406C3A0}" dt="2023-10-02T11:54:02.146" v="279" actId="20577"/>
          <ac:spMkLst>
            <pc:docMk/>
            <pc:sldMk cId="376081088" sldId="260"/>
            <ac:spMk id="6" creationId="{33545C77-E01A-9526-8506-E474A831C6E7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15" creationId="{4AC0CD9D-7610-4620-93B4-798CCD9AB581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21" creationId="{DE4D62F9-188E-4530-84C2-24BDEE4BEB82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23" creationId="{61515115-95FB-41E0-86F3-8744438C09D0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25" creationId="{8222A33F-BE2D-4D69-92A0-5DF8B17BAACA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27" creationId="{CE1C74D0-9609-468A-9597-5D87C8A42B58}"/>
          </ac:spMkLst>
        </pc:spChg>
        <pc:spChg chg="add">
          <ac:chgData name="Ramakers,Jens J." userId="S::527721@student.fontys.nl::430d35bc-7ca2-4ba4-8233-7e9150d00442" providerId="AD" clId="Web-{386DA895-947E-8989-7559-C7F98406C3A0}" dt="2023-10-02T11:52:21.923" v="255"/>
          <ac:spMkLst>
            <pc:docMk/>
            <pc:sldMk cId="376081088" sldId="260"/>
            <ac:spMk id="29" creationId="{C137128D-E594-4905-9F76-E385F0831D60}"/>
          </ac:spMkLst>
        </pc:spChg>
        <pc:picChg chg="add del mod">
          <ac:chgData name="Ramakers,Jens J." userId="S::527721@student.fontys.nl::430d35bc-7ca2-4ba4-8233-7e9150d00442" providerId="AD" clId="Web-{386DA895-947E-8989-7559-C7F98406C3A0}" dt="2023-10-02T11:43:18.606" v="188"/>
          <ac:picMkLst>
            <pc:docMk/>
            <pc:sldMk cId="376081088" sldId="260"/>
            <ac:picMk id="3" creationId="{BE43C08F-C5F8-EB47-16C3-934EEDED497A}"/>
          </ac:picMkLst>
        </pc:picChg>
        <pc:picChg chg="add mod">
          <ac:chgData name="Ramakers,Jens J." userId="S::527721@student.fontys.nl::430d35bc-7ca2-4ba4-8233-7e9150d00442" providerId="AD" clId="Web-{386DA895-947E-8989-7559-C7F98406C3A0}" dt="2023-10-02T11:52:21.923" v="255"/>
          <ac:picMkLst>
            <pc:docMk/>
            <pc:sldMk cId="376081088" sldId="260"/>
            <ac:picMk id="5" creationId="{EAFF610A-E0D9-1991-0E95-0260142E9AD0}"/>
          </ac:picMkLst>
        </pc:picChg>
        <pc:picChg chg="add">
          <ac:chgData name="Ramakers,Jens J." userId="S::527721@student.fontys.nl::430d35bc-7ca2-4ba4-8233-7e9150d00442" providerId="AD" clId="Web-{386DA895-947E-8989-7559-C7F98406C3A0}" dt="2023-10-02T11:52:21.923" v="255"/>
          <ac:picMkLst>
            <pc:docMk/>
            <pc:sldMk cId="376081088" sldId="260"/>
            <ac:picMk id="11" creationId="{41B68C77-138E-4BF7-A276-BD0C78A4219F}"/>
          </ac:picMkLst>
        </pc:picChg>
        <pc:picChg chg="add">
          <ac:chgData name="Ramakers,Jens J." userId="S::527721@student.fontys.nl::430d35bc-7ca2-4ba4-8233-7e9150d00442" providerId="AD" clId="Web-{386DA895-947E-8989-7559-C7F98406C3A0}" dt="2023-10-02T11:52:21.923" v="255"/>
          <ac:picMkLst>
            <pc:docMk/>
            <pc:sldMk cId="376081088" sldId="260"/>
            <ac:picMk id="13" creationId="{7C268552-D473-46ED-B1B8-422042C4DEF1}"/>
          </ac:picMkLst>
        </pc:picChg>
        <pc:picChg chg="add">
          <ac:chgData name="Ramakers,Jens J." userId="S::527721@student.fontys.nl::430d35bc-7ca2-4ba4-8233-7e9150d00442" providerId="AD" clId="Web-{386DA895-947E-8989-7559-C7F98406C3A0}" dt="2023-10-02T11:52:21.923" v="255"/>
          <ac:picMkLst>
            <pc:docMk/>
            <pc:sldMk cId="376081088" sldId="260"/>
            <ac:picMk id="17" creationId="{B9238B3E-24AA-439A-B527-6C5DF6D72145}"/>
          </ac:picMkLst>
        </pc:picChg>
        <pc:picChg chg="add">
          <ac:chgData name="Ramakers,Jens J." userId="S::527721@student.fontys.nl::430d35bc-7ca2-4ba4-8233-7e9150d00442" providerId="AD" clId="Web-{386DA895-947E-8989-7559-C7F98406C3A0}" dt="2023-10-02T11:52:21.923" v="255"/>
          <ac:picMkLst>
            <pc:docMk/>
            <pc:sldMk cId="376081088" sldId="260"/>
            <ac:picMk id="19" creationId="{69F01145-BEA3-4CBF-AA21-10077B948CA8}"/>
          </ac:picMkLst>
        </pc:picChg>
      </pc:sldChg>
      <pc:sldChg chg="addSp delSp modSp new ord">
        <pc:chgData name="Ramakers,Jens J." userId="S::527721@student.fontys.nl::430d35bc-7ca2-4ba4-8233-7e9150d00442" providerId="AD" clId="Web-{386DA895-947E-8989-7559-C7F98406C3A0}" dt="2023-10-02T11:51:37.218" v="254" actId="20577"/>
        <pc:sldMkLst>
          <pc:docMk/>
          <pc:sldMk cId="3282873918" sldId="261"/>
        </pc:sldMkLst>
        <pc:spChg chg="mod">
          <ac:chgData name="Ramakers,Jens J." userId="S::527721@student.fontys.nl::430d35bc-7ca2-4ba4-8233-7e9150d00442" providerId="AD" clId="Web-{386DA895-947E-8989-7559-C7F98406C3A0}" dt="2023-10-02T11:51:37.218" v="254" actId="20577"/>
          <ac:spMkLst>
            <pc:docMk/>
            <pc:sldMk cId="3282873918" sldId="261"/>
            <ac:spMk id="2" creationId="{A8C8D7F6-6B62-95C5-7F9D-75E380AE94E9}"/>
          </ac:spMkLst>
        </pc:spChg>
        <pc:spChg chg="add del mod">
          <ac:chgData name="Ramakers,Jens J." userId="S::527721@student.fontys.nl::430d35bc-7ca2-4ba4-8233-7e9150d00442" providerId="AD" clId="Web-{386DA895-947E-8989-7559-C7F98406C3A0}" dt="2023-10-02T11:47:46.319" v="222"/>
          <ac:spMkLst>
            <pc:docMk/>
            <pc:sldMk cId="3282873918" sldId="261"/>
            <ac:spMk id="3" creationId="{E157690E-A099-FF1D-8E6D-6AFD0164B4C0}"/>
          </ac:spMkLst>
        </pc:spChg>
      </pc:sldChg>
      <pc:sldChg chg="modSp">
        <pc:chgData name="Ramakers,Jens J." userId="S::527721@student.fontys.nl::430d35bc-7ca2-4ba4-8233-7e9150d00442" providerId="AD" clId="Web-{386DA895-947E-8989-7559-C7F98406C3A0}" dt="2023-10-02T11:55:00.023" v="310" actId="20577"/>
        <pc:sldMkLst>
          <pc:docMk/>
          <pc:sldMk cId="3246440806" sldId="263"/>
        </pc:sldMkLst>
        <pc:spChg chg="mod">
          <ac:chgData name="Ramakers,Jens J." userId="S::527721@student.fontys.nl::430d35bc-7ca2-4ba4-8233-7e9150d00442" providerId="AD" clId="Web-{386DA895-947E-8989-7559-C7F98406C3A0}" dt="2023-10-02T11:55:00.023" v="310" actId="20577"/>
          <ac:spMkLst>
            <pc:docMk/>
            <pc:sldMk cId="3246440806" sldId="263"/>
            <ac:spMk id="6" creationId="{33545C77-E01A-9526-8506-E474A831C6E7}"/>
          </ac:spMkLst>
        </pc:spChg>
      </pc:sldChg>
      <pc:sldMasterChg chg="del delSldLayout">
        <pc:chgData name="Ramakers,Jens J." userId="S::527721@student.fontys.nl::430d35bc-7ca2-4ba4-8233-7e9150d00442" providerId="AD" clId="Web-{386DA895-947E-8989-7559-C7F98406C3A0}" dt="2023-10-02T11:17:44.047" v="11"/>
        <pc:sldMasterMkLst>
          <pc:docMk/>
          <pc:sldMasterMk cId="2460954070" sldId="2147483660"/>
        </pc:sldMasterMkLst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makers,Jens J." userId="S::527721@student.fontys.nl::430d35bc-7ca2-4ba4-8233-7e9150d00442" providerId="AD" clId="Web-{386DA895-947E-8989-7559-C7F98406C3A0}" dt="2023-10-02T11:17:44.047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Ramakers,Jens J." userId="S::527721@student.fontys.nl::430d35bc-7ca2-4ba4-8233-7e9150d00442" providerId="AD" clId="Web-{386DA895-947E-8989-7559-C7F98406C3A0}" dt="2023-10-02T11:19:30.911" v="12"/>
        <pc:sldMasterMkLst>
          <pc:docMk/>
          <pc:sldMasterMk cId="4249630800" sldId="2147483672"/>
        </pc:sldMasterMkLst>
        <pc:sldLayoutChg chg="add del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1644543597" sldId="2147483673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2848935743" sldId="2147483674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3013415029" sldId="2147483675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2181804094" sldId="2147483676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2923900660" sldId="2147483677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1809972027" sldId="2147483678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229029649" sldId="2147483679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2222777057" sldId="2147483680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3555090135" sldId="2147483681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1735346811" sldId="2147483682"/>
          </pc:sldLayoutMkLst>
        </pc:sldLayoutChg>
        <pc:sldLayoutChg chg="add del replId">
          <pc:chgData name="Ramakers,Jens J." userId="S::527721@student.fontys.nl::430d35bc-7ca2-4ba4-8233-7e9150d00442" providerId="AD" clId="Web-{386DA895-947E-8989-7559-C7F98406C3A0}" dt="2023-10-02T11:19:30.911" v="12"/>
          <pc:sldLayoutMkLst>
            <pc:docMk/>
            <pc:sldMasterMk cId="4249630800" sldId="2147483672"/>
            <pc:sldLayoutMk cId="925034414" sldId="2147483683"/>
          </pc:sldLayoutMkLst>
        </pc:sldLayoutChg>
      </pc:sldMasterChg>
      <pc:sldMasterChg chg="add del addSldLayout delSldLayout modSldLayout">
        <pc:chgData name="Ramakers,Jens J." userId="S::527721@student.fontys.nl::430d35bc-7ca2-4ba4-8233-7e9150d00442" providerId="AD" clId="Web-{386DA895-947E-8989-7559-C7F98406C3A0}" dt="2023-10-02T11:20:18.475" v="15"/>
        <pc:sldMasterMkLst>
          <pc:docMk/>
          <pc:sldMasterMk cId="813854215" sldId="2147483684"/>
        </pc:sldMasterMkLst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3679532020" sldId="2147483685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1387783948" sldId="2147483686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2965386554" sldId="2147483687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2355498503" sldId="2147483688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1288249913" sldId="2147483689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3279242804" sldId="2147483690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861170253" sldId="2147483691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2131974447" sldId="2147483692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3787372680" sldId="2147483693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1328629045" sldId="2147483694"/>
          </pc:sldLayoutMkLst>
        </pc:sldLayoutChg>
        <pc:sldLayoutChg chg="add del mod replId">
          <pc:chgData name="Ramakers,Jens J." userId="S::527721@student.fontys.nl::430d35bc-7ca2-4ba4-8233-7e9150d00442" providerId="AD" clId="Web-{386DA895-947E-8989-7559-C7F98406C3A0}" dt="2023-10-02T11:20:18.475" v="15"/>
          <pc:sldLayoutMkLst>
            <pc:docMk/>
            <pc:sldMasterMk cId="813854215" sldId="2147483684"/>
            <pc:sldLayoutMk cId="2623446153" sldId="2147483695"/>
          </pc:sldLayoutMkLst>
        </pc:sldLayoutChg>
      </pc:sldMasterChg>
      <pc:sldMasterChg chg="add del addSldLayout delSldLayout">
        <pc:chgData name="Ramakers,Jens J." userId="S::527721@student.fontys.nl::430d35bc-7ca2-4ba4-8233-7e9150d00442" providerId="AD" clId="Web-{386DA895-947E-8989-7559-C7F98406C3A0}" dt="2023-10-02T11:21:09.368" v="22"/>
        <pc:sldMasterMkLst>
          <pc:docMk/>
          <pc:sldMasterMk cId="1794636897" sldId="2147483709"/>
        </pc:sldMasterMkLst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2463288648" sldId="2147483698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4090398269" sldId="2147483699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3708537364" sldId="2147483700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3837513227" sldId="2147483701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3719052827" sldId="2147483702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3948533558" sldId="2147483703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652648380" sldId="2147483704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314810429" sldId="2147483705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2688311349" sldId="2147483706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2342370222" sldId="2147483707"/>
          </pc:sldLayoutMkLst>
        </pc:sldLayoutChg>
        <pc:sldLayoutChg chg="add del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1794636897" sldId="2147483709"/>
            <pc:sldLayoutMk cId="1274493289" sldId="2147483708"/>
          </pc:sldLayoutMkLst>
        </pc:sldLayoutChg>
      </pc:sldMasterChg>
      <pc:sldMasterChg chg="add addSldLayout">
        <pc:chgData name="Ramakers,Jens J." userId="S::527721@student.fontys.nl::430d35bc-7ca2-4ba4-8233-7e9150d00442" providerId="AD" clId="Web-{386DA895-947E-8989-7559-C7F98406C3A0}" dt="2023-10-02T11:21:09.368" v="22"/>
        <pc:sldMasterMkLst>
          <pc:docMk/>
          <pc:sldMasterMk cId="267280691" sldId="2147483759"/>
        </pc:sldMasterMkLst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15892083" sldId="2147483748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3666406653" sldId="2147483749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2422964867" sldId="2147483750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4148521313" sldId="2147483751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2882220188" sldId="2147483752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3538470513" sldId="2147483753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4280009464" sldId="2147483754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474428294" sldId="2147483755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3798348558" sldId="2147483756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1512477666" sldId="2147483757"/>
          </pc:sldLayoutMkLst>
        </pc:sldLayoutChg>
        <pc:sldLayoutChg chg="add">
          <pc:chgData name="Ramakers,Jens J." userId="S::527721@student.fontys.nl::430d35bc-7ca2-4ba4-8233-7e9150d00442" providerId="AD" clId="Web-{386DA895-947E-8989-7559-C7F98406C3A0}" dt="2023-10-02T11:21:09.368" v="22"/>
          <pc:sldLayoutMkLst>
            <pc:docMk/>
            <pc:sldMasterMk cId="267280691" sldId="2147483759"/>
            <pc:sldLayoutMk cId="671709232" sldId="2147483758"/>
          </pc:sldLayoutMkLst>
        </pc:sldLayoutChg>
      </pc:sldMasterChg>
    </pc:docChg>
  </pc:docChgLst>
  <pc:docChgLst>
    <pc:chgData name="Ramakers,Jens J." userId="S::527721@student.fontys.nl::430d35bc-7ca2-4ba4-8233-7e9150d00442" providerId="AD" clId="Web-{195B4E7B-61A0-88C2-AD5D-4964D0CF4ABB}"/>
    <pc:docChg chg="modSld">
      <pc:chgData name="Ramakers,Jens J." userId="S::527721@student.fontys.nl::430d35bc-7ca2-4ba4-8233-7e9150d00442" providerId="AD" clId="Web-{195B4E7B-61A0-88C2-AD5D-4964D0CF4ABB}" dt="2023-10-02T12:11:11.684" v="78" actId="1076"/>
      <pc:docMkLst>
        <pc:docMk/>
      </pc:docMkLst>
      <pc:sldChg chg="addSp delSp modSp mod setBg setClrOvrMap">
        <pc:chgData name="Ramakers,Jens J." userId="S::527721@student.fontys.nl::430d35bc-7ca2-4ba4-8233-7e9150d00442" providerId="AD" clId="Web-{195B4E7B-61A0-88C2-AD5D-4964D0CF4ABB}" dt="2023-10-02T12:04:00.295" v="45"/>
        <pc:sldMkLst>
          <pc:docMk/>
          <pc:sldMk cId="62573511" sldId="258"/>
        </pc:sldMkLst>
        <pc:spChg chg="del mo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8" creationId="{EB263C99-2129-8E92-364F-88397E1B5B2D}"/>
          </ac:spMkLst>
        </pc:spChg>
        <pc:spChg chg="mo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10" creationId="{8A22887B-038E-EFF7-44BD-6F2B15909D94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20" creationId="{C393B4A7-6ABF-423D-A762-3CDB4897A833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26" creationId="{01AD250C-F2EA-449F-9B14-DF5BB674C500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28" creationId="{F747F1B4-B831-4277-8AB0-32767F7EB7BF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30" creationId="{D80CFA21-AB7C-4BEB-9BFF-05764FBBF3C6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32" creationId="{12F7E335-851A-4CAE-B09F-E657819D4600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0.295" v="45"/>
          <ac:spMkLst>
            <pc:docMk/>
            <pc:sldMk cId="62573511" sldId="258"/>
            <ac:spMk id="34" creationId="{10B541F0-7F6E-402E-84D8-CF96EACA5FBC}"/>
          </ac:spMkLst>
        </pc:spChg>
        <pc:graphicFrameChg chg="add">
          <ac:chgData name="Ramakers,Jens J." userId="S::527721@student.fontys.nl::430d35bc-7ca2-4ba4-8233-7e9150d00442" providerId="AD" clId="Web-{195B4E7B-61A0-88C2-AD5D-4964D0CF4ABB}" dt="2023-10-02T12:04:00.295" v="45"/>
          <ac:graphicFrameMkLst>
            <pc:docMk/>
            <pc:sldMk cId="62573511" sldId="258"/>
            <ac:graphicFrameMk id="14" creationId="{9E199D45-9FAE-B06E-3B58-7A74F40F26E6}"/>
          </ac:graphicFrameMkLst>
        </pc:graphicFrameChg>
        <pc:picChg chg="add">
          <ac:chgData name="Ramakers,Jens J." userId="S::527721@student.fontys.nl::430d35bc-7ca2-4ba4-8233-7e9150d00442" providerId="AD" clId="Web-{195B4E7B-61A0-88C2-AD5D-4964D0CF4ABB}" dt="2023-10-02T12:04:00.295" v="45"/>
          <ac:picMkLst>
            <pc:docMk/>
            <pc:sldMk cId="62573511" sldId="258"/>
            <ac:picMk id="16" creationId="{F1B8F9CB-890B-4CB8-B503-188A763E2FC1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0.295" v="45"/>
          <ac:picMkLst>
            <pc:docMk/>
            <pc:sldMk cId="62573511" sldId="258"/>
            <ac:picMk id="18" creationId="{AA632AB4-3837-4FD0-8B62-0A18B573F46D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0.295" v="45"/>
          <ac:picMkLst>
            <pc:docMk/>
            <pc:sldMk cId="62573511" sldId="258"/>
            <ac:picMk id="22" creationId="{9CD2319A-6FA9-4EFB-9EDF-7304467425E8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0.295" v="45"/>
          <ac:picMkLst>
            <pc:docMk/>
            <pc:sldMk cId="62573511" sldId="258"/>
            <ac:picMk id="24" creationId="{D1692A93-3514-4486-8B67-CCA4E0259BCB}"/>
          </ac:picMkLst>
        </pc:picChg>
      </pc:sldChg>
      <pc:sldChg chg="addSp delSp modSp">
        <pc:chgData name="Ramakers,Jens J." userId="S::527721@student.fontys.nl::430d35bc-7ca2-4ba4-8233-7e9150d00442" providerId="AD" clId="Web-{195B4E7B-61A0-88C2-AD5D-4964D0CF4ABB}" dt="2023-10-02T12:09:49.728" v="76" actId="20577"/>
        <pc:sldMkLst>
          <pc:docMk/>
          <pc:sldMk cId="376081088" sldId="260"/>
        </pc:sldMkLst>
        <pc:spChg chg="del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15" creationId="{4AC0CD9D-7610-4620-93B4-798CCD9AB581}"/>
          </ac:spMkLst>
        </pc:spChg>
        <pc:spChg chg="del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21" creationId="{DE4D62F9-188E-4530-84C2-24BDEE4BEB82}"/>
          </ac:spMkLst>
        </pc:spChg>
        <pc:spChg chg="del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23" creationId="{61515115-95FB-41E0-86F3-8744438C09D0}"/>
          </ac:spMkLst>
        </pc:spChg>
        <pc:spChg chg="del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25" creationId="{8222A33F-BE2D-4D69-92A0-5DF8B17BAACA}"/>
          </ac:spMkLst>
        </pc:spChg>
        <pc:spChg chg="del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27" creationId="{CE1C74D0-9609-468A-9597-5D87C8A42B58}"/>
          </ac:spMkLst>
        </pc:spChg>
        <pc:spChg chg="del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29" creationId="{C137128D-E594-4905-9F76-E385F0831D60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40" creationId="{4AC0CD9D-7610-4620-93B4-798CCD9AB581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46" creationId="{DE4D62F9-188E-4530-84C2-24BDEE4BEB82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48" creationId="{61515115-95FB-41E0-86F3-8744438C09D0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50" creationId="{8222A33F-BE2D-4D69-92A0-5DF8B17BAACA}"/>
          </ac:spMkLst>
        </pc:spChg>
        <pc:spChg chg="add mod">
          <ac:chgData name="Ramakers,Jens J." userId="S::527721@student.fontys.nl::430d35bc-7ca2-4ba4-8233-7e9150d00442" providerId="AD" clId="Web-{195B4E7B-61A0-88C2-AD5D-4964D0CF4ABB}" dt="2023-10-02T12:09:49.728" v="76" actId="20577"/>
          <ac:spMkLst>
            <pc:docMk/>
            <pc:sldMk cId="376081088" sldId="260"/>
            <ac:spMk id="51" creationId="{051C469A-9478-A89E-6429-0D149E87F025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52" creationId="{CE1C74D0-9609-468A-9597-5D87C8A42B58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4:09.874" v="46"/>
          <ac:spMkLst>
            <pc:docMk/>
            <pc:sldMk cId="376081088" sldId="260"/>
            <ac:spMk id="54" creationId="{C137128D-E594-4905-9F76-E385F0831D60}"/>
          </ac:spMkLst>
        </pc:spChg>
        <pc:graphicFrameChg chg="del mod modGraphic">
          <ac:chgData name="Ramakers,Jens J." userId="S::527721@student.fontys.nl::430d35bc-7ca2-4ba4-8233-7e9150d00442" providerId="AD" clId="Web-{195B4E7B-61A0-88C2-AD5D-4964D0CF4ABB}" dt="2023-10-02T12:04:21.483" v="49"/>
          <ac:graphicFrameMkLst>
            <pc:docMk/>
            <pc:sldMk cId="376081088" sldId="260"/>
            <ac:graphicFrameMk id="31" creationId="{46E78DB0-F37C-D37C-ED61-470A601DA7EE}"/>
          </ac:graphicFrameMkLst>
        </pc:graphicFrameChg>
        <pc:picChg chg="del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11" creationId="{41B68C77-138E-4BF7-A276-BD0C78A4219F}"/>
          </ac:picMkLst>
        </pc:picChg>
        <pc:picChg chg="del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13" creationId="{7C268552-D473-46ED-B1B8-422042C4DEF1}"/>
          </ac:picMkLst>
        </pc:picChg>
        <pc:picChg chg="del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17" creationId="{B9238B3E-24AA-439A-B527-6C5DF6D72145}"/>
          </ac:picMkLst>
        </pc:picChg>
        <pc:picChg chg="del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19" creationId="{69F01145-BEA3-4CBF-AA21-10077B948CA8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36" creationId="{41B68C77-138E-4BF7-A276-BD0C78A4219F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38" creationId="{7C268552-D473-46ED-B1B8-422042C4DEF1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42" creationId="{B9238B3E-24AA-439A-B527-6C5DF6D72145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4:09.874" v="46"/>
          <ac:picMkLst>
            <pc:docMk/>
            <pc:sldMk cId="376081088" sldId="260"/>
            <ac:picMk id="44" creationId="{69F01145-BEA3-4CBF-AA21-10077B948CA8}"/>
          </ac:picMkLst>
        </pc:picChg>
      </pc:sldChg>
      <pc:sldChg chg="addSp delSp modSp mod setBg">
        <pc:chgData name="Ramakers,Jens J." userId="S::527721@student.fontys.nl::430d35bc-7ca2-4ba4-8233-7e9150d00442" providerId="AD" clId="Web-{195B4E7B-61A0-88C2-AD5D-4964D0CF4ABB}" dt="2023-10-02T12:11:11.684" v="78" actId="1076"/>
        <pc:sldMkLst>
          <pc:docMk/>
          <pc:sldMk cId="1822396668" sldId="262"/>
        </pc:sldMkLst>
        <pc:spChg chg="mod ord">
          <ac:chgData name="Ramakers,Jens J." userId="S::527721@student.fontys.nl::430d35bc-7ca2-4ba4-8233-7e9150d00442" providerId="AD" clId="Web-{195B4E7B-61A0-88C2-AD5D-4964D0CF4ABB}" dt="2023-10-02T12:09:19.696" v="68"/>
          <ac:spMkLst>
            <pc:docMk/>
            <pc:sldMk cId="1822396668" sldId="262"/>
            <ac:spMk id="8" creationId="{EB263C99-2129-8E92-364F-88397E1B5B2D}"/>
          </ac:spMkLst>
        </pc:spChg>
        <pc:spChg chg="mod">
          <ac:chgData name="Ramakers,Jens J." userId="S::527721@student.fontys.nl::430d35bc-7ca2-4ba4-8233-7e9150d00442" providerId="AD" clId="Web-{195B4E7B-61A0-88C2-AD5D-4964D0CF4ABB}" dt="2023-10-02T12:11:11.684" v="78" actId="1076"/>
          <ac:spMkLst>
            <pc:docMk/>
            <pc:sldMk cId="1822396668" sldId="262"/>
            <ac:spMk id="10" creationId="{8A22887B-038E-EFF7-44BD-6F2B15909D94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9:19.696" v="68"/>
          <ac:spMkLst>
            <pc:docMk/>
            <pc:sldMk cId="1822396668" sldId="262"/>
            <ac:spMk id="20" creationId="{989BE678-777B-482A-A616-FEDC47B162E5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9:19.696" v="68"/>
          <ac:spMkLst>
            <pc:docMk/>
            <pc:sldMk cId="1822396668" sldId="262"/>
            <ac:spMk id="26" creationId="{D28BE0C3-2102-4820-B88B-A448B1840D14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9:19.696" v="68"/>
          <ac:spMkLst>
            <pc:docMk/>
            <pc:sldMk cId="1822396668" sldId="262"/>
            <ac:spMk id="28" creationId="{F3F4807A-5068-4492-8025-D75F320E908D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9:19.696" v="68"/>
          <ac:spMkLst>
            <pc:docMk/>
            <pc:sldMk cId="1822396668" sldId="262"/>
            <ac:spMk id="30" creationId="{B24996F8-180C-4DCB-8A26-DFA336CDEFBC}"/>
          </ac:spMkLst>
        </pc:spChg>
        <pc:spChg chg="add">
          <ac:chgData name="Ramakers,Jens J." userId="S::527721@student.fontys.nl::430d35bc-7ca2-4ba4-8233-7e9150d00442" providerId="AD" clId="Web-{195B4E7B-61A0-88C2-AD5D-4964D0CF4ABB}" dt="2023-10-02T12:09:19.696" v="68"/>
          <ac:spMkLst>
            <pc:docMk/>
            <pc:sldMk cId="1822396668" sldId="262"/>
            <ac:spMk id="32" creationId="{630182B0-3559-41D5-9EBC-0BD86BEDAD09}"/>
          </ac:spMkLst>
        </pc:spChg>
        <pc:picChg chg="add del">
          <ac:chgData name="Ramakers,Jens J." userId="S::527721@student.fontys.nl::430d35bc-7ca2-4ba4-8233-7e9150d00442" providerId="AD" clId="Web-{195B4E7B-61A0-88C2-AD5D-4964D0CF4ABB}" dt="2023-10-02T12:11:00.559" v="77"/>
          <ac:picMkLst>
            <pc:docMk/>
            <pc:sldMk cId="1822396668" sldId="262"/>
            <ac:picMk id="12" creationId="{1E7B4955-873C-1462-469F-BE768EB2F50A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9:19.696" v="68"/>
          <ac:picMkLst>
            <pc:docMk/>
            <pc:sldMk cId="1822396668" sldId="262"/>
            <ac:picMk id="16" creationId="{DF19BAF3-7E20-4B9D-B544-BABAEEA1FA75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9:19.696" v="68"/>
          <ac:picMkLst>
            <pc:docMk/>
            <pc:sldMk cId="1822396668" sldId="262"/>
            <ac:picMk id="18" creationId="{950648F4-ABCD-4DF0-8641-76CFB2354721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9:19.696" v="68"/>
          <ac:picMkLst>
            <pc:docMk/>
            <pc:sldMk cId="1822396668" sldId="262"/>
            <ac:picMk id="22" creationId="{CF1EB4BD-9C7E-4AA3-9681-C7EB0DA6250B}"/>
          </ac:picMkLst>
        </pc:picChg>
        <pc:picChg chg="add">
          <ac:chgData name="Ramakers,Jens J." userId="S::527721@student.fontys.nl::430d35bc-7ca2-4ba4-8233-7e9150d00442" providerId="AD" clId="Web-{195B4E7B-61A0-88C2-AD5D-4964D0CF4ABB}" dt="2023-10-02T12:09:19.696" v="68"/>
          <ac:picMkLst>
            <pc:docMk/>
            <pc:sldMk cId="1822396668" sldId="262"/>
            <ac:picMk id="24" creationId="{94AAE3AA-3759-4D28-B0EF-575F25A5146C}"/>
          </ac:picMkLst>
        </pc:picChg>
      </pc:sldChg>
    </pc:docChg>
  </pc:docChgLst>
  <pc:docChgLst>
    <pc:chgData name="Hu,Tony T.C." userId="S::510756@student.fontys.nl::17030ef3-88a0-4652-b422-2726ca789918" providerId="AD" clId="Web-{13E413E9-5684-A35B-BD42-D3E3E7C54FD9}"/>
    <pc:docChg chg="addSld delSld modSld">
      <pc:chgData name="Hu,Tony T.C." userId="S::510756@student.fontys.nl::17030ef3-88a0-4652-b422-2726ca789918" providerId="AD" clId="Web-{13E413E9-5684-A35B-BD42-D3E3E7C54FD9}" dt="2023-10-03T07:55:31.438" v="27"/>
      <pc:docMkLst>
        <pc:docMk/>
      </pc:docMkLst>
      <pc:sldChg chg="modSp addAnim delAnim modAnim">
        <pc:chgData name="Hu,Tony T.C." userId="S::510756@student.fontys.nl::17030ef3-88a0-4652-b422-2726ca789918" providerId="AD" clId="Web-{13E413E9-5684-A35B-BD42-D3E3E7C54FD9}" dt="2023-10-03T07:44:04.165" v="25"/>
        <pc:sldMkLst>
          <pc:docMk/>
          <pc:sldMk cId="2661467553" sldId="256"/>
        </pc:sldMkLst>
        <pc:spChg chg="mod">
          <ac:chgData name="Hu,Tony T.C." userId="S::510756@student.fontys.nl::17030ef3-88a0-4652-b422-2726ca789918" providerId="AD" clId="Web-{13E413E9-5684-A35B-BD42-D3E3E7C54FD9}" dt="2023-10-03T07:42:36.381" v="16" actId="20577"/>
          <ac:spMkLst>
            <pc:docMk/>
            <pc:sldMk cId="2661467553" sldId="256"/>
            <ac:spMk id="3" creationId="{E46ED363-FACA-C8EA-FBAF-1AB1FCF8942D}"/>
          </ac:spMkLst>
        </pc:spChg>
      </pc:sldChg>
      <pc:sldChg chg="add del">
        <pc:chgData name="Hu,Tony T.C." userId="S::510756@student.fontys.nl::17030ef3-88a0-4652-b422-2726ca789918" providerId="AD" clId="Web-{13E413E9-5684-A35B-BD42-D3E3E7C54FD9}" dt="2023-10-03T07:55:31.438" v="27"/>
        <pc:sldMkLst>
          <pc:docMk/>
          <pc:sldMk cId="3246440806" sldId="263"/>
        </pc:sldMkLst>
      </pc:sldChg>
    </pc:docChg>
  </pc:docChgLst>
  <pc:docChgLst>
    <pc:chgData name="Hu,Tony T.C." userId="S::510756@student.fontys.nl::17030ef3-88a0-4652-b422-2726ca789918" providerId="AD" clId="Web-{A026B7DB-212E-5AAD-8466-F32C1618E2B7}"/>
    <pc:docChg chg="modSld">
      <pc:chgData name="Hu,Tony T.C." userId="S::510756@student.fontys.nl::17030ef3-88a0-4652-b422-2726ca789918" providerId="AD" clId="Web-{A026B7DB-212E-5AAD-8466-F32C1618E2B7}" dt="2023-10-02T12:09:22.946" v="4" actId="20577"/>
      <pc:docMkLst>
        <pc:docMk/>
      </pc:docMkLst>
      <pc:sldChg chg="modSp">
        <pc:chgData name="Hu,Tony T.C." userId="S::510756@student.fontys.nl::17030ef3-88a0-4652-b422-2726ca789918" providerId="AD" clId="Web-{A026B7DB-212E-5AAD-8466-F32C1618E2B7}" dt="2023-10-02T12:09:22.946" v="4" actId="20577"/>
        <pc:sldMkLst>
          <pc:docMk/>
          <pc:sldMk cId="1822396668" sldId="262"/>
        </pc:sldMkLst>
        <pc:spChg chg="mod">
          <ac:chgData name="Hu,Tony T.C." userId="S::510756@student.fontys.nl::17030ef3-88a0-4652-b422-2726ca789918" providerId="AD" clId="Web-{A026B7DB-212E-5AAD-8466-F32C1618E2B7}" dt="2023-10-02T12:09:22.946" v="4" actId="20577"/>
          <ac:spMkLst>
            <pc:docMk/>
            <pc:sldMk cId="1822396668" sldId="262"/>
            <ac:spMk id="8" creationId="{EB263C99-2129-8E92-364F-88397E1B5B2D}"/>
          </ac:spMkLst>
        </pc:spChg>
      </pc:sldChg>
    </pc:docChg>
  </pc:docChgLst>
  <pc:docChgLst>
    <pc:chgData name="Kloth,Casper C." userId="S::513401@student.fontys.nl::a10bd121-aa76-460a-be09-6c78ceb588c9" providerId="AD" clId="Web-{06CB4869-D40F-7A10-6793-EAE0AF5019C5}"/>
    <pc:docChg chg="modSld">
      <pc:chgData name="Kloth,Casper C." userId="S::513401@student.fontys.nl::a10bd121-aa76-460a-be09-6c78ceb588c9" providerId="AD" clId="Web-{06CB4869-D40F-7A10-6793-EAE0AF5019C5}" dt="2023-10-03T08:52:57.776" v="0" actId="1076"/>
      <pc:docMkLst>
        <pc:docMk/>
      </pc:docMkLst>
      <pc:sldChg chg="modSp">
        <pc:chgData name="Kloth,Casper C." userId="S::513401@student.fontys.nl::a10bd121-aa76-460a-be09-6c78ceb588c9" providerId="AD" clId="Web-{06CB4869-D40F-7A10-6793-EAE0AF5019C5}" dt="2023-10-03T08:52:57.776" v="0" actId="1076"/>
        <pc:sldMkLst>
          <pc:docMk/>
          <pc:sldMk cId="3282873918" sldId="261"/>
        </pc:sldMkLst>
        <pc:spChg chg="mod">
          <ac:chgData name="Kloth,Casper C." userId="S::513401@student.fontys.nl::a10bd121-aa76-460a-be09-6c78ceb588c9" providerId="AD" clId="Web-{06CB4869-D40F-7A10-6793-EAE0AF5019C5}" dt="2023-10-03T08:52:57.776" v="0" actId="1076"/>
          <ac:spMkLst>
            <pc:docMk/>
            <pc:sldMk cId="3282873918" sldId="261"/>
            <ac:spMk id="5" creationId="{0BA8796F-7C1D-6C0B-4E7C-A839141EE04A}"/>
          </ac:spMkLst>
        </pc:spChg>
      </pc:sldChg>
    </pc:docChg>
  </pc:docChgLst>
  <pc:docChgLst>
    <pc:chgData name="Kloth,Casper C." userId="S::513401@student.fontys.nl::a10bd121-aa76-460a-be09-6c78ceb588c9" providerId="AD" clId="Web-{2C22D974-75D6-C619-229A-69C285CCA209}"/>
    <pc:docChg chg="addSld delSld modSld">
      <pc:chgData name="Kloth,Casper C." userId="S::513401@student.fontys.nl::a10bd121-aa76-460a-be09-6c78ceb588c9" providerId="AD" clId="Web-{2C22D974-75D6-C619-229A-69C285CCA209}" dt="2023-10-02T11:58:08.467" v="601" actId="20577"/>
      <pc:docMkLst>
        <pc:docMk/>
      </pc:docMkLst>
      <pc:sldChg chg="del">
        <pc:chgData name="Kloth,Casper C." userId="S::513401@student.fontys.nl::a10bd121-aa76-460a-be09-6c78ceb588c9" providerId="AD" clId="Web-{2C22D974-75D6-C619-229A-69C285CCA209}" dt="2023-10-02T11:29:13.334" v="305"/>
        <pc:sldMkLst>
          <pc:docMk/>
          <pc:sldMk cId="72218188" sldId="256"/>
        </pc:sldMkLst>
      </pc:sldChg>
      <pc:sldChg chg="delSp modSp">
        <pc:chgData name="Kloth,Casper C." userId="S::513401@student.fontys.nl::a10bd121-aa76-460a-be09-6c78ceb588c9" providerId="AD" clId="Web-{2C22D974-75D6-C619-229A-69C285CCA209}" dt="2023-10-02T11:20:23.809" v="44"/>
        <pc:sldMkLst>
          <pc:docMk/>
          <pc:sldMk cId="109857222" sldId="256"/>
        </pc:sldMkLst>
        <pc:spChg chg="mod">
          <ac:chgData name="Kloth,Casper C." userId="S::513401@student.fontys.nl::a10bd121-aa76-460a-be09-6c78ceb588c9" providerId="AD" clId="Web-{2C22D974-75D6-C619-229A-69C285CCA209}" dt="2023-10-02T11:20:04.479" v="43" actId="20577"/>
          <ac:spMkLst>
            <pc:docMk/>
            <pc:sldMk cId="109857222" sldId="256"/>
            <ac:spMk id="3" creationId="{00000000-0000-0000-0000-000000000000}"/>
          </ac:spMkLst>
        </pc:spChg>
        <pc:picChg chg="del">
          <ac:chgData name="Kloth,Casper C." userId="S::513401@student.fontys.nl::a10bd121-aa76-460a-be09-6c78ceb588c9" providerId="AD" clId="Web-{2C22D974-75D6-C619-229A-69C285CCA209}" dt="2023-10-02T11:20:23.809" v="44"/>
          <ac:picMkLst>
            <pc:docMk/>
            <pc:sldMk cId="109857222" sldId="256"/>
            <ac:picMk id="10" creationId="{FF489C4C-9744-7F5F-3E18-CFB08EE2B6CF}"/>
          </ac:picMkLst>
        </pc:picChg>
      </pc:sldChg>
      <pc:sldChg chg="addSp delSp modSp new">
        <pc:chgData name="Kloth,Casper C." userId="S::513401@student.fontys.nl::a10bd121-aa76-460a-be09-6c78ceb588c9" providerId="AD" clId="Web-{2C22D974-75D6-C619-229A-69C285CCA209}" dt="2023-10-02T11:26:57.729" v="111" actId="14100"/>
        <pc:sldMkLst>
          <pc:docMk/>
          <pc:sldMk cId="826634598" sldId="256"/>
        </pc:sldMkLst>
        <pc:spChg chg="mod ord">
          <ac:chgData name="Kloth,Casper C." userId="S::513401@student.fontys.nl::a10bd121-aa76-460a-be09-6c78ceb588c9" providerId="AD" clId="Web-{2C22D974-75D6-C619-229A-69C285CCA209}" dt="2023-10-02T11:26:57.729" v="111" actId="14100"/>
          <ac:spMkLst>
            <pc:docMk/>
            <pc:sldMk cId="826634598" sldId="256"/>
            <ac:spMk id="2" creationId="{D482F670-D285-FBBD-805A-A25CCE5AE683}"/>
          </ac:spMkLst>
        </pc:spChg>
        <pc:spChg chg="mod ord">
          <ac:chgData name="Kloth,Casper C." userId="S::513401@student.fontys.nl::a10bd121-aa76-460a-be09-6c78ceb588c9" providerId="AD" clId="Web-{2C22D974-75D6-C619-229A-69C285CCA209}" dt="2023-10-02T11:26:36.728" v="109" actId="1076"/>
          <ac:spMkLst>
            <pc:docMk/>
            <pc:sldMk cId="826634598" sldId="256"/>
            <ac:spMk id="3" creationId="{52ED0672-E6ED-1CBC-BF9E-02A10EF81CB2}"/>
          </ac:spMkLst>
        </pc:spChg>
        <pc:spChg chg="mod">
          <ac:chgData name="Kloth,Casper C." userId="S::513401@student.fontys.nl::a10bd121-aa76-460a-be09-6c78ceb588c9" providerId="AD" clId="Web-{2C22D974-75D6-C619-229A-69C285CCA209}" dt="2023-10-02T11:22:14.614" v="65" actId="20577"/>
          <ac:spMkLst>
            <pc:docMk/>
            <pc:sldMk cId="826634598" sldId="256"/>
            <ac:spMk id="5" creationId="{B90C6897-62BE-CE43-26C6-2079FEEAB138}"/>
          </ac:spMkLst>
        </pc:spChg>
        <pc:spChg chg="add mod ord">
          <ac:chgData name="Kloth,Casper C." userId="S::513401@student.fontys.nl::a10bd121-aa76-460a-be09-6c78ceb588c9" providerId="AD" clId="Web-{2C22D974-75D6-C619-229A-69C285CCA209}" dt="2023-10-02T11:26:42.181" v="110" actId="1076"/>
          <ac:spMkLst>
            <pc:docMk/>
            <pc:sldMk cId="826634598" sldId="256"/>
            <ac:spMk id="9" creationId="{E6DE0FD0-D9EA-BD04-B4B4-B7BF60891006}"/>
          </ac:spMkLst>
        </pc:spChg>
        <pc:spChg chg="add mod">
          <ac:chgData name="Kloth,Casper C." userId="S::513401@student.fontys.nl::a10bd121-aa76-460a-be09-6c78ceb588c9" providerId="AD" clId="Web-{2C22D974-75D6-C619-229A-69C285CCA209}" dt="2023-10-02T11:25:15.081" v="98" actId="14100"/>
          <ac:spMkLst>
            <pc:docMk/>
            <pc:sldMk cId="826634598" sldId="256"/>
            <ac:spMk id="10" creationId="{BB1124BE-8970-7661-F358-6FFD79E808CD}"/>
          </ac:spMkLst>
        </pc:spChg>
        <pc:cxnChg chg="add del mod">
          <ac:chgData name="Kloth,Casper C." userId="S::513401@student.fontys.nl::a10bd121-aa76-460a-be09-6c78ceb588c9" providerId="AD" clId="Web-{2C22D974-75D6-C619-229A-69C285CCA209}" dt="2023-10-02T11:23:46.262" v="80"/>
          <ac:cxnSpMkLst>
            <pc:docMk/>
            <pc:sldMk cId="826634598" sldId="256"/>
            <ac:cxnSpMk id="8" creationId="{77379484-AD22-F059-F677-21E5187A84EB}"/>
          </ac:cxnSpMkLst>
        </pc:cxnChg>
      </pc:sldChg>
      <pc:sldChg chg="modSp">
        <pc:chgData name="Kloth,Casper C." userId="S::513401@student.fontys.nl::a10bd121-aa76-460a-be09-6c78ceb588c9" providerId="AD" clId="Web-{2C22D974-75D6-C619-229A-69C285CCA209}" dt="2023-10-02T11:28:58.629" v="304" actId="20577"/>
        <pc:sldMkLst>
          <pc:docMk/>
          <pc:sldMk cId="1515718928" sldId="256"/>
        </pc:sldMkLst>
        <pc:spChg chg="mod">
          <ac:chgData name="Kloth,Casper C." userId="S::513401@student.fontys.nl::a10bd121-aa76-460a-be09-6c78ceb588c9" providerId="AD" clId="Web-{2C22D974-75D6-C619-229A-69C285CCA209}" dt="2023-10-02T11:28:58.629" v="304" actId="20577"/>
          <ac:spMkLst>
            <pc:docMk/>
            <pc:sldMk cId="1515718928" sldId="256"/>
            <ac:spMk id="2" creationId="{667EB073-2562-3E27-314E-C350C7330EC4}"/>
          </ac:spMkLst>
        </pc:spChg>
      </pc:sldChg>
      <pc:sldChg chg="modSp">
        <pc:chgData name="Kloth,Casper C." userId="S::513401@student.fontys.nl::a10bd121-aa76-460a-be09-6c78ceb588c9" providerId="AD" clId="Web-{2C22D974-75D6-C619-229A-69C285CCA209}" dt="2023-10-02T11:33:27.291" v="313" actId="1076"/>
        <pc:sldMkLst>
          <pc:docMk/>
          <pc:sldMk cId="2661467553" sldId="256"/>
        </pc:sldMkLst>
        <pc:spChg chg="mod">
          <ac:chgData name="Kloth,Casper C." userId="S::513401@student.fontys.nl::a10bd121-aa76-460a-be09-6c78ceb588c9" providerId="AD" clId="Web-{2C22D974-75D6-C619-229A-69C285CCA209}" dt="2023-10-02T11:33:27.291" v="313" actId="1076"/>
          <ac:spMkLst>
            <pc:docMk/>
            <pc:sldMk cId="2661467553" sldId="256"/>
            <ac:spMk id="2" creationId="{830D5776-7D9E-4DB9-6639-4047CB0A906D}"/>
          </ac:spMkLst>
        </pc:spChg>
        <pc:spChg chg="mod">
          <ac:chgData name="Kloth,Casper C." userId="S::513401@student.fontys.nl::a10bd121-aa76-460a-be09-6c78ceb588c9" providerId="AD" clId="Web-{2C22D974-75D6-C619-229A-69C285CCA209}" dt="2023-10-02T11:32:46.897" v="312" actId="1076"/>
          <ac:spMkLst>
            <pc:docMk/>
            <pc:sldMk cId="2661467553" sldId="256"/>
            <ac:spMk id="3" creationId="{E46ED363-FACA-C8EA-FBAF-1AB1FCF8942D}"/>
          </ac:spMkLst>
        </pc:spChg>
      </pc:sldChg>
      <pc:sldChg chg="new">
        <pc:chgData name="Kloth,Casper C." userId="S::513401@student.fontys.nl::a10bd121-aa76-460a-be09-6c78ceb588c9" providerId="AD" clId="Web-{2C22D974-75D6-C619-229A-69C285CCA209}" dt="2023-10-02T11:22:22.146" v="66"/>
        <pc:sldMkLst>
          <pc:docMk/>
          <pc:sldMk cId="1851636047" sldId="257"/>
        </pc:sldMkLst>
      </pc:sldChg>
      <pc:sldChg chg="new">
        <pc:chgData name="Kloth,Casper C." userId="S::513401@student.fontys.nl::a10bd121-aa76-460a-be09-6c78ceb588c9" providerId="AD" clId="Web-{2C22D974-75D6-C619-229A-69C285CCA209}" dt="2023-10-02T11:20:37.294" v="45"/>
        <pc:sldMkLst>
          <pc:docMk/>
          <pc:sldMk cId="3571112465" sldId="257"/>
        </pc:sldMkLst>
      </pc:sldChg>
      <pc:sldChg chg="addSp delSp modSp mod modTransition setBg addAnim delAnim">
        <pc:chgData name="Kloth,Casper C." userId="S::513401@student.fontys.nl::a10bd121-aa76-460a-be09-6c78ceb588c9" providerId="AD" clId="Web-{2C22D974-75D6-C619-229A-69C285CCA209}" dt="2023-10-02T11:44:21.825" v="546" actId="20577"/>
        <pc:sldMkLst>
          <pc:docMk/>
          <pc:sldMk cId="62573511" sldId="258"/>
        </pc:sldMkLst>
        <pc:spChg chg="add del mod">
          <ac:chgData name="Kloth,Casper C." userId="S::513401@student.fontys.nl::a10bd121-aa76-460a-be09-6c78ceb588c9" providerId="AD" clId="Web-{2C22D974-75D6-C619-229A-69C285CCA209}" dt="2023-10-02T11:44:03.105" v="528"/>
          <ac:spMkLst>
            <pc:docMk/>
            <pc:sldMk cId="62573511" sldId="258"/>
            <ac:spMk id="4" creationId="{6F258C4B-20C6-6D6E-A9FF-3EB275923B2C}"/>
          </ac:spMkLst>
        </pc:spChg>
        <pc:spChg chg="add mod">
          <ac:chgData name="Kloth,Casper C." userId="S::513401@student.fontys.nl::a10bd121-aa76-460a-be09-6c78ceb588c9" providerId="AD" clId="Web-{2C22D974-75D6-C619-229A-69C285CCA209}" dt="2023-10-02T11:39:36.428" v="344" actId="20577"/>
          <ac:spMkLst>
            <pc:docMk/>
            <pc:sldMk cId="62573511" sldId="258"/>
            <ac:spMk id="5" creationId="{E067FFBE-F0C7-DF7C-36C3-F85020908159}"/>
          </ac:spMkLst>
        </pc:spChg>
        <pc:spChg chg="add del">
          <ac:chgData name="Kloth,Casper C." userId="S::513401@student.fontys.nl::a10bd121-aa76-460a-be09-6c78ceb588c9" providerId="AD" clId="Web-{2C22D974-75D6-C619-229A-69C285CCA209}" dt="2023-10-02T11:36:07.006" v="316"/>
          <ac:spMkLst>
            <pc:docMk/>
            <pc:sldMk cId="62573511" sldId="258"/>
            <ac:spMk id="8" creationId="{C83A5C14-ED91-4CD1-809E-D29FF97C9AF5}"/>
          </ac:spMkLst>
        </pc:spChg>
        <pc:spChg chg="add mod">
          <ac:chgData name="Kloth,Casper C." userId="S::513401@student.fontys.nl::a10bd121-aa76-460a-be09-6c78ceb588c9" providerId="AD" clId="Web-{2C22D974-75D6-C619-229A-69C285CCA209}" dt="2023-10-02T11:44:21.825" v="546" actId="20577"/>
          <ac:spMkLst>
            <pc:docMk/>
            <pc:sldMk cId="62573511" sldId="258"/>
            <ac:spMk id="8" creationId="{EB263C99-2129-8E92-364F-88397E1B5B2D}"/>
          </ac:spMkLst>
        </pc:spChg>
        <pc:spChg chg="add del">
          <ac:chgData name="Kloth,Casper C." userId="S::513401@student.fontys.nl::a10bd121-aa76-460a-be09-6c78ceb588c9" providerId="AD" clId="Web-{2C22D974-75D6-C619-229A-69C285CCA209}" dt="2023-10-02T11:36:07.006" v="316"/>
          <ac:spMkLst>
            <pc:docMk/>
            <pc:sldMk cId="62573511" sldId="258"/>
            <ac:spMk id="10" creationId="{56065185-5C34-4F86-AA96-AA4D065B0EF4}"/>
          </ac:spMkLst>
        </pc:spChg>
        <pc:spChg chg="add mod">
          <ac:chgData name="Kloth,Casper C." userId="S::513401@student.fontys.nl::a10bd121-aa76-460a-be09-6c78ceb588c9" providerId="AD" clId="Web-{2C22D974-75D6-C619-229A-69C285CCA209}" dt="2023-10-02T11:44:13.340" v="543" actId="20577"/>
          <ac:spMkLst>
            <pc:docMk/>
            <pc:sldMk cId="62573511" sldId="258"/>
            <ac:spMk id="10" creationId="{8A22887B-038E-EFF7-44BD-6F2B15909D94}"/>
          </ac:spMkLst>
        </pc:spChg>
        <pc:spChg chg="add del">
          <ac:chgData name="Kloth,Casper C." userId="S::513401@student.fontys.nl::a10bd121-aa76-460a-be09-6c78ceb588c9" providerId="AD" clId="Web-{2C22D974-75D6-C619-229A-69C285CCA209}" dt="2023-10-02T11:36:22.288" v="318"/>
          <ac:spMkLst>
            <pc:docMk/>
            <pc:sldMk cId="62573511" sldId="258"/>
            <ac:spMk id="12" creationId="{693B08FD-5ECC-4728-AA84-CD6AC875BF8E}"/>
          </ac:spMkLst>
        </pc:spChg>
        <pc:spChg chg="add del">
          <ac:chgData name="Kloth,Casper C." userId="S::513401@student.fontys.nl::a10bd121-aa76-460a-be09-6c78ceb588c9" providerId="AD" clId="Web-{2C22D974-75D6-C619-229A-69C285CCA209}" dt="2023-10-02T11:36:22.288" v="318"/>
          <ac:spMkLst>
            <pc:docMk/>
            <pc:sldMk cId="62573511" sldId="258"/>
            <ac:spMk id="13" creationId="{2549107E-EC98-4933-8F8F-A1713C393B7E}"/>
          </ac:spMkLst>
        </pc:spChg>
        <pc:picChg chg="add del mod">
          <ac:chgData name="Kloth,Casper C." userId="S::513401@student.fontys.nl::a10bd121-aa76-460a-be09-6c78ceb588c9" providerId="AD" clId="Web-{2C22D974-75D6-C619-229A-69C285CCA209}" dt="2023-10-02T11:36:25.554" v="320"/>
          <ac:picMkLst>
            <pc:docMk/>
            <pc:sldMk cId="62573511" sldId="258"/>
            <ac:picMk id="3" creationId="{B7746BE8-EA50-D5FC-3E6D-408339E99581}"/>
          </ac:picMkLst>
        </pc:picChg>
      </pc:sldChg>
      <pc:sldChg chg="addSp delSp modSp">
        <pc:chgData name="Kloth,Casper C." userId="S::513401@student.fontys.nl::a10bd121-aa76-460a-be09-6c78ceb588c9" providerId="AD" clId="Web-{2C22D974-75D6-C619-229A-69C285CCA209}" dt="2023-10-02T11:58:08.467" v="601" actId="20577"/>
        <pc:sldMkLst>
          <pc:docMk/>
          <pc:sldMk cId="3282873918" sldId="261"/>
        </pc:sldMkLst>
        <pc:spChg chg="add">
          <ac:chgData name="Kloth,Casper C." userId="S::513401@student.fontys.nl::a10bd121-aa76-460a-be09-6c78ceb588c9" providerId="AD" clId="Web-{2C22D974-75D6-C619-229A-69C285CCA209}" dt="2023-10-02T11:52:00.001" v="569"/>
          <ac:spMkLst>
            <pc:docMk/>
            <pc:sldMk cId="3282873918" sldId="261"/>
            <ac:spMk id="3" creationId="{3A08E718-957C-82BC-D36D-86D02555BC85}"/>
          </ac:spMkLst>
        </pc:spChg>
        <pc:spChg chg="add del mod">
          <ac:chgData name="Kloth,Casper C." userId="S::513401@student.fontys.nl::a10bd121-aa76-460a-be09-6c78ceb588c9" providerId="AD" clId="Web-{2C22D974-75D6-C619-229A-69C285CCA209}" dt="2023-10-02T11:57:53.747" v="597"/>
          <ac:spMkLst>
            <pc:docMk/>
            <pc:sldMk cId="3282873918" sldId="261"/>
            <ac:spMk id="4" creationId="{8F7CE808-2D7F-DFDE-EFF9-F1C361D2637F}"/>
          </ac:spMkLst>
        </pc:spChg>
        <pc:spChg chg="add mod">
          <ac:chgData name="Kloth,Casper C." userId="S::513401@student.fontys.nl::a10bd121-aa76-460a-be09-6c78ceb588c9" providerId="AD" clId="Web-{2C22D974-75D6-C619-229A-69C285CCA209}" dt="2023-10-02T11:58:08.467" v="601" actId="20577"/>
          <ac:spMkLst>
            <pc:docMk/>
            <pc:sldMk cId="3282873918" sldId="261"/>
            <ac:spMk id="5" creationId="{0BA8796F-7C1D-6C0B-4E7C-A839141EE04A}"/>
          </ac:spMkLst>
        </pc:spChg>
        <pc:spChg chg="add del mod">
          <ac:chgData name="Kloth,Casper C." userId="S::513401@student.fontys.nl::a10bd121-aa76-460a-be09-6c78ceb588c9" providerId="AD" clId="Web-{2C22D974-75D6-C619-229A-69C285CCA209}" dt="2023-10-02T11:51:19.592" v="566"/>
          <ac:spMkLst>
            <pc:docMk/>
            <pc:sldMk cId="3282873918" sldId="261"/>
            <ac:spMk id="5" creationId="{9FCCDDAF-7875-390D-47EB-4162415374AD}"/>
          </ac:spMkLst>
        </pc:spChg>
        <pc:picChg chg="add del mod">
          <ac:chgData name="Kloth,Casper C." userId="S::513401@student.fontys.nl::a10bd121-aa76-460a-be09-6c78ceb588c9" providerId="AD" clId="Web-{2C22D974-75D6-C619-229A-69C285CCA209}" dt="2023-10-02T11:50:37.557" v="557"/>
          <ac:picMkLst>
            <pc:docMk/>
            <pc:sldMk cId="3282873918" sldId="261"/>
            <ac:picMk id="4" creationId="{1045A21C-CFF2-747D-66C3-5974A881855F}"/>
          </ac:picMkLst>
        </pc:picChg>
        <pc:picChg chg="add del mod">
          <ac:chgData name="Kloth,Casper C." userId="S::513401@student.fontys.nl::a10bd121-aa76-460a-be09-6c78ceb588c9" providerId="AD" clId="Web-{2C22D974-75D6-C619-229A-69C285CCA209}" dt="2023-10-02T11:51:52.954" v="568"/>
          <ac:picMkLst>
            <pc:docMk/>
            <pc:sldMk cId="3282873918" sldId="261"/>
            <ac:picMk id="6" creationId="{36DC6CC5-AC67-4B63-831A-2FFA10427EB0}"/>
          </ac:picMkLst>
        </pc:picChg>
      </pc:sldChg>
    </pc:docChg>
  </pc:docChgLst>
  <pc:docChgLst>
    <pc:chgData clId="Web-{386DA895-947E-8989-7559-C7F98406C3A0}"/>
    <pc:docChg chg="modSld">
      <pc:chgData name="" userId="" providerId="" clId="Web-{386DA895-947E-8989-7559-C7F98406C3A0}" dt="2023-10-02T11:15:30.355" v="1" actId="20577"/>
      <pc:docMkLst>
        <pc:docMk/>
      </pc:docMkLst>
      <pc:sldChg chg="modSp">
        <pc:chgData name="" userId="" providerId="" clId="Web-{386DA895-947E-8989-7559-C7F98406C3A0}" dt="2023-10-02T11:15:30.355" v="1" actId="20577"/>
        <pc:sldMkLst>
          <pc:docMk/>
          <pc:sldMk cId="109857222" sldId="256"/>
        </pc:sldMkLst>
        <pc:spChg chg="mod">
          <ac:chgData name="" userId="" providerId="" clId="Web-{386DA895-947E-8989-7559-C7F98406C3A0}" dt="2023-10-02T11:15:30.355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Hu,Tony T.C." userId="S::510756@student.fontys.nl::17030ef3-88a0-4652-b422-2726ca789918" providerId="AD" clId="Web-{13E17D18-6A8E-4B4A-B521-13D2029AC772}"/>
    <pc:docChg chg="addSld delSld modSld sldOrd addMainMaster delMainMaster">
      <pc:chgData name="Hu,Tony T.C." userId="S::510756@student.fontys.nl::17030ef3-88a0-4652-b422-2726ca789918" providerId="AD" clId="Web-{13E17D18-6A8E-4B4A-B521-13D2029AC772}" dt="2023-10-02T11:53:00.844" v="191" actId="20577"/>
      <pc:docMkLst>
        <pc:docMk/>
      </pc:docMkLst>
      <pc:sldChg chg="new">
        <pc:chgData name="Hu,Tony T.C." userId="S::510756@student.fontys.nl::17030ef3-88a0-4652-b422-2726ca789918" providerId="AD" clId="Web-{13E17D18-6A8E-4B4A-B521-13D2029AC772}" dt="2023-10-02T11:29:04.963" v="11"/>
        <pc:sldMkLst>
          <pc:docMk/>
          <pc:sldMk cId="72218188" sldId="256"/>
        </pc:sldMkLst>
      </pc:sldChg>
      <pc:sldChg chg="modSp">
        <pc:chgData name="Hu,Tony T.C." userId="S::510756@student.fontys.nl::17030ef3-88a0-4652-b422-2726ca789918" providerId="AD" clId="Web-{13E17D18-6A8E-4B4A-B521-13D2029AC772}" dt="2023-10-02T11:26:08.097" v="2" actId="688"/>
        <pc:sldMkLst>
          <pc:docMk/>
          <pc:sldMk cId="826634598" sldId="256"/>
        </pc:sldMkLst>
        <pc:spChg chg="mod">
          <ac:chgData name="Hu,Tony T.C." userId="S::510756@student.fontys.nl::17030ef3-88a0-4652-b422-2726ca789918" providerId="AD" clId="Web-{13E17D18-6A8E-4B4A-B521-13D2029AC772}" dt="2023-10-02T11:26:08.097" v="2" actId="688"/>
          <ac:spMkLst>
            <pc:docMk/>
            <pc:sldMk cId="826634598" sldId="256"/>
            <ac:spMk id="2" creationId="{D482F670-D285-FBBD-805A-A25CCE5AE683}"/>
          </ac:spMkLst>
        </pc:spChg>
      </pc:sldChg>
      <pc:sldChg chg="modSp del mod modClrScheme chgLayout">
        <pc:chgData name="Hu,Tony T.C." userId="S::510756@student.fontys.nl::17030ef3-88a0-4652-b422-2726ca789918" providerId="AD" clId="Web-{13E17D18-6A8E-4B4A-B521-13D2029AC772}" dt="2023-10-02T11:29:02.869" v="10"/>
        <pc:sldMkLst>
          <pc:docMk/>
          <pc:sldMk cId="1515718928" sldId="256"/>
        </pc:sldMkLst>
        <pc:spChg chg="mod ord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1515718928" sldId="256"/>
            <ac:spMk id="2" creationId="{667EB073-2562-3E27-314E-C350C7330EC4}"/>
          </ac:spMkLst>
        </pc:spChg>
        <pc:spChg chg="mod ord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1515718928" sldId="256"/>
            <ac:spMk id="3" creationId="{5215A8C2-14CE-5AD8-6024-65318DB09D30}"/>
          </ac:spMkLst>
        </pc:spChg>
      </pc:sldChg>
      <pc:sldChg chg="addSp delSp modSp new mod setBg modClrScheme addAnim delAnim setClrOvrMap delDesignElem chgLayout">
        <pc:chgData name="Hu,Tony T.C." userId="S::510756@student.fontys.nl::17030ef3-88a0-4652-b422-2726ca789918" providerId="AD" clId="Web-{13E17D18-6A8E-4B4A-B521-13D2029AC772}" dt="2023-10-02T11:45:27.296" v="122" actId="20577"/>
        <pc:sldMkLst>
          <pc:docMk/>
          <pc:sldMk cId="2661467553" sldId="256"/>
        </pc:sldMkLst>
        <pc:spChg chg="mod ord">
          <ac:chgData name="Hu,Tony T.C." userId="S::510756@student.fontys.nl::17030ef3-88a0-4652-b422-2726ca789918" providerId="AD" clId="Web-{13E17D18-6A8E-4B4A-B521-13D2029AC772}" dt="2023-10-02T11:39:51.440" v="45"/>
          <ac:spMkLst>
            <pc:docMk/>
            <pc:sldMk cId="2661467553" sldId="256"/>
            <ac:spMk id="2" creationId="{830D5776-7D9E-4DB9-6639-4047CB0A906D}"/>
          </ac:spMkLst>
        </pc:spChg>
        <pc:spChg chg="mod ord">
          <ac:chgData name="Hu,Tony T.C." userId="S::510756@student.fontys.nl::17030ef3-88a0-4652-b422-2726ca789918" providerId="AD" clId="Web-{13E17D18-6A8E-4B4A-B521-13D2029AC772}" dt="2023-10-02T11:45:27.296" v="122" actId="20577"/>
          <ac:spMkLst>
            <pc:docMk/>
            <pc:sldMk cId="2661467553" sldId="256"/>
            <ac:spMk id="3" creationId="{E46ED363-FACA-C8EA-FBAF-1AB1FCF8942D}"/>
          </ac:spMkLst>
        </pc:spChg>
        <pc:spChg chg="add">
          <ac:chgData name="Hu,Tony T.C." userId="S::510756@student.fontys.nl::17030ef3-88a0-4652-b422-2726ca789918" providerId="AD" clId="Web-{13E17D18-6A8E-4B4A-B521-13D2029AC772}" dt="2023-10-02T11:39:51.440" v="45"/>
          <ac:spMkLst>
            <pc:docMk/>
            <pc:sldMk cId="2661467553" sldId="256"/>
            <ac:spMk id="8" creationId="{DE27238C-8EAF-4098-86E6-7723B7DAE601}"/>
          </ac:spMkLst>
        </pc:spChg>
        <pc:spChg chg="add del">
          <ac:chgData name="Hu,Tony T.C." userId="S::510756@student.fontys.nl::17030ef3-88a0-4652-b422-2726ca789918" providerId="AD" clId="Web-{13E17D18-6A8E-4B4A-B521-13D2029AC772}" dt="2023-10-02T11:37:32.685" v="39"/>
          <ac:spMkLst>
            <pc:docMk/>
            <pc:sldMk cId="2661467553" sldId="256"/>
            <ac:spMk id="9" creationId="{2FB82883-1DC0-4BE1-A607-009095F3355A}"/>
          </ac:spMkLst>
        </pc:spChg>
        <pc:spChg chg="add">
          <ac:chgData name="Hu,Tony T.C." userId="S::510756@student.fontys.nl::17030ef3-88a0-4652-b422-2726ca789918" providerId="AD" clId="Web-{13E17D18-6A8E-4B4A-B521-13D2029AC772}" dt="2023-10-02T11:39:51.440" v="45"/>
          <ac:spMkLst>
            <pc:docMk/>
            <pc:sldMk cId="2661467553" sldId="256"/>
            <ac:spMk id="10" creationId="{992F97B1-1891-4FCC-9E5F-BA97EDB48F89}"/>
          </ac:spMkLst>
        </pc:spChg>
        <pc:spChg chg="add del">
          <ac:chgData name="Hu,Tony T.C." userId="S::510756@student.fontys.nl::17030ef3-88a0-4652-b422-2726ca789918" providerId="AD" clId="Web-{13E17D18-6A8E-4B4A-B521-13D2029AC772}" dt="2023-10-02T11:37:32.685" v="39"/>
          <ac:spMkLst>
            <pc:docMk/>
            <pc:sldMk cId="2661467553" sldId="256"/>
            <ac:spMk id="11" creationId="{9FA98EAA-A866-4C95-A2A8-44E46FBAD5A0}"/>
          </ac:spMkLst>
        </pc:spChg>
        <pc:spChg chg="add">
          <ac:chgData name="Hu,Tony T.C." userId="S::510756@student.fontys.nl::17030ef3-88a0-4652-b422-2726ca789918" providerId="AD" clId="Web-{13E17D18-6A8E-4B4A-B521-13D2029AC772}" dt="2023-10-02T11:39:51.440" v="45"/>
          <ac:spMkLst>
            <pc:docMk/>
            <pc:sldMk cId="2661467553" sldId="256"/>
            <ac:spMk id="12" creationId="{78C6C821-FEE1-4EB6-9590-C021440C77DE}"/>
          </ac:spMkLst>
        </pc:spChg>
        <pc:spChg chg="add">
          <ac:chgData name="Hu,Tony T.C." userId="S::510756@student.fontys.nl::17030ef3-88a0-4652-b422-2726ca789918" providerId="AD" clId="Web-{13E17D18-6A8E-4B4A-B521-13D2029AC772}" dt="2023-10-02T11:39:51.440" v="45"/>
          <ac:spMkLst>
            <pc:docMk/>
            <pc:sldMk cId="2661467553" sldId="256"/>
            <ac:spMk id="14" creationId="{B61A74B3-E247-44D4-8C48-FAE8E2056401}"/>
          </ac:spMkLst>
        </pc:spChg>
        <pc:picChg chg="del mod ord">
          <ac:chgData name="Hu,Tony T.C." userId="S::510756@student.fontys.nl::17030ef3-88a0-4652-b422-2726ca789918" providerId="AD" clId="Web-{13E17D18-6A8E-4B4A-B521-13D2029AC772}" dt="2023-10-02T11:39:35.361" v="43"/>
          <ac:picMkLst>
            <pc:docMk/>
            <pc:sldMk cId="2661467553" sldId="256"/>
            <ac:picMk id="4" creationId="{ED7856FB-4389-8C0E-BF01-2BC6FA7E7C4C}"/>
          </ac:picMkLst>
        </pc:picChg>
      </pc:sldChg>
      <pc:sldChg chg="addSp modSp mod setBg modClrScheme chgLayout">
        <pc:chgData name="Hu,Tony T.C." userId="S::510756@student.fontys.nl::17030ef3-88a0-4652-b422-2726ca789918" providerId="AD" clId="Web-{13E17D18-6A8E-4B4A-B521-13D2029AC772}" dt="2023-10-02T11:29:28.354" v="12"/>
        <pc:sldMkLst>
          <pc:docMk/>
          <pc:sldMk cId="1464076349" sldId="257"/>
        </pc:sldMkLst>
        <pc:spChg chg="mod">
          <ac:chgData name="Hu,Tony T.C." userId="S::510756@student.fontys.nl::17030ef3-88a0-4652-b422-2726ca789918" providerId="AD" clId="Web-{13E17D18-6A8E-4B4A-B521-13D2029AC772}" dt="2023-10-02T11:29:28.354" v="12"/>
          <ac:spMkLst>
            <pc:docMk/>
            <pc:sldMk cId="1464076349" sldId="257"/>
            <ac:spMk id="2" creationId="{804613AD-5805-4018-6912-A0DB0D47F29E}"/>
          </ac:spMkLst>
        </pc:spChg>
        <pc:spChg chg="mod">
          <ac:chgData name="Hu,Tony T.C." userId="S::510756@student.fontys.nl::17030ef3-88a0-4652-b422-2726ca789918" providerId="AD" clId="Web-{13E17D18-6A8E-4B4A-B521-13D2029AC772}" dt="2023-10-02T11:29:28.354" v="12"/>
          <ac:spMkLst>
            <pc:docMk/>
            <pc:sldMk cId="1464076349" sldId="257"/>
            <ac:spMk id="3" creationId="{C8ECED0B-EF9B-798E-CA42-501D4CF199B5}"/>
          </ac:spMkLst>
        </pc:spChg>
        <pc:spChg chg="add">
          <ac:chgData name="Hu,Tony T.C." userId="S::510756@student.fontys.nl::17030ef3-88a0-4652-b422-2726ca789918" providerId="AD" clId="Web-{13E17D18-6A8E-4B4A-B521-13D2029AC772}" dt="2023-10-02T11:29:28.354" v="12"/>
          <ac:spMkLst>
            <pc:docMk/>
            <pc:sldMk cId="1464076349" sldId="257"/>
            <ac:spMk id="9" creationId="{4DA4374D-F270-4C02-88D7-B751FD9BD6BD}"/>
          </ac:spMkLst>
        </pc:spChg>
        <pc:spChg chg="add">
          <ac:chgData name="Hu,Tony T.C." userId="S::510756@student.fontys.nl::17030ef3-88a0-4652-b422-2726ca789918" providerId="AD" clId="Web-{13E17D18-6A8E-4B4A-B521-13D2029AC772}" dt="2023-10-02T11:29:28.354" v="12"/>
          <ac:spMkLst>
            <pc:docMk/>
            <pc:sldMk cId="1464076349" sldId="257"/>
            <ac:spMk id="11" creationId="{1ACA2EA0-FFD3-42EC-9406-B595015ED96E}"/>
          </ac:spMkLst>
        </pc:spChg>
        <pc:spChg chg="add">
          <ac:chgData name="Hu,Tony T.C." userId="S::510756@student.fontys.nl::17030ef3-88a0-4652-b422-2726ca789918" providerId="AD" clId="Web-{13E17D18-6A8E-4B4A-B521-13D2029AC772}" dt="2023-10-02T11:29:28.354" v="12"/>
          <ac:spMkLst>
            <pc:docMk/>
            <pc:sldMk cId="1464076349" sldId="257"/>
            <ac:spMk id="13" creationId="{D5288BCE-665C-472A-8C43-664BCFA31E43}"/>
          </ac:spMkLst>
        </pc:spChg>
        <pc:spChg chg="add">
          <ac:chgData name="Hu,Tony T.C." userId="S::510756@student.fontys.nl::17030ef3-88a0-4652-b422-2726ca789918" providerId="AD" clId="Web-{13E17D18-6A8E-4B4A-B521-13D2029AC772}" dt="2023-10-02T11:29:28.354" v="12"/>
          <ac:spMkLst>
            <pc:docMk/>
            <pc:sldMk cId="1464076349" sldId="257"/>
            <ac:spMk id="15" creationId="{46C57131-53A7-4C1A-BEA8-25F06A06AD29}"/>
          </ac:spMkLst>
        </pc:spChg>
        <pc:picChg chg="add">
          <ac:chgData name="Hu,Tony T.C." userId="S::510756@student.fontys.nl::17030ef3-88a0-4652-b422-2726ca789918" providerId="AD" clId="Web-{13E17D18-6A8E-4B4A-B521-13D2029AC772}" dt="2023-10-02T11:29:28.354" v="12"/>
          <ac:picMkLst>
            <pc:docMk/>
            <pc:sldMk cId="1464076349" sldId="257"/>
            <ac:picMk id="4" creationId="{D4393EA3-9B7C-A676-4703-C36433BED5D2}"/>
          </ac:picMkLst>
        </pc:picChg>
      </pc:sldChg>
      <pc:sldChg chg="delSp modSp new del mod modClrScheme delDesignElem chgLayout">
        <pc:chgData name="Hu,Tony T.C." userId="S::510756@student.fontys.nl::17030ef3-88a0-4652-b422-2726ca789918" providerId="AD" clId="Web-{13E17D18-6A8E-4B4A-B521-13D2029AC772}" dt="2023-10-02T11:28:47.150" v="5"/>
        <pc:sldMkLst>
          <pc:docMk/>
          <pc:sldMk cId="3915643760" sldId="257"/>
        </pc:sldMkLst>
        <pc:spChg chg="mod ord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3915643760" sldId="257"/>
            <ac:spMk id="2" creationId="{6250BABD-7326-2F53-E089-FB6381BECCA6}"/>
          </ac:spMkLst>
        </pc:spChg>
        <pc:spChg chg="mod ord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3915643760" sldId="257"/>
            <ac:spMk id="3" creationId="{B66C7C0A-90E9-78D1-D3F9-71DDC284EF9C}"/>
          </ac:spMkLst>
        </pc:spChg>
        <pc:spChg chg="del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3915643760" sldId="257"/>
            <ac:spMk id="35" creationId="{C3B0A228-9EA3-4009-A82E-9402BBC726A0}"/>
          </ac:spMkLst>
        </pc:spChg>
        <pc:spChg chg="del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3915643760" sldId="257"/>
            <ac:spMk id="36" creationId="{3376605B-B311-4691-9B2A-1684D1F5FEEF}"/>
          </ac:spMkLst>
        </pc:spChg>
        <pc:spChg chg="del">
          <ac:chgData name="Hu,Tony T.C." userId="S::510756@student.fontys.nl::17030ef3-88a0-4652-b422-2726ca789918" providerId="AD" clId="Web-{13E17D18-6A8E-4B4A-B521-13D2029AC772}" dt="2023-10-02T11:28:31.102" v="4"/>
          <ac:spMkLst>
            <pc:docMk/>
            <pc:sldMk cId="3915643760" sldId="257"/>
            <ac:spMk id="37" creationId="{50C40FC6-F06C-437F-A877-019DFC43FCFC}"/>
          </ac:spMkLst>
        </pc:spChg>
      </pc:sldChg>
      <pc:sldChg chg="delSp modSp mod modClrScheme chgLayout">
        <pc:chgData name="Hu,Tony T.C." userId="S::510756@student.fontys.nl::17030ef3-88a0-4652-b422-2726ca789918" providerId="AD" clId="Web-{13E17D18-6A8E-4B4A-B521-13D2029AC772}" dt="2023-10-02T11:40:21.222" v="49" actId="20577"/>
        <pc:sldMkLst>
          <pc:docMk/>
          <pc:sldMk cId="62573511" sldId="258"/>
        </pc:sldMkLst>
        <pc:spChg chg="mod">
          <ac:chgData name="Hu,Tony T.C." userId="S::510756@student.fontys.nl::17030ef3-88a0-4652-b422-2726ca789918" providerId="AD" clId="Web-{13E17D18-6A8E-4B4A-B521-13D2029AC772}" dt="2023-10-02T11:40:21.222" v="49" actId="20577"/>
          <ac:spMkLst>
            <pc:docMk/>
            <pc:sldMk cId="62573511" sldId="258"/>
            <ac:spMk id="4" creationId="{6F258C4B-20C6-6D6E-A9FF-3EB275923B2C}"/>
          </ac:spMkLst>
        </pc:spChg>
        <pc:picChg chg="del">
          <ac:chgData name="Hu,Tony T.C." userId="S::510756@student.fontys.nl::17030ef3-88a0-4652-b422-2726ca789918" providerId="AD" clId="Web-{13E17D18-6A8E-4B4A-B521-13D2029AC772}" dt="2023-10-02T11:37:50.107" v="40"/>
          <ac:picMkLst>
            <pc:docMk/>
            <pc:sldMk cId="62573511" sldId="258"/>
            <ac:picMk id="3" creationId="{B7746BE8-EA50-D5FC-3E6D-408339E99581}"/>
          </ac:picMkLst>
        </pc:picChg>
      </pc:sldChg>
      <pc:sldChg chg="del">
        <pc:chgData name="Hu,Tony T.C." userId="S::510756@student.fontys.nl::17030ef3-88a0-4652-b422-2726ca789918" providerId="AD" clId="Web-{13E17D18-6A8E-4B4A-B521-13D2029AC772}" dt="2023-10-02T11:28:49.103" v="6"/>
        <pc:sldMkLst>
          <pc:docMk/>
          <pc:sldMk cId="2121236451" sldId="258"/>
        </pc:sldMkLst>
      </pc:sldChg>
      <pc:sldChg chg="addSp delSp modSp add mod ord replId setBg modClrScheme setClrOvrMap chgLayout">
        <pc:chgData name="Hu,Tony T.C." userId="S::510756@student.fontys.nl::17030ef3-88a0-4652-b422-2726ca789918" providerId="AD" clId="Web-{13E17D18-6A8E-4B4A-B521-13D2029AC772}" dt="2023-10-02T11:51:22.371" v="164" actId="20577"/>
        <pc:sldMkLst>
          <pc:docMk/>
          <pc:sldMk cId="736076556" sldId="259"/>
        </pc:sldMkLst>
        <pc:spChg chg="mod">
          <ac:chgData name="Hu,Tony T.C." userId="S::510756@student.fontys.nl::17030ef3-88a0-4652-b422-2726ca789918" providerId="AD" clId="Web-{13E17D18-6A8E-4B4A-B521-13D2029AC772}" dt="2023-10-02T11:41:14.755" v="55" actId="20577"/>
          <ac:spMkLst>
            <pc:docMk/>
            <pc:sldMk cId="736076556" sldId="259"/>
            <ac:spMk id="2" creationId="{76BB6C4B-BF09-8B4A-7A96-F5229AC6D397}"/>
          </ac:spMkLst>
        </pc:spChg>
        <pc:spChg chg="add mod ord">
          <ac:chgData name="Hu,Tony T.C." userId="S::510756@student.fontys.nl::17030ef3-88a0-4652-b422-2726ca789918" providerId="AD" clId="Web-{13E17D18-6A8E-4B4A-B521-13D2029AC772}" dt="2023-10-02T11:50:25.494" v="144"/>
          <ac:spMkLst>
            <pc:docMk/>
            <pc:sldMk cId="736076556" sldId="259"/>
            <ac:spMk id="3" creationId="{B72B2E0B-AE48-7FB8-FC7E-D0BD59256539}"/>
          </ac:spMkLst>
        </pc:spChg>
        <pc:spChg chg="mod">
          <ac:chgData name="Hu,Tony T.C." userId="S::510756@student.fontys.nl::17030ef3-88a0-4652-b422-2726ca789918" providerId="AD" clId="Web-{13E17D18-6A8E-4B4A-B521-13D2029AC772}" dt="2023-10-02T11:41:18.990" v="60" actId="20577"/>
          <ac:spMkLst>
            <pc:docMk/>
            <pc:sldMk cId="736076556" sldId="259"/>
            <ac:spMk id="4" creationId="{6F258C4B-20C6-6D6E-A9FF-3EB275923B2C}"/>
          </ac:spMkLst>
        </pc:spChg>
        <pc:spChg chg="add del mod ord">
          <ac:chgData name="Hu,Tony T.C." userId="S::510756@student.fontys.nl::17030ef3-88a0-4652-b422-2726ca789918" providerId="AD" clId="Web-{13E17D18-6A8E-4B4A-B521-13D2029AC772}" dt="2023-10-02T11:50:25.494" v="144"/>
          <ac:spMkLst>
            <pc:docMk/>
            <pc:sldMk cId="736076556" sldId="259"/>
            <ac:spMk id="5" creationId="{A4169C1A-ABC4-B629-EDA1-3A39C607923B}"/>
          </ac:spMkLst>
        </pc:spChg>
        <pc:spChg chg="add">
          <ac:chgData name="Hu,Tony T.C." userId="S::510756@student.fontys.nl::17030ef3-88a0-4652-b422-2726ca789918" providerId="AD" clId="Web-{13E17D18-6A8E-4B4A-B521-13D2029AC772}" dt="2023-10-02T11:50:25.494" v="144"/>
          <ac:spMkLst>
            <pc:docMk/>
            <pc:sldMk cId="736076556" sldId="259"/>
            <ac:spMk id="11" creationId="{4E78424C-6FD0-41F8-9CAA-5DC19C42359F}"/>
          </ac:spMkLst>
        </pc:spChg>
        <pc:spChg chg="add">
          <ac:chgData name="Hu,Tony T.C." userId="S::510756@student.fontys.nl::17030ef3-88a0-4652-b422-2726ca789918" providerId="AD" clId="Web-{13E17D18-6A8E-4B4A-B521-13D2029AC772}" dt="2023-10-02T11:50:25.494" v="144"/>
          <ac:spMkLst>
            <pc:docMk/>
            <pc:sldMk cId="736076556" sldId="259"/>
            <ac:spMk id="13" creationId="{DD136760-57DC-4301-8BEA-B71AD2D13905}"/>
          </ac:spMkLst>
        </pc:spChg>
        <pc:spChg chg="add">
          <ac:chgData name="Hu,Tony T.C." userId="S::510756@student.fontys.nl::17030ef3-88a0-4652-b422-2726ca789918" providerId="AD" clId="Web-{13E17D18-6A8E-4B4A-B521-13D2029AC772}" dt="2023-10-02T11:50:25.494" v="144"/>
          <ac:spMkLst>
            <pc:docMk/>
            <pc:sldMk cId="736076556" sldId="259"/>
            <ac:spMk id="15" creationId="{BDC58DEA-1307-4F44-AD47-E613D8B76A89}"/>
          </ac:spMkLst>
        </pc:spChg>
        <pc:spChg chg="add">
          <ac:chgData name="Hu,Tony T.C." userId="S::510756@student.fontys.nl::17030ef3-88a0-4652-b422-2726ca789918" providerId="AD" clId="Web-{13E17D18-6A8E-4B4A-B521-13D2029AC772}" dt="2023-10-02T11:50:25.494" v="144"/>
          <ac:spMkLst>
            <pc:docMk/>
            <pc:sldMk cId="736076556" sldId="259"/>
            <ac:spMk id="17" creationId="{C99B912D-1E4B-42AF-A2BE-CFEFEC916EE7}"/>
          </ac:spMkLst>
        </pc:spChg>
        <pc:graphicFrameChg chg="add modGraphic">
          <ac:chgData name="Hu,Tony T.C." userId="S::510756@student.fontys.nl::17030ef3-88a0-4652-b422-2726ca789918" providerId="AD" clId="Web-{13E17D18-6A8E-4B4A-B521-13D2029AC772}" dt="2023-10-02T11:51:22.371" v="164" actId="20577"/>
          <ac:graphicFrameMkLst>
            <pc:docMk/>
            <pc:sldMk cId="736076556" sldId="259"/>
            <ac:graphicFrameMk id="7" creationId="{6D3C3741-3F00-42A0-5ADF-DD77596873DC}"/>
          </ac:graphicFrameMkLst>
        </pc:graphicFrameChg>
      </pc:sldChg>
      <pc:sldChg chg="modSp">
        <pc:chgData name="Hu,Tony T.C." userId="S::510756@student.fontys.nl::17030ef3-88a0-4652-b422-2726ca789918" providerId="AD" clId="Web-{13E17D18-6A8E-4B4A-B521-13D2029AC772}" dt="2023-10-02T11:48:19.505" v="123" actId="20577"/>
        <pc:sldMkLst>
          <pc:docMk/>
          <pc:sldMk cId="3282873918" sldId="261"/>
        </pc:sldMkLst>
        <pc:spChg chg="mod">
          <ac:chgData name="Hu,Tony T.C." userId="S::510756@student.fontys.nl::17030ef3-88a0-4652-b422-2726ca789918" providerId="AD" clId="Web-{13E17D18-6A8E-4B4A-B521-13D2029AC772}" dt="2023-10-02T11:48:19.505" v="123" actId="20577"/>
          <ac:spMkLst>
            <pc:docMk/>
            <pc:sldMk cId="3282873918" sldId="261"/>
            <ac:spMk id="2" creationId="{A8C8D7F6-6B62-95C5-7F9D-75E380AE94E9}"/>
          </ac:spMkLst>
        </pc:spChg>
      </pc:sldChg>
      <pc:sldChg chg="modSp add replId">
        <pc:chgData name="Hu,Tony T.C." userId="S::510756@student.fontys.nl::17030ef3-88a0-4652-b422-2726ca789918" providerId="AD" clId="Web-{13E17D18-6A8E-4B4A-B521-13D2029AC772}" dt="2023-10-02T11:45:08.514" v="112" actId="20577"/>
        <pc:sldMkLst>
          <pc:docMk/>
          <pc:sldMk cId="1822396668" sldId="262"/>
        </pc:sldMkLst>
        <pc:spChg chg="mod">
          <ac:chgData name="Hu,Tony T.C." userId="S::510756@student.fontys.nl::17030ef3-88a0-4652-b422-2726ca789918" providerId="AD" clId="Web-{13E17D18-6A8E-4B4A-B521-13D2029AC772}" dt="2023-10-02T11:45:08.514" v="112" actId="20577"/>
          <ac:spMkLst>
            <pc:docMk/>
            <pc:sldMk cId="1822396668" sldId="262"/>
            <ac:spMk id="8" creationId="{EB263C99-2129-8E92-364F-88397E1B5B2D}"/>
          </ac:spMkLst>
        </pc:spChg>
        <pc:spChg chg="mod">
          <ac:chgData name="Hu,Tony T.C." userId="S::510756@student.fontys.nl::17030ef3-88a0-4652-b422-2726ca789918" providerId="AD" clId="Web-{13E17D18-6A8E-4B4A-B521-13D2029AC772}" dt="2023-10-02T11:45:03.764" v="110" actId="20577"/>
          <ac:spMkLst>
            <pc:docMk/>
            <pc:sldMk cId="1822396668" sldId="262"/>
            <ac:spMk id="10" creationId="{8A22887B-038E-EFF7-44BD-6F2B15909D94}"/>
          </ac:spMkLst>
        </pc:spChg>
      </pc:sldChg>
      <pc:sldChg chg="delSp modSp add replId">
        <pc:chgData name="Hu,Tony T.C." userId="S::510756@student.fontys.nl::17030ef3-88a0-4652-b422-2726ca789918" providerId="AD" clId="Web-{13E17D18-6A8E-4B4A-B521-13D2029AC772}" dt="2023-10-02T11:53:00.844" v="191" actId="20577"/>
        <pc:sldMkLst>
          <pc:docMk/>
          <pc:sldMk cId="3246440806" sldId="263"/>
        </pc:sldMkLst>
        <pc:spChg chg="mod">
          <ac:chgData name="Hu,Tony T.C." userId="S::510756@student.fontys.nl::17030ef3-88a0-4652-b422-2726ca789918" providerId="AD" clId="Web-{13E17D18-6A8E-4B4A-B521-13D2029AC772}" dt="2023-10-02T11:52:43.390" v="174" actId="20577"/>
          <ac:spMkLst>
            <pc:docMk/>
            <pc:sldMk cId="3246440806" sldId="263"/>
            <ac:spMk id="2" creationId="{FFCF30F8-76F2-5AD3-3069-F405BAE6A7BE}"/>
          </ac:spMkLst>
        </pc:spChg>
        <pc:spChg chg="mod">
          <ac:chgData name="Hu,Tony T.C." userId="S::510756@student.fontys.nl::17030ef3-88a0-4652-b422-2726ca789918" providerId="AD" clId="Web-{13E17D18-6A8E-4B4A-B521-13D2029AC772}" dt="2023-10-02T11:53:00.844" v="191" actId="20577"/>
          <ac:spMkLst>
            <pc:docMk/>
            <pc:sldMk cId="3246440806" sldId="263"/>
            <ac:spMk id="6" creationId="{33545C77-E01A-9526-8506-E474A831C6E7}"/>
          </ac:spMkLst>
        </pc:spChg>
        <pc:picChg chg="del">
          <ac:chgData name="Hu,Tony T.C." userId="S::510756@student.fontys.nl::17030ef3-88a0-4652-b422-2726ca789918" providerId="AD" clId="Web-{13E17D18-6A8E-4B4A-B521-13D2029AC772}" dt="2023-10-02T11:52:45.312" v="175"/>
          <ac:picMkLst>
            <pc:docMk/>
            <pc:sldMk cId="3246440806" sldId="263"/>
            <ac:picMk id="5" creationId="{EAFF610A-E0D9-1991-0E95-0260142E9AD0}"/>
          </ac:picMkLst>
        </pc:picChg>
      </pc:sldChg>
      <pc:sldMasterChg chg="del delSldLayout">
        <pc:chgData name="Hu,Tony T.C." userId="S::510756@student.fontys.nl::17030ef3-88a0-4652-b422-2726ca789918" providerId="AD" clId="Web-{13E17D18-6A8E-4B4A-B521-13D2029AC772}" dt="2023-10-02T11:28:31.102" v="4"/>
        <pc:sldMasterMkLst>
          <pc:docMk/>
          <pc:sldMasterMk cId="267280691" sldId="2147483759"/>
        </pc:sldMasterMkLst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15892083" sldId="2147483748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3666406653" sldId="2147483749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2422964867" sldId="2147483750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4148521313" sldId="2147483751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2882220188" sldId="2147483752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3538470513" sldId="2147483753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4280009464" sldId="2147483754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474428294" sldId="2147483755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3798348558" sldId="2147483756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1512477666" sldId="2147483757"/>
          </pc:sldLayoutMkLst>
        </pc:sldLayoutChg>
        <pc:sldLayoutChg chg="del">
          <pc:chgData name="Hu,Tony T.C." userId="S::510756@student.fontys.nl::17030ef3-88a0-4652-b422-2726ca789918" providerId="AD" clId="Web-{13E17D18-6A8E-4B4A-B521-13D2029AC772}" dt="2023-10-02T11:28:31.102" v="4"/>
          <pc:sldLayoutMkLst>
            <pc:docMk/>
            <pc:sldMasterMk cId="267280691" sldId="2147483759"/>
            <pc:sldLayoutMk cId="671709232" sldId="2147483758"/>
          </pc:sldLayoutMkLst>
        </pc:sldLayoutChg>
      </pc:sldMasterChg>
      <pc:sldMasterChg chg="add del addSldLayout delSldLayout modSldLayout">
        <pc:chgData name="Hu,Tony T.C." userId="S::510756@student.fontys.nl::17030ef3-88a0-4652-b422-2726ca789918" providerId="AD" clId="Web-{13E17D18-6A8E-4B4A-B521-13D2029AC772}" dt="2023-10-02T11:29:28.354" v="12"/>
        <pc:sldMasterMkLst>
          <pc:docMk/>
          <pc:sldMasterMk cId="1701930488" sldId="2147483760"/>
        </pc:sldMasterMkLst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2866676897" sldId="2147483761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2709666757" sldId="2147483762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2298493771" sldId="2147483763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1329254079" sldId="2147483764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809900736" sldId="2147483765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527590001" sldId="2147483766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1211235326" sldId="2147483767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1235971608" sldId="2147483768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4246408023" sldId="2147483769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3449820758" sldId="2147483770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29:28.354" v="12"/>
          <pc:sldLayoutMkLst>
            <pc:docMk/>
            <pc:sldMasterMk cId="1701930488" sldId="2147483760"/>
            <pc:sldLayoutMk cId="537320815" sldId="2147483771"/>
          </pc:sldLayoutMkLst>
        </pc:sldLayoutChg>
      </pc:sldMasterChg>
      <pc:sldMasterChg chg="add del addSldLayout delSldLayout">
        <pc:chgData name="Hu,Tony T.C." userId="S::510756@student.fontys.nl::17030ef3-88a0-4652-b422-2726ca789918" providerId="AD" clId="Web-{13E17D18-6A8E-4B4A-B521-13D2029AC772}" dt="2023-10-02T11:37:32.685" v="39"/>
        <pc:sldMasterMkLst>
          <pc:docMk/>
          <pc:sldMasterMk cId="2905188544" sldId="2147483785"/>
        </pc:sldMasterMkLst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2539308790" sldId="2147483774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3825636580" sldId="2147483775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3507241951" sldId="2147483776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1253232183" sldId="2147483777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723666838" sldId="2147483778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1427007443" sldId="2147483779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3185851859" sldId="2147483780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650950032" sldId="2147483781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1029603669" sldId="2147483782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3308759932" sldId="2147483783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7:32.685" v="39"/>
          <pc:sldLayoutMkLst>
            <pc:docMk/>
            <pc:sldMasterMk cId="2905188544" sldId="2147483785"/>
            <pc:sldLayoutMk cId="2628701494" sldId="2147483784"/>
          </pc:sldLayoutMkLst>
        </pc:sldLayoutChg>
      </pc:sldMasterChg>
      <pc:sldMasterChg chg="add del addSldLayout delSldLayout modSldLayout">
        <pc:chgData name="Hu,Tony T.C." userId="S::510756@student.fontys.nl::17030ef3-88a0-4652-b422-2726ca789918" providerId="AD" clId="Web-{13E17D18-6A8E-4B4A-B521-13D2029AC772}" dt="2023-10-02T11:39:44.314" v="44"/>
        <pc:sldMasterMkLst>
          <pc:docMk/>
          <pc:sldMasterMk cId="3637788272" sldId="2147483786"/>
        </pc:sldMasterMkLst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2485996664" sldId="2147483787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141343548" sldId="2147483788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337255880" sldId="2147483789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1506129747" sldId="2147483790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1635301249" sldId="2147483791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2577159309" sldId="2147483792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78475013" sldId="2147483793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1169856607" sldId="2147483794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4025139660" sldId="2147483795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206811674" sldId="2147483796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1341430328" sldId="2147483797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2313545126" sldId="2147483798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2943862517" sldId="2147483799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1498174814" sldId="2147483800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21945108" sldId="2147483801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94815537" sldId="2147483802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3637788272" sldId="2147483786"/>
            <pc:sldLayoutMk cId="302948100" sldId="2147483803"/>
          </pc:sldLayoutMkLst>
        </pc:sldLayoutChg>
      </pc:sldMasterChg>
      <pc:sldMasterChg chg="add addSldLayout modSldLayout">
        <pc:chgData name="Hu,Tony T.C." userId="S::510756@student.fontys.nl::17030ef3-88a0-4652-b422-2726ca789918" providerId="AD" clId="Web-{13E17D18-6A8E-4B4A-B521-13D2029AC772}" dt="2023-10-02T11:39:44.314" v="44"/>
        <pc:sldMasterMkLst>
          <pc:docMk/>
          <pc:sldMasterMk cId="1918257130" sldId="2147483804"/>
        </pc:sldMasterMkLst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985809519" sldId="2147483805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2814728084" sldId="2147483806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1645573487" sldId="2147483807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887332552" sldId="2147483808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4239179096" sldId="2147483809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1646698966" sldId="2147483810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590079250" sldId="2147483811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874159856" sldId="2147483812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192502249" sldId="2147483813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374944199" sldId="2147483814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045678911" sldId="2147483815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325125724" sldId="2147483816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175929900" sldId="2147483817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511136592" sldId="2147483818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115792105" sldId="2147483819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4245594744" sldId="2147483820"/>
          </pc:sldLayoutMkLst>
        </pc:sldLayoutChg>
        <pc:sldLayoutChg chg="add mod replId">
          <pc:chgData name="Hu,Tony T.C." userId="S::510756@student.fontys.nl::17030ef3-88a0-4652-b422-2726ca789918" providerId="AD" clId="Web-{13E17D18-6A8E-4B4A-B521-13D2029AC772}" dt="2023-10-02T11:39:44.314" v="44"/>
          <pc:sldLayoutMkLst>
            <pc:docMk/>
            <pc:sldMasterMk cId="1918257130" sldId="2147483804"/>
            <pc:sldLayoutMk cId="3187657843" sldId="2147483821"/>
          </pc:sldLayoutMkLst>
        </pc:sldLayoutChg>
      </pc:sldMasterChg>
      <pc:sldMasterChg chg="add del addSldLayout delSldLayout modSldLayout">
        <pc:chgData name="Hu,Tony T.C." userId="S::510756@student.fontys.nl::17030ef3-88a0-4652-b422-2726ca789918" providerId="AD" clId="Web-{13E17D18-6A8E-4B4A-B521-13D2029AC772}" dt="2023-10-02T11:38:28.734" v="42"/>
        <pc:sldMasterMkLst>
          <pc:docMk/>
          <pc:sldMasterMk cId="2791499224" sldId="2147483804"/>
        </pc:sldMasterMkLst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61490974" sldId="2147483805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4165956549" sldId="2147483806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2180535936" sldId="2147483807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1010254238" sldId="2147483808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1391574132" sldId="2147483809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3037499535" sldId="2147483810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854400473" sldId="2147483811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2295501377" sldId="2147483812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3496870335" sldId="2147483813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864206188" sldId="2147483814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2053554503" sldId="2147483815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1425760924" sldId="2147483816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3238824469" sldId="2147483817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943051656" sldId="2147483818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3417430143" sldId="2147483819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2043047574" sldId="2147483820"/>
          </pc:sldLayoutMkLst>
        </pc:sldLayoutChg>
        <pc:sldLayoutChg chg="add del mod replId">
          <pc:chgData name="Hu,Tony T.C." userId="S::510756@student.fontys.nl::17030ef3-88a0-4652-b422-2726ca789918" providerId="AD" clId="Web-{13E17D18-6A8E-4B4A-B521-13D2029AC772}" dt="2023-10-02T11:38:28.734" v="42"/>
          <pc:sldLayoutMkLst>
            <pc:docMk/>
            <pc:sldMasterMk cId="2791499224" sldId="2147483804"/>
            <pc:sldLayoutMk cId="325810931" sldId="2147483821"/>
          </pc:sldLayoutMkLst>
        </pc:sldLayoutChg>
      </pc:sldMasterChg>
      <pc:sldMasterChg chg="add del addSldLayout delSldLayout">
        <pc:chgData name="Hu,Tony T.C." userId="S::510756@student.fontys.nl::17030ef3-88a0-4652-b422-2726ca789918" providerId="AD" clId="Web-{13E17D18-6A8E-4B4A-B521-13D2029AC772}" dt="2023-10-02T11:34:07.396" v="32"/>
        <pc:sldMasterMkLst>
          <pc:docMk/>
          <pc:sldMasterMk cId="2307088222" sldId="2147483809"/>
        </pc:sldMasterMkLst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3924663388" sldId="2147483798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4237127411" sldId="2147483799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1103456263" sldId="2147483800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955548984" sldId="2147483801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3576049900" sldId="2147483802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399350810" sldId="2147483803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4175580829" sldId="2147483804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3212673759" sldId="2147483805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2639641408" sldId="2147483806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292962394" sldId="2147483807"/>
          </pc:sldLayoutMkLst>
        </pc:sldLayoutChg>
        <pc:sldLayoutChg chg="add del">
          <pc:chgData name="Hu,Tony T.C." userId="S::510756@student.fontys.nl::17030ef3-88a0-4652-b422-2726ca789918" providerId="AD" clId="Web-{13E17D18-6A8E-4B4A-B521-13D2029AC772}" dt="2023-10-02T11:34:07.396" v="32"/>
          <pc:sldLayoutMkLst>
            <pc:docMk/>
            <pc:sldMasterMk cId="2307088222" sldId="2147483809"/>
            <pc:sldLayoutMk cId="4047179731" sldId="2147483808"/>
          </pc:sldLayoutMkLst>
        </pc:sldLayoutChg>
      </pc:sldMasterChg>
    </pc:docChg>
  </pc:docChgLst>
  <pc:docChgLst>
    <pc:chgData name="Hu,Tony T.C." userId="S::510756@student.fontys.nl::17030ef3-88a0-4652-b422-2726ca789918" providerId="AD" clId="Web-{E33D5925-5468-6548-4432-885D02BC4738}"/>
    <pc:docChg chg="modSld sldOrd">
      <pc:chgData name="Hu,Tony T.C." userId="S::510756@student.fontys.nl::17030ef3-88a0-4652-b422-2726ca789918" providerId="AD" clId="Web-{E33D5925-5468-6548-4432-885D02BC4738}" dt="2023-10-02T11:57:28.478" v="1"/>
      <pc:docMkLst>
        <pc:docMk/>
      </pc:docMkLst>
      <pc:sldChg chg="addSp delSp">
        <pc:chgData name="Hu,Tony T.C." userId="S::510756@student.fontys.nl::17030ef3-88a0-4652-b422-2726ca789918" providerId="AD" clId="Web-{E33D5925-5468-6548-4432-885D02BC4738}" dt="2023-10-02T11:57:28.478" v="1"/>
        <pc:sldMkLst>
          <pc:docMk/>
          <pc:sldMk cId="376081088" sldId="260"/>
        </pc:sldMkLst>
        <pc:spChg chg="del">
          <ac:chgData name="Hu,Tony T.C." userId="S::510756@student.fontys.nl::17030ef3-88a0-4652-b422-2726ca789918" providerId="AD" clId="Web-{E33D5925-5468-6548-4432-885D02BC4738}" dt="2023-10-02T11:57:28.478" v="1"/>
          <ac:spMkLst>
            <pc:docMk/>
            <pc:sldMk cId="376081088" sldId="260"/>
            <ac:spMk id="6" creationId="{33545C77-E01A-9526-8506-E474A831C6E7}"/>
          </ac:spMkLst>
        </pc:spChg>
        <pc:graphicFrameChg chg="add">
          <ac:chgData name="Hu,Tony T.C." userId="S::510756@student.fontys.nl::17030ef3-88a0-4652-b422-2726ca789918" providerId="AD" clId="Web-{E33D5925-5468-6548-4432-885D02BC4738}" dt="2023-10-02T11:57:28.478" v="1"/>
          <ac:graphicFrameMkLst>
            <pc:docMk/>
            <pc:sldMk cId="376081088" sldId="260"/>
            <ac:graphicFrameMk id="31" creationId="{46E78DB0-F37C-D37C-ED61-470A601DA7EE}"/>
          </ac:graphicFrameMkLst>
        </pc:graphicFrameChg>
      </pc:sldChg>
      <pc:sldChg chg="ord">
        <pc:chgData name="Hu,Tony T.C." userId="S::510756@student.fontys.nl::17030ef3-88a0-4652-b422-2726ca789918" providerId="AD" clId="Web-{E33D5925-5468-6548-4432-885D02BC4738}" dt="2023-10-02T11:56:43.196" v="0"/>
        <pc:sldMkLst>
          <pc:docMk/>
          <pc:sldMk cId="3282873918" sldId="26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B814D-253A-4A07-8603-FBE86BA7A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BB4675-82AD-43F2-AE50-75D7CAD9A4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Documentatie</a:t>
          </a:r>
          <a:endParaRPr lang="en-US" err="1"/>
        </a:p>
      </dgm:t>
    </dgm:pt>
    <dgm:pt modelId="{D67AD807-8D33-411A-993C-76EBDAC53A64}" type="parTrans" cxnId="{7A50B34F-1217-4438-89A4-ABA02F0B8AE3}">
      <dgm:prSet/>
      <dgm:spPr/>
      <dgm:t>
        <a:bodyPr/>
        <a:lstStyle/>
        <a:p>
          <a:endParaRPr lang="en-US"/>
        </a:p>
      </dgm:t>
    </dgm:pt>
    <dgm:pt modelId="{A3EAC982-3A60-4B4B-8B17-BF4DCF2E6102}" type="sibTrans" cxnId="{7A50B34F-1217-4438-89A4-ABA02F0B8AE3}">
      <dgm:prSet/>
      <dgm:spPr/>
      <dgm:t>
        <a:bodyPr/>
        <a:lstStyle/>
        <a:p>
          <a:endParaRPr lang="en-US"/>
        </a:p>
      </dgm:t>
    </dgm:pt>
    <dgm:pt modelId="{85086F50-1527-44BE-B0D5-A89FAD895A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UI </a:t>
          </a:r>
          <a:r>
            <a:rPr lang="en-GB" b="0" i="0" err="1"/>
            <a:t>schetsen</a:t>
          </a:r>
          <a:endParaRPr lang="en-US" err="1"/>
        </a:p>
      </dgm:t>
    </dgm:pt>
    <dgm:pt modelId="{858F1236-8EA3-475F-94D0-B1730941964A}" type="parTrans" cxnId="{70831CCB-ED0C-4745-B711-829E83C919D2}">
      <dgm:prSet/>
      <dgm:spPr/>
      <dgm:t>
        <a:bodyPr/>
        <a:lstStyle/>
        <a:p>
          <a:endParaRPr lang="en-US"/>
        </a:p>
      </dgm:t>
    </dgm:pt>
    <dgm:pt modelId="{A01EDE62-0696-48DB-9E75-50683941AA1E}" type="sibTrans" cxnId="{70831CCB-ED0C-4745-B711-829E83C919D2}">
      <dgm:prSet/>
      <dgm:spPr/>
      <dgm:t>
        <a:bodyPr/>
        <a:lstStyle/>
        <a:p>
          <a:endParaRPr lang="en-US"/>
        </a:p>
      </dgm:t>
    </dgm:pt>
    <dgm:pt modelId="{5D970210-A8E3-4460-8CA4-EDE753FC82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Authenticatie</a:t>
          </a:r>
          <a:endParaRPr lang="en-US" err="1"/>
        </a:p>
      </dgm:t>
    </dgm:pt>
    <dgm:pt modelId="{FE047511-4711-4CB4-9ACC-11687631AA2D}" type="parTrans" cxnId="{54510917-768A-4D06-8F64-D6FBB2E6D01B}">
      <dgm:prSet/>
      <dgm:spPr/>
      <dgm:t>
        <a:bodyPr/>
        <a:lstStyle/>
        <a:p>
          <a:endParaRPr lang="en-US"/>
        </a:p>
      </dgm:t>
    </dgm:pt>
    <dgm:pt modelId="{AC564ADB-89C0-46DC-B8F2-2CF30095031E}" type="sibTrans" cxnId="{54510917-768A-4D06-8F64-D6FBB2E6D01B}">
      <dgm:prSet/>
      <dgm:spPr/>
      <dgm:t>
        <a:bodyPr/>
        <a:lstStyle/>
        <a:p>
          <a:endParaRPr lang="en-US"/>
        </a:p>
      </dgm:t>
    </dgm:pt>
    <dgm:pt modelId="{93B752BC-14D6-4F69-A365-60DF80F5AA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Volgende</a:t>
          </a:r>
          <a:r>
            <a:rPr lang="en-GB" b="0" i="0"/>
            <a:t> Sprint</a:t>
          </a:r>
          <a:endParaRPr lang="en-US"/>
        </a:p>
      </dgm:t>
    </dgm:pt>
    <dgm:pt modelId="{D3FF4826-4060-4370-92FC-8C6C1D50DEA5}" type="parTrans" cxnId="{A31975B5-503B-4B20-B289-DEDE318597CE}">
      <dgm:prSet/>
      <dgm:spPr/>
      <dgm:t>
        <a:bodyPr/>
        <a:lstStyle/>
        <a:p>
          <a:endParaRPr lang="en-US"/>
        </a:p>
      </dgm:t>
    </dgm:pt>
    <dgm:pt modelId="{064EB705-C9C7-43DC-B21F-FA27787D09F7}" type="sibTrans" cxnId="{A31975B5-503B-4B20-B289-DEDE318597CE}">
      <dgm:prSet/>
      <dgm:spPr/>
      <dgm:t>
        <a:bodyPr/>
        <a:lstStyle/>
        <a:p>
          <a:endParaRPr lang="en-US"/>
        </a:p>
      </dgm:t>
    </dgm:pt>
    <dgm:pt modelId="{C45F3054-5EBA-4749-8680-83021690E0C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Afsluiting</a:t>
          </a:r>
          <a:endParaRPr lang="en-GB" err="1"/>
        </a:p>
      </dgm:t>
    </dgm:pt>
    <dgm:pt modelId="{32FEDCAA-2F3E-4110-8D05-222095801E84}" type="parTrans" cxnId="{B9F9F2B4-2774-4A83-8D52-0EC886516857}">
      <dgm:prSet/>
      <dgm:spPr/>
      <dgm:t>
        <a:bodyPr/>
        <a:lstStyle/>
        <a:p>
          <a:endParaRPr lang="en-US"/>
        </a:p>
      </dgm:t>
    </dgm:pt>
    <dgm:pt modelId="{1F206219-0C6F-47EF-908A-3032A8BF2387}" type="sibTrans" cxnId="{B9F9F2B4-2774-4A83-8D52-0EC886516857}">
      <dgm:prSet/>
      <dgm:spPr/>
      <dgm:t>
        <a:bodyPr/>
        <a:lstStyle/>
        <a:p>
          <a:endParaRPr lang="en-US"/>
        </a:p>
      </dgm:t>
    </dgm:pt>
    <dgm:pt modelId="{48639011-801D-4E9C-B518-AE59F81EADB8}" type="pres">
      <dgm:prSet presAssocID="{361B814D-253A-4A07-8603-FBE86BA7A2DE}" presName="root" presStyleCnt="0">
        <dgm:presLayoutVars>
          <dgm:dir/>
          <dgm:resizeHandles val="exact"/>
        </dgm:presLayoutVars>
      </dgm:prSet>
      <dgm:spPr/>
    </dgm:pt>
    <dgm:pt modelId="{50123325-8B89-438F-BF3F-C0B8DCB7226B}" type="pres">
      <dgm:prSet presAssocID="{40BB4675-82AD-43F2-AE50-75D7CAD9A429}" presName="compNode" presStyleCnt="0"/>
      <dgm:spPr/>
    </dgm:pt>
    <dgm:pt modelId="{69BEE86B-E178-4AF8-9961-21B3610BA580}" type="pres">
      <dgm:prSet presAssocID="{40BB4675-82AD-43F2-AE50-75D7CAD9A429}" presName="bgRect" presStyleLbl="bgShp" presStyleIdx="0" presStyleCnt="5"/>
      <dgm:spPr/>
    </dgm:pt>
    <dgm:pt modelId="{359632E4-E994-4642-8C4D-5718D89FE34F}" type="pres">
      <dgm:prSet presAssocID="{40BB4675-82AD-43F2-AE50-75D7CAD9A4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E4FE13-B88B-49BC-811D-69C4F4F385C8}" type="pres">
      <dgm:prSet presAssocID="{40BB4675-82AD-43F2-AE50-75D7CAD9A429}" presName="spaceRect" presStyleCnt="0"/>
      <dgm:spPr/>
    </dgm:pt>
    <dgm:pt modelId="{00D87DD3-F1CA-4416-9C1C-835BC6617E61}" type="pres">
      <dgm:prSet presAssocID="{40BB4675-82AD-43F2-AE50-75D7CAD9A429}" presName="parTx" presStyleLbl="revTx" presStyleIdx="0" presStyleCnt="5">
        <dgm:presLayoutVars>
          <dgm:chMax val="0"/>
          <dgm:chPref val="0"/>
        </dgm:presLayoutVars>
      </dgm:prSet>
      <dgm:spPr/>
    </dgm:pt>
    <dgm:pt modelId="{3858A277-5154-40C8-921A-6BC3D91042BA}" type="pres">
      <dgm:prSet presAssocID="{A3EAC982-3A60-4B4B-8B17-BF4DCF2E6102}" presName="sibTrans" presStyleCnt="0"/>
      <dgm:spPr/>
    </dgm:pt>
    <dgm:pt modelId="{39BD80E3-04EA-4D55-A618-84D968F8E1A7}" type="pres">
      <dgm:prSet presAssocID="{85086F50-1527-44BE-B0D5-A89FAD895A96}" presName="compNode" presStyleCnt="0"/>
      <dgm:spPr/>
    </dgm:pt>
    <dgm:pt modelId="{792CAC83-D805-41D2-B388-E6421EB1DE02}" type="pres">
      <dgm:prSet presAssocID="{85086F50-1527-44BE-B0D5-A89FAD895A96}" presName="bgRect" presStyleLbl="bgShp" presStyleIdx="1" presStyleCnt="5"/>
      <dgm:spPr/>
    </dgm:pt>
    <dgm:pt modelId="{D1EC9E51-679F-46C9-8CCE-4C77FA75E2A3}" type="pres">
      <dgm:prSet presAssocID="{85086F50-1527-44BE-B0D5-A89FAD895A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E3D72A7-DE56-47AF-930C-2EF84528734D}" type="pres">
      <dgm:prSet presAssocID="{85086F50-1527-44BE-B0D5-A89FAD895A96}" presName="spaceRect" presStyleCnt="0"/>
      <dgm:spPr/>
    </dgm:pt>
    <dgm:pt modelId="{9B2A9249-E11D-46DF-A3F4-FF750E86B4D5}" type="pres">
      <dgm:prSet presAssocID="{85086F50-1527-44BE-B0D5-A89FAD895A96}" presName="parTx" presStyleLbl="revTx" presStyleIdx="1" presStyleCnt="5">
        <dgm:presLayoutVars>
          <dgm:chMax val="0"/>
          <dgm:chPref val="0"/>
        </dgm:presLayoutVars>
      </dgm:prSet>
      <dgm:spPr/>
    </dgm:pt>
    <dgm:pt modelId="{7DCDB48E-DC8B-4DC7-B301-5A8C470BBE51}" type="pres">
      <dgm:prSet presAssocID="{A01EDE62-0696-48DB-9E75-50683941AA1E}" presName="sibTrans" presStyleCnt="0"/>
      <dgm:spPr/>
    </dgm:pt>
    <dgm:pt modelId="{D093108C-D258-45B2-B108-7002CB12BAE0}" type="pres">
      <dgm:prSet presAssocID="{5D970210-A8E3-4460-8CA4-EDE753FC82F3}" presName="compNode" presStyleCnt="0"/>
      <dgm:spPr/>
    </dgm:pt>
    <dgm:pt modelId="{1B8458B8-52A4-40E8-97A5-BCBE35594746}" type="pres">
      <dgm:prSet presAssocID="{5D970210-A8E3-4460-8CA4-EDE753FC82F3}" presName="bgRect" presStyleLbl="bgShp" presStyleIdx="2" presStyleCnt="5"/>
      <dgm:spPr/>
    </dgm:pt>
    <dgm:pt modelId="{9FC5DF8A-2B0B-449C-9A05-9192D224258B}" type="pres">
      <dgm:prSet presAssocID="{5D970210-A8E3-4460-8CA4-EDE753FC82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CDD11F9-19F0-4763-88DD-FA56239DA1F5}" type="pres">
      <dgm:prSet presAssocID="{5D970210-A8E3-4460-8CA4-EDE753FC82F3}" presName="spaceRect" presStyleCnt="0"/>
      <dgm:spPr/>
    </dgm:pt>
    <dgm:pt modelId="{E6436BDE-B12F-4A9D-ACF8-633644CF9C0F}" type="pres">
      <dgm:prSet presAssocID="{5D970210-A8E3-4460-8CA4-EDE753FC82F3}" presName="parTx" presStyleLbl="revTx" presStyleIdx="2" presStyleCnt="5">
        <dgm:presLayoutVars>
          <dgm:chMax val="0"/>
          <dgm:chPref val="0"/>
        </dgm:presLayoutVars>
      </dgm:prSet>
      <dgm:spPr/>
    </dgm:pt>
    <dgm:pt modelId="{2584878C-D5C1-429F-8D98-7868B8BB53FC}" type="pres">
      <dgm:prSet presAssocID="{AC564ADB-89C0-46DC-B8F2-2CF30095031E}" presName="sibTrans" presStyleCnt="0"/>
      <dgm:spPr/>
    </dgm:pt>
    <dgm:pt modelId="{CEB753B5-D1BB-4419-9088-49A4809C1652}" type="pres">
      <dgm:prSet presAssocID="{93B752BC-14D6-4F69-A365-60DF80F5AAC1}" presName="compNode" presStyleCnt="0"/>
      <dgm:spPr/>
    </dgm:pt>
    <dgm:pt modelId="{9A666B45-533D-41C6-9EDE-8E041B8C6555}" type="pres">
      <dgm:prSet presAssocID="{93B752BC-14D6-4F69-A365-60DF80F5AAC1}" presName="bgRect" presStyleLbl="bgShp" presStyleIdx="3" presStyleCnt="5"/>
      <dgm:spPr/>
    </dgm:pt>
    <dgm:pt modelId="{387F8628-5226-4F8F-B0BA-960AD17C260C}" type="pres">
      <dgm:prSet presAssocID="{93B752BC-14D6-4F69-A365-60DF80F5AA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4E81DC9-DA81-4A10-BFE6-0952CC2A191A}" type="pres">
      <dgm:prSet presAssocID="{93B752BC-14D6-4F69-A365-60DF80F5AAC1}" presName="spaceRect" presStyleCnt="0"/>
      <dgm:spPr/>
    </dgm:pt>
    <dgm:pt modelId="{F0F1237D-AED0-4E7C-94A2-1C747AE06B4A}" type="pres">
      <dgm:prSet presAssocID="{93B752BC-14D6-4F69-A365-60DF80F5AAC1}" presName="parTx" presStyleLbl="revTx" presStyleIdx="3" presStyleCnt="5">
        <dgm:presLayoutVars>
          <dgm:chMax val="0"/>
          <dgm:chPref val="0"/>
        </dgm:presLayoutVars>
      </dgm:prSet>
      <dgm:spPr/>
    </dgm:pt>
    <dgm:pt modelId="{F28BE032-66DF-4AE2-9E63-5BDB6F8B1BE8}" type="pres">
      <dgm:prSet presAssocID="{064EB705-C9C7-43DC-B21F-FA27787D09F7}" presName="sibTrans" presStyleCnt="0"/>
      <dgm:spPr/>
    </dgm:pt>
    <dgm:pt modelId="{1E974DF5-823E-418B-94E6-D50A1A3EABBB}" type="pres">
      <dgm:prSet presAssocID="{C45F3054-5EBA-4749-8680-83021690E0C9}" presName="compNode" presStyleCnt="0"/>
      <dgm:spPr/>
    </dgm:pt>
    <dgm:pt modelId="{E4307885-F10F-4E7A-BBBD-52433E8E714B}" type="pres">
      <dgm:prSet presAssocID="{C45F3054-5EBA-4749-8680-83021690E0C9}" presName="bgRect" presStyleLbl="bgShp" presStyleIdx="4" presStyleCnt="5"/>
      <dgm:spPr/>
    </dgm:pt>
    <dgm:pt modelId="{6D8A7D4C-5712-47B4-8A9F-F857449E7745}" type="pres">
      <dgm:prSet presAssocID="{C45F3054-5EBA-4749-8680-83021690E0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2159848-C6A0-41B7-973A-1A642F132AC0}" type="pres">
      <dgm:prSet presAssocID="{C45F3054-5EBA-4749-8680-83021690E0C9}" presName="spaceRect" presStyleCnt="0"/>
      <dgm:spPr/>
    </dgm:pt>
    <dgm:pt modelId="{EF60C502-539F-4563-81AF-353B1B2EAF29}" type="pres">
      <dgm:prSet presAssocID="{C45F3054-5EBA-4749-8680-83021690E0C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510917-768A-4D06-8F64-D6FBB2E6D01B}" srcId="{361B814D-253A-4A07-8603-FBE86BA7A2DE}" destId="{5D970210-A8E3-4460-8CA4-EDE753FC82F3}" srcOrd="2" destOrd="0" parTransId="{FE047511-4711-4CB4-9ACC-11687631AA2D}" sibTransId="{AC564ADB-89C0-46DC-B8F2-2CF30095031E}"/>
    <dgm:cxn modelId="{1E3C5921-D575-4A50-91CA-6382CE6A5C95}" type="presOf" srcId="{40BB4675-82AD-43F2-AE50-75D7CAD9A429}" destId="{00D87DD3-F1CA-4416-9C1C-835BC6617E61}" srcOrd="0" destOrd="0" presId="urn:microsoft.com/office/officeart/2018/2/layout/IconVerticalSolidList"/>
    <dgm:cxn modelId="{09F30462-1809-443C-80AA-513407E1810E}" type="presOf" srcId="{85086F50-1527-44BE-B0D5-A89FAD895A96}" destId="{9B2A9249-E11D-46DF-A3F4-FF750E86B4D5}" srcOrd="0" destOrd="0" presId="urn:microsoft.com/office/officeart/2018/2/layout/IconVerticalSolidList"/>
    <dgm:cxn modelId="{0FE5D565-3E05-4D95-85B1-22EB3B56AAE5}" type="presOf" srcId="{93B752BC-14D6-4F69-A365-60DF80F5AAC1}" destId="{F0F1237D-AED0-4E7C-94A2-1C747AE06B4A}" srcOrd="0" destOrd="0" presId="urn:microsoft.com/office/officeart/2018/2/layout/IconVerticalSolidList"/>
    <dgm:cxn modelId="{7A50B34F-1217-4438-89A4-ABA02F0B8AE3}" srcId="{361B814D-253A-4A07-8603-FBE86BA7A2DE}" destId="{40BB4675-82AD-43F2-AE50-75D7CAD9A429}" srcOrd="0" destOrd="0" parTransId="{D67AD807-8D33-411A-993C-76EBDAC53A64}" sibTransId="{A3EAC982-3A60-4B4B-8B17-BF4DCF2E6102}"/>
    <dgm:cxn modelId="{454E5FA6-FA0B-45E8-B1E7-5DDDBF9120B8}" type="presOf" srcId="{5D970210-A8E3-4460-8CA4-EDE753FC82F3}" destId="{E6436BDE-B12F-4A9D-ACF8-633644CF9C0F}" srcOrd="0" destOrd="0" presId="urn:microsoft.com/office/officeart/2018/2/layout/IconVerticalSolidList"/>
    <dgm:cxn modelId="{B9F9F2B4-2774-4A83-8D52-0EC886516857}" srcId="{361B814D-253A-4A07-8603-FBE86BA7A2DE}" destId="{C45F3054-5EBA-4749-8680-83021690E0C9}" srcOrd="4" destOrd="0" parTransId="{32FEDCAA-2F3E-4110-8D05-222095801E84}" sibTransId="{1F206219-0C6F-47EF-908A-3032A8BF2387}"/>
    <dgm:cxn modelId="{A31975B5-503B-4B20-B289-DEDE318597CE}" srcId="{361B814D-253A-4A07-8603-FBE86BA7A2DE}" destId="{93B752BC-14D6-4F69-A365-60DF80F5AAC1}" srcOrd="3" destOrd="0" parTransId="{D3FF4826-4060-4370-92FC-8C6C1D50DEA5}" sibTransId="{064EB705-C9C7-43DC-B21F-FA27787D09F7}"/>
    <dgm:cxn modelId="{70831CCB-ED0C-4745-B711-829E83C919D2}" srcId="{361B814D-253A-4A07-8603-FBE86BA7A2DE}" destId="{85086F50-1527-44BE-B0D5-A89FAD895A96}" srcOrd="1" destOrd="0" parTransId="{858F1236-8EA3-475F-94D0-B1730941964A}" sibTransId="{A01EDE62-0696-48DB-9E75-50683941AA1E}"/>
    <dgm:cxn modelId="{7137C5EF-1103-4DB7-B5E1-01394EA610F8}" type="presOf" srcId="{361B814D-253A-4A07-8603-FBE86BA7A2DE}" destId="{48639011-801D-4E9C-B518-AE59F81EADB8}" srcOrd="0" destOrd="0" presId="urn:microsoft.com/office/officeart/2018/2/layout/IconVerticalSolidList"/>
    <dgm:cxn modelId="{206701F4-FAE1-43D2-9C49-024CD2E045E5}" type="presOf" srcId="{C45F3054-5EBA-4749-8680-83021690E0C9}" destId="{EF60C502-539F-4563-81AF-353B1B2EAF29}" srcOrd="0" destOrd="0" presId="urn:microsoft.com/office/officeart/2018/2/layout/IconVerticalSolidList"/>
    <dgm:cxn modelId="{1F78BA80-249E-49A0-924E-3955FC5F97E0}" type="presParOf" srcId="{48639011-801D-4E9C-B518-AE59F81EADB8}" destId="{50123325-8B89-438F-BF3F-C0B8DCB7226B}" srcOrd="0" destOrd="0" presId="urn:microsoft.com/office/officeart/2018/2/layout/IconVerticalSolidList"/>
    <dgm:cxn modelId="{A465B3C7-18C1-42FA-9B89-F6FF39D57DDB}" type="presParOf" srcId="{50123325-8B89-438F-BF3F-C0B8DCB7226B}" destId="{69BEE86B-E178-4AF8-9961-21B3610BA580}" srcOrd="0" destOrd="0" presId="urn:microsoft.com/office/officeart/2018/2/layout/IconVerticalSolidList"/>
    <dgm:cxn modelId="{B6BE5884-15B1-43AE-9C4A-38EC45F57BB9}" type="presParOf" srcId="{50123325-8B89-438F-BF3F-C0B8DCB7226B}" destId="{359632E4-E994-4642-8C4D-5718D89FE34F}" srcOrd="1" destOrd="0" presId="urn:microsoft.com/office/officeart/2018/2/layout/IconVerticalSolidList"/>
    <dgm:cxn modelId="{BED41C6F-790B-42C5-872D-DFC7E31EAAD3}" type="presParOf" srcId="{50123325-8B89-438F-BF3F-C0B8DCB7226B}" destId="{9DE4FE13-B88B-49BC-811D-69C4F4F385C8}" srcOrd="2" destOrd="0" presId="urn:microsoft.com/office/officeart/2018/2/layout/IconVerticalSolidList"/>
    <dgm:cxn modelId="{5EF3647F-BE9A-47C7-A81B-6F3B5B893D3F}" type="presParOf" srcId="{50123325-8B89-438F-BF3F-C0B8DCB7226B}" destId="{00D87DD3-F1CA-4416-9C1C-835BC6617E61}" srcOrd="3" destOrd="0" presId="urn:microsoft.com/office/officeart/2018/2/layout/IconVerticalSolidList"/>
    <dgm:cxn modelId="{804C2916-9FFE-4F8D-BDE2-804F0790ED7B}" type="presParOf" srcId="{48639011-801D-4E9C-B518-AE59F81EADB8}" destId="{3858A277-5154-40C8-921A-6BC3D91042BA}" srcOrd="1" destOrd="0" presId="urn:microsoft.com/office/officeart/2018/2/layout/IconVerticalSolidList"/>
    <dgm:cxn modelId="{97F5254A-0E58-43A2-BA8F-B6733196DD40}" type="presParOf" srcId="{48639011-801D-4E9C-B518-AE59F81EADB8}" destId="{39BD80E3-04EA-4D55-A618-84D968F8E1A7}" srcOrd="2" destOrd="0" presId="urn:microsoft.com/office/officeart/2018/2/layout/IconVerticalSolidList"/>
    <dgm:cxn modelId="{3333ED01-A8B6-4455-9222-20186D96D904}" type="presParOf" srcId="{39BD80E3-04EA-4D55-A618-84D968F8E1A7}" destId="{792CAC83-D805-41D2-B388-E6421EB1DE02}" srcOrd="0" destOrd="0" presId="urn:microsoft.com/office/officeart/2018/2/layout/IconVerticalSolidList"/>
    <dgm:cxn modelId="{044091B8-DF04-4667-AE62-1FF6A59702D6}" type="presParOf" srcId="{39BD80E3-04EA-4D55-A618-84D968F8E1A7}" destId="{D1EC9E51-679F-46C9-8CCE-4C77FA75E2A3}" srcOrd="1" destOrd="0" presId="urn:microsoft.com/office/officeart/2018/2/layout/IconVerticalSolidList"/>
    <dgm:cxn modelId="{889C2D2B-FB3D-4FB0-9516-93603BB96707}" type="presParOf" srcId="{39BD80E3-04EA-4D55-A618-84D968F8E1A7}" destId="{CE3D72A7-DE56-47AF-930C-2EF84528734D}" srcOrd="2" destOrd="0" presId="urn:microsoft.com/office/officeart/2018/2/layout/IconVerticalSolidList"/>
    <dgm:cxn modelId="{1376F55D-BFD1-4019-ADE2-383EC751D365}" type="presParOf" srcId="{39BD80E3-04EA-4D55-A618-84D968F8E1A7}" destId="{9B2A9249-E11D-46DF-A3F4-FF750E86B4D5}" srcOrd="3" destOrd="0" presId="urn:microsoft.com/office/officeart/2018/2/layout/IconVerticalSolidList"/>
    <dgm:cxn modelId="{9D68E45B-4FD7-4680-A241-9C58B6C245BE}" type="presParOf" srcId="{48639011-801D-4E9C-B518-AE59F81EADB8}" destId="{7DCDB48E-DC8B-4DC7-B301-5A8C470BBE51}" srcOrd="3" destOrd="0" presId="urn:microsoft.com/office/officeart/2018/2/layout/IconVerticalSolidList"/>
    <dgm:cxn modelId="{84BDBC89-34D8-472B-BD4E-8F268F905434}" type="presParOf" srcId="{48639011-801D-4E9C-B518-AE59F81EADB8}" destId="{D093108C-D258-45B2-B108-7002CB12BAE0}" srcOrd="4" destOrd="0" presId="urn:microsoft.com/office/officeart/2018/2/layout/IconVerticalSolidList"/>
    <dgm:cxn modelId="{8A2F2E20-BC7D-48EF-960F-3D3B6C87D1CB}" type="presParOf" srcId="{D093108C-D258-45B2-B108-7002CB12BAE0}" destId="{1B8458B8-52A4-40E8-97A5-BCBE35594746}" srcOrd="0" destOrd="0" presId="urn:microsoft.com/office/officeart/2018/2/layout/IconVerticalSolidList"/>
    <dgm:cxn modelId="{13E7E90F-0D87-4D4B-B8C9-288F3F195F19}" type="presParOf" srcId="{D093108C-D258-45B2-B108-7002CB12BAE0}" destId="{9FC5DF8A-2B0B-449C-9A05-9192D224258B}" srcOrd="1" destOrd="0" presId="urn:microsoft.com/office/officeart/2018/2/layout/IconVerticalSolidList"/>
    <dgm:cxn modelId="{4E3EF12F-AA40-4CA2-B12C-C16C623FD6A6}" type="presParOf" srcId="{D093108C-D258-45B2-B108-7002CB12BAE0}" destId="{0CDD11F9-19F0-4763-88DD-FA56239DA1F5}" srcOrd="2" destOrd="0" presId="urn:microsoft.com/office/officeart/2018/2/layout/IconVerticalSolidList"/>
    <dgm:cxn modelId="{8195A2C6-34B9-4372-B0BE-E4BF8E78ACB5}" type="presParOf" srcId="{D093108C-D258-45B2-B108-7002CB12BAE0}" destId="{E6436BDE-B12F-4A9D-ACF8-633644CF9C0F}" srcOrd="3" destOrd="0" presId="urn:microsoft.com/office/officeart/2018/2/layout/IconVerticalSolidList"/>
    <dgm:cxn modelId="{0801C7EE-5A49-4471-9F03-B28E3F3F6D12}" type="presParOf" srcId="{48639011-801D-4E9C-B518-AE59F81EADB8}" destId="{2584878C-D5C1-429F-8D98-7868B8BB53FC}" srcOrd="5" destOrd="0" presId="urn:microsoft.com/office/officeart/2018/2/layout/IconVerticalSolidList"/>
    <dgm:cxn modelId="{07AD2B00-252C-43EF-8CBC-30D006756075}" type="presParOf" srcId="{48639011-801D-4E9C-B518-AE59F81EADB8}" destId="{CEB753B5-D1BB-4419-9088-49A4809C1652}" srcOrd="6" destOrd="0" presId="urn:microsoft.com/office/officeart/2018/2/layout/IconVerticalSolidList"/>
    <dgm:cxn modelId="{562C2338-AA14-49FD-A12F-3235BD25E8C0}" type="presParOf" srcId="{CEB753B5-D1BB-4419-9088-49A4809C1652}" destId="{9A666B45-533D-41C6-9EDE-8E041B8C6555}" srcOrd="0" destOrd="0" presId="urn:microsoft.com/office/officeart/2018/2/layout/IconVerticalSolidList"/>
    <dgm:cxn modelId="{D2DBD56B-4D94-4EA6-8403-E398A87828BD}" type="presParOf" srcId="{CEB753B5-D1BB-4419-9088-49A4809C1652}" destId="{387F8628-5226-4F8F-B0BA-960AD17C260C}" srcOrd="1" destOrd="0" presId="urn:microsoft.com/office/officeart/2018/2/layout/IconVerticalSolidList"/>
    <dgm:cxn modelId="{E7BABCF0-1775-443E-B42B-8B13E9A836C5}" type="presParOf" srcId="{CEB753B5-D1BB-4419-9088-49A4809C1652}" destId="{24E81DC9-DA81-4A10-BFE6-0952CC2A191A}" srcOrd="2" destOrd="0" presId="urn:microsoft.com/office/officeart/2018/2/layout/IconVerticalSolidList"/>
    <dgm:cxn modelId="{A8575AAA-4C2A-42F3-A782-09CA1ACCEF34}" type="presParOf" srcId="{CEB753B5-D1BB-4419-9088-49A4809C1652}" destId="{F0F1237D-AED0-4E7C-94A2-1C747AE06B4A}" srcOrd="3" destOrd="0" presId="urn:microsoft.com/office/officeart/2018/2/layout/IconVerticalSolidList"/>
    <dgm:cxn modelId="{127CCDA2-DC7F-49ED-9730-B994E619FA10}" type="presParOf" srcId="{48639011-801D-4E9C-B518-AE59F81EADB8}" destId="{F28BE032-66DF-4AE2-9E63-5BDB6F8B1BE8}" srcOrd="7" destOrd="0" presId="urn:microsoft.com/office/officeart/2018/2/layout/IconVerticalSolidList"/>
    <dgm:cxn modelId="{FCBF8CFE-85A6-4974-9ED5-FC88E7012155}" type="presParOf" srcId="{48639011-801D-4E9C-B518-AE59F81EADB8}" destId="{1E974DF5-823E-418B-94E6-D50A1A3EABBB}" srcOrd="8" destOrd="0" presId="urn:microsoft.com/office/officeart/2018/2/layout/IconVerticalSolidList"/>
    <dgm:cxn modelId="{0131F355-7AB3-447F-9DA2-9D9680CCFE06}" type="presParOf" srcId="{1E974DF5-823E-418B-94E6-D50A1A3EABBB}" destId="{E4307885-F10F-4E7A-BBBD-52433E8E714B}" srcOrd="0" destOrd="0" presId="urn:microsoft.com/office/officeart/2018/2/layout/IconVerticalSolidList"/>
    <dgm:cxn modelId="{0B800706-87B3-4A48-91CF-FA9FC5C91BCB}" type="presParOf" srcId="{1E974DF5-823E-418B-94E6-D50A1A3EABBB}" destId="{6D8A7D4C-5712-47B4-8A9F-F857449E7745}" srcOrd="1" destOrd="0" presId="urn:microsoft.com/office/officeart/2018/2/layout/IconVerticalSolidList"/>
    <dgm:cxn modelId="{FFEE6966-6938-45CD-B6EF-DABBA91D9145}" type="presParOf" srcId="{1E974DF5-823E-418B-94E6-D50A1A3EABBB}" destId="{92159848-C6A0-41B7-973A-1A642F132AC0}" srcOrd="2" destOrd="0" presId="urn:microsoft.com/office/officeart/2018/2/layout/IconVerticalSolidList"/>
    <dgm:cxn modelId="{780ACC37-59C8-4DF0-B8B9-671ED194DAAB}" type="presParOf" srcId="{1E974DF5-823E-418B-94E6-D50A1A3EABBB}" destId="{EF60C502-539F-4563-81AF-353B1B2EAF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2FE39-2D98-4C24-B6F3-AE85DA5B327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D95AB4A-6BF6-4B8F-9B99-91D7644C1B7B}">
      <dgm:prSet/>
      <dgm:spPr/>
      <dgm:t>
        <a:bodyPr/>
        <a:lstStyle/>
        <a:p>
          <a:r>
            <a:rPr lang="nl-NL"/>
            <a:t>UI Verbeteren</a:t>
          </a:r>
          <a:endParaRPr lang="en-US"/>
        </a:p>
      </dgm:t>
    </dgm:pt>
    <dgm:pt modelId="{EE4CA12A-183B-4684-A61C-AF99D4051A02}" type="parTrans" cxnId="{1AE6038C-0870-48A9-87BA-1B3A5A3856E1}">
      <dgm:prSet/>
      <dgm:spPr/>
      <dgm:t>
        <a:bodyPr/>
        <a:lstStyle/>
        <a:p>
          <a:endParaRPr lang="en-US"/>
        </a:p>
      </dgm:t>
    </dgm:pt>
    <dgm:pt modelId="{432EADE3-1845-4385-B313-54EBFFC6A2BD}" type="sibTrans" cxnId="{1AE6038C-0870-48A9-87BA-1B3A5A3856E1}">
      <dgm:prSet/>
      <dgm:spPr/>
      <dgm:t>
        <a:bodyPr/>
        <a:lstStyle/>
        <a:p>
          <a:endParaRPr lang="en-US"/>
        </a:p>
      </dgm:t>
    </dgm:pt>
    <dgm:pt modelId="{0CE4D2B5-537D-4DE9-B4D7-B7E90DAD4860}">
      <dgm:prSet/>
      <dgm:spPr/>
      <dgm:t>
        <a:bodyPr/>
        <a:lstStyle/>
        <a:p>
          <a:r>
            <a:rPr lang="nl-NL"/>
            <a:t>Suggesties aanmaken voor medewerkers</a:t>
          </a:r>
          <a:endParaRPr lang="en-US"/>
        </a:p>
      </dgm:t>
    </dgm:pt>
    <dgm:pt modelId="{32E9EF1A-6A92-4E36-8ED0-6BAE572D9BED}" type="parTrans" cxnId="{B5BF92D8-CA0C-4A64-805B-ECAAA734464A}">
      <dgm:prSet/>
      <dgm:spPr/>
      <dgm:t>
        <a:bodyPr/>
        <a:lstStyle/>
        <a:p>
          <a:endParaRPr lang="en-US"/>
        </a:p>
      </dgm:t>
    </dgm:pt>
    <dgm:pt modelId="{0E9EC067-312C-483F-AA64-BB4E7624A453}" type="sibTrans" cxnId="{B5BF92D8-CA0C-4A64-805B-ECAAA734464A}">
      <dgm:prSet/>
      <dgm:spPr/>
      <dgm:t>
        <a:bodyPr/>
        <a:lstStyle/>
        <a:p>
          <a:endParaRPr lang="en-US"/>
        </a:p>
      </dgm:t>
    </dgm:pt>
    <dgm:pt modelId="{42253738-B67C-486E-9D1A-EA8F5AC2801A}">
      <dgm:prSet/>
      <dgm:spPr/>
      <dgm:t>
        <a:bodyPr/>
        <a:lstStyle/>
        <a:p>
          <a:r>
            <a:rPr lang="nl-NL"/>
            <a:t>Datumprikker implementeren</a:t>
          </a:r>
          <a:endParaRPr lang="en-US"/>
        </a:p>
      </dgm:t>
    </dgm:pt>
    <dgm:pt modelId="{F3F7EF88-BBD5-4114-BEE7-A9F7B79F4D5E}" type="parTrans" cxnId="{EA002206-5109-4132-BDAF-EBE094F41354}">
      <dgm:prSet/>
      <dgm:spPr/>
      <dgm:t>
        <a:bodyPr/>
        <a:lstStyle/>
        <a:p>
          <a:endParaRPr lang="en-US"/>
        </a:p>
      </dgm:t>
    </dgm:pt>
    <dgm:pt modelId="{06952C69-6EF6-470C-B77F-2FC754E933EF}" type="sibTrans" cxnId="{EA002206-5109-4132-BDAF-EBE094F41354}">
      <dgm:prSet/>
      <dgm:spPr/>
      <dgm:t>
        <a:bodyPr/>
        <a:lstStyle/>
        <a:p>
          <a:endParaRPr lang="en-US"/>
        </a:p>
      </dgm:t>
    </dgm:pt>
    <dgm:pt modelId="{EFA5A556-1864-447F-9E59-5EEA58D66980}" type="pres">
      <dgm:prSet presAssocID="{F562FE39-2D98-4C24-B6F3-AE85DA5B3279}" presName="root" presStyleCnt="0">
        <dgm:presLayoutVars>
          <dgm:dir/>
          <dgm:resizeHandles val="exact"/>
        </dgm:presLayoutVars>
      </dgm:prSet>
      <dgm:spPr/>
    </dgm:pt>
    <dgm:pt modelId="{6FB7B667-26E6-432D-A03D-BC56BC2EEE2B}" type="pres">
      <dgm:prSet presAssocID="{DD95AB4A-6BF6-4B8F-9B99-91D7644C1B7B}" presName="compNode" presStyleCnt="0"/>
      <dgm:spPr/>
    </dgm:pt>
    <dgm:pt modelId="{6CDAF260-1A96-4855-AC55-08BA99E9EB70}" type="pres">
      <dgm:prSet presAssocID="{DD95AB4A-6BF6-4B8F-9B99-91D7644C1B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BC96301-D559-4775-9998-AD324CE186D6}" type="pres">
      <dgm:prSet presAssocID="{DD95AB4A-6BF6-4B8F-9B99-91D7644C1B7B}" presName="spaceRect" presStyleCnt="0"/>
      <dgm:spPr/>
    </dgm:pt>
    <dgm:pt modelId="{5E8EA35B-E113-4265-9308-42DE98026EF9}" type="pres">
      <dgm:prSet presAssocID="{DD95AB4A-6BF6-4B8F-9B99-91D7644C1B7B}" presName="textRect" presStyleLbl="revTx" presStyleIdx="0" presStyleCnt="3">
        <dgm:presLayoutVars>
          <dgm:chMax val="1"/>
          <dgm:chPref val="1"/>
        </dgm:presLayoutVars>
      </dgm:prSet>
      <dgm:spPr/>
    </dgm:pt>
    <dgm:pt modelId="{3D0AB553-7B7E-470E-A40E-4911F629245A}" type="pres">
      <dgm:prSet presAssocID="{432EADE3-1845-4385-B313-54EBFFC6A2BD}" presName="sibTrans" presStyleCnt="0"/>
      <dgm:spPr/>
    </dgm:pt>
    <dgm:pt modelId="{A9441538-5AA7-4960-9E44-ECA4A9256987}" type="pres">
      <dgm:prSet presAssocID="{0CE4D2B5-537D-4DE9-B4D7-B7E90DAD4860}" presName="compNode" presStyleCnt="0"/>
      <dgm:spPr/>
    </dgm:pt>
    <dgm:pt modelId="{009C50F3-A7A4-4336-8A41-7F313DDB1FC5}" type="pres">
      <dgm:prSet presAssocID="{0CE4D2B5-537D-4DE9-B4D7-B7E90DAD48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8CB92B2-422F-478F-A7D6-E3D03E2053FB}" type="pres">
      <dgm:prSet presAssocID="{0CE4D2B5-537D-4DE9-B4D7-B7E90DAD4860}" presName="spaceRect" presStyleCnt="0"/>
      <dgm:spPr/>
    </dgm:pt>
    <dgm:pt modelId="{3AACFF88-8DC4-43D7-8870-114561863790}" type="pres">
      <dgm:prSet presAssocID="{0CE4D2B5-537D-4DE9-B4D7-B7E90DAD4860}" presName="textRect" presStyleLbl="revTx" presStyleIdx="1" presStyleCnt="3">
        <dgm:presLayoutVars>
          <dgm:chMax val="1"/>
          <dgm:chPref val="1"/>
        </dgm:presLayoutVars>
      </dgm:prSet>
      <dgm:spPr/>
    </dgm:pt>
    <dgm:pt modelId="{B06DA379-0900-4379-845F-26B2CA6F2794}" type="pres">
      <dgm:prSet presAssocID="{0E9EC067-312C-483F-AA64-BB4E7624A453}" presName="sibTrans" presStyleCnt="0"/>
      <dgm:spPr/>
    </dgm:pt>
    <dgm:pt modelId="{A2C6E3E1-D21A-408D-B635-31127B6F3156}" type="pres">
      <dgm:prSet presAssocID="{42253738-B67C-486E-9D1A-EA8F5AC2801A}" presName="compNode" presStyleCnt="0"/>
      <dgm:spPr/>
    </dgm:pt>
    <dgm:pt modelId="{1C457970-985B-4446-BE27-32695694F47F}" type="pres">
      <dgm:prSet presAssocID="{42253738-B67C-486E-9D1A-EA8F5AC28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365B6D4-FEAD-4396-B121-DAF60193E09C}" type="pres">
      <dgm:prSet presAssocID="{42253738-B67C-486E-9D1A-EA8F5AC2801A}" presName="spaceRect" presStyleCnt="0"/>
      <dgm:spPr/>
    </dgm:pt>
    <dgm:pt modelId="{78E7CFE2-EF76-4DAB-A735-9D6021B1324A}" type="pres">
      <dgm:prSet presAssocID="{42253738-B67C-486E-9D1A-EA8F5AC280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002206-5109-4132-BDAF-EBE094F41354}" srcId="{F562FE39-2D98-4C24-B6F3-AE85DA5B3279}" destId="{42253738-B67C-486E-9D1A-EA8F5AC2801A}" srcOrd="2" destOrd="0" parTransId="{F3F7EF88-BBD5-4114-BEE7-A9F7B79F4D5E}" sibTransId="{06952C69-6EF6-470C-B77F-2FC754E933EF}"/>
    <dgm:cxn modelId="{9BA22C6A-7AD2-490B-9196-FCC678EB2F47}" type="presOf" srcId="{F562FE39-2D98-4C24-B6F3-AE85DA5B3279}" destId="{EFA5A556-1864-447F-9E59-5EEA58D66980}" srcOrd="0" destOrd="0" presId="urn:microsoft.com/office/officeart/2018/2/layout/IconLabelList"/>
    <dgm:cxn modelId="{6F9A187B-9F9C-42A2-BCB8-CAF8F6A94C4C}" type="presOf" srcId="{0CE4D2B5-537D-4DE9-B4D7-B7E90DAD4860}" destId="{3AACFF88-8DC4-43D7-8870-114561863790}" srcOrd="0" destOrd="0" presId="urn:microsoft.com/office/officeart/2018/2/layout/IconLabelList"/>
    <dgm:cxn modelId="{1AE6038C-0870-48A9-87BA-1B3A5A3856E1}" srcId="{F562FE39-2D98-4C24-B6F3-AE85DA5B3279}" destId="{DD95AB4A-6BF6-4B8F-9B99-91D7644C1B7B}" srcOrd="0" destOrd="0" parTransId="{EE4CA12A-183B-4684-A61C-AF99D4051A02}" sibTransId="{432EADE3-1845-4385-B313-54EBFFC6A2BD}"/>
    <dgm:cxn modelId="{B8FAB5C2-51B1-4B43-8C73-8CF33FE619F6}" type="presOf" srcId="{42253738-B67C-486E-9D1A-EA8F5AC2801A}" destId="{78E7CFE2-EF76-4DAB-A735-9D6021B1324A}" srcOrd="0" destOrd="0" presId="urn:microsoft.com/office/officeart/2018/2/layout/IconLabelList"/>
    <dgm:cxn modelId="{B5BF92D8-CA0C-4A64-805B-ECAAA734464A}" srcId="{F562FE39-2D98-4C24-B6F3-AE85DA5B3279}" destId="{0CE4D2B5-537D-4DE9-B4D7-B7E90DAD4860}" srcOrd="1" destOrd="0" parTransId="{32E9EF1A-6A92-4E36-8ED0-6BAE572D9BED}" sibTransId="{0E9EC067-312C-483F-AA64-BB4E7624A453}"/>
    <dgm:cxn modelId="{AEB71FF5-0E79-432B-8C8B-273AEAF04C84}" type="presOf" srcId="{DD95AB4A-6BF6-4B8F-9B99-91D7644C1B7B}" destId="{5E8EA35B-E113-4265-9308-42DE98026EF9}" srcOrd="0" destOrd="0" presId="urn:microsoft.com/office/officeart/2018/2/layout/IconLabelList"/>
    <dgm:cxn modelId="{6816D7A7-2AAB-4807-9B63-56D4D9AD03E4}" type="presParOf" srcId="{EFA5A556-1864-447F-9E59-5EEA58D66980}" destId="{6FB7B667-26E6-432D-A03D-BC56BC2EEE2B}" srcOrd="0" destOrd="0" presId="urn:microsoft.com/office/officeart/2018/2/layout/IconLabelList"/>
    <dgm:cxn modelId="{84AA3F61-1E7D-4168-86B7-8B9464BC9E58}" type="presParOf" srcId="{6FB7B667-26E6-432D-A03D-BC56BC2EEE2B}" destId="{6CDAF260-1A96-4855-AC55-08BA99E9EB70}" srcOrd="0" destOrd="0" presId="urn:microsoft.com/office/officeart/2018/2/layout/IconLabelList"/>
    <dgm:cxn modelId="{ACB76922-F5E7-4596-B3FA-CABCFB825AEA}" type="presParOf" srcId="{6FB7B667-26E6-432D-A03D-BC56BC2EEE2B}" destId="{9BC96301-D559-4775-9998-AD324CE186D6}" srcOrd="1" destOrd="0" presId="urn:microsoft.com/office/officeart/2018/2/layout/IconLabelList"/>
    <dgm:cxn modelId="{FAF92BD3-E7C9-4C01-8629-C108EFE5287E}" type="presParOf" srcId="{6FB7B667-26E6-432D-A03D-BC56BC2EEE2B}" destId="{5E8EA35B-E113-4265-9308-42DE98026EF9}" srcOrd="2" destOrd="0" presId="urn:microsoft.com/office/officeart/2018/2/layout/IconLabelList"/>
    <dgm:cxn modelId="{E34F845D-BB5A-40DA-B706-D46E904C9961}" type="presParOf" srcId="{EFA5A556-1864-447F-9E59-5EEA58D66980}" destId="{3D0AB553-7B7E-470E-A40E-4911F629245A}" srcOrd="1" destOrd="0" presId="urn:microsoft.com/office/officeart/2018/2/layout/IconLabelList"/>
    <dgm:cxn modelId="{9D0B3ABA-4046-4F2B-8100-81583888C5B1}" type="presParOf" srcId="{EFA5A556-1864-447F-9E59-5EEA58D66980}" destId="{A9441538-5AA7-4960-9E44-ECA4A9256987}" srcOrd="2" destOrd="0" presId="urn:microsoft.com/office/officeart/2018/2/layout/IconLabelList"/>
    <dgm:cxn modelId="{0D8BB3ED-A93B-4803-9BD8-FD64FA3F78B4}" type="presParOf" srcId="{A9441538-5AA7-4960-9E44-ECA4A9256987}" destId="{009C50F3-A7A4-4336-8A41-7F313DDB1FC5}" srcOrd="0" destOrd="0" presId="urn:microsoft.com/office/officeart/2018/2/layout/IconLabelList"/>
    <dgm:cxn modelId="{706604E5-8C33-4DE8-9410-D11702728E45}" type="presParOf" srcId="{A9441538-5AA7-4960-9E44-ECA4A9256987}" destId="{A8CB92B2-422F-478F-A7D6-E3D03E2053FB}" srcOrd="1" destOrd="0" presId="urn:microsoft.com/office/officeart/2018/2/layout/IconLabelList"/>
    <dgm:cxn modelId="{F6B194F5-FD91-406F-B877-F88764409523}" type="presParOf" srcId="{A9441538-5AA7-4960-9E44-ECA4A9256987}" destId="{3AACFF88-8DC4-43D7-8870-114561863790}" srcOrd="2" destOrd="0" presId="urn:microsoft.com/office/officeart/2018/2/layout/IconLabelList"/>
    <dgm:cxn modelId="{3CD6CA1E-72CB-4FBC-97FA-7609A64096AA}" type="presParOf" srcId="{EFA5A556-1864-447F-9E59-5EEA58D66980}" destId="{B06DA379-0900-4379-845F-26B2CA6F2794}" srcOrd="3" destOrd="0" presId="urn:microsoft.com/office/officeart/2018/2/layout/IconLabelList"/>
    <dgm:cxn modelId="{14A25ADD-B1C7-48FC-9290-8B5C0D5B6F01}" type="presParOf" srcId="{EFA5A556-1864-447F-9E59-5EEA58D66980}" destId="{A2C6E3E1-D21A-408D-B635-31127B6F3156}" srcOrd="4" destOrd="0" presId="urn:microsoft.com/office/officeart/2018/2/layout/IconLabelList"/>
    <dgm:cxn modelId="{63DD20C8-1F55-4EF3-A62C-D8E93C1FF470}" type="presParOf" srcId="{A2C6E3E1-D21A-408D-B635-31127B6F3156}" destId="{1C457970-985B-4446-BE27-32695694F47F}" srcOrd="0" destOrd="0" presId="urn:microsoft.com/office/officeart/2018/2/layout/IconLabelList"/>
    <dgm:cxn modelId="{AB02ADC3-0D74-4254-869D-BA22315AEB60}" type="presParOf" srcId="{A2C6E3E1-D21A-408D-B635-31127B6F3156}" destId="{D365B6D4-FEAD-4396-B121-DAF60193E09C}" srcOrd="1" destOrd="0" presId="urn:microsoft.com/office/officeart/2018/2/layout/IconLabelList"/>
    <dgm:cxn modelId="{564A7BA7-80CF-48CF-BDD4-241FF8F72390}" type="presParOf" srcId="{A2C6E3E1-D21A-408D-B635-31127B6F3156}" destId="{78E7CFE2-EF76-4DAB-A735-9D6021B132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EE86B-E178-4AF8-9961-21B3610BA580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632E4-E994-4642-8C4D-5718D89FE34F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7DD3-F1CA-4416-9C1C-835BC6617E61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err="1"/>
            <a:t>Documentatie</a:t>
          </a:r>
          <a:endParaRPr lang="en-US" sz="1900" kern="1200" err="1"/>
        </a:p>
      </dsp:txBody>
      <dsp:txXfrm>
        <a:off x="878734" y="3571"/>
        <a:ext cx="5617315" cy="760809"/>
      </dsp:txXfrm>
    </dsp:sp>
    <dsp:sp modelId="{792CAC83-D805-41D2-B388-E6421EB1DE02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C9E51-679F-46C9-8CCE-4C77FA75E2A3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A9249-E11D-46DF-A3F4-FF750E86B4D5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UI </a:t>
          </a:r>
          <a:r>
            <a:rPr lang="en-GB" sz="1900" b="0" i="0" kern="1200" err="1"/>
            <a:t>schetsen</a:t>
          </a:r>
          <a:endParaRPr lang="en-US" sz="1900" kern="1200" err="1"/>
        </a:p>
      </dsp:txBody>
      <dsp:txXfrm>
        <a:off x="878734" y="954583"/>
        <a:ext cx="5617315" cy="760809"/>
      </dsp:txXfrm>
    </dsp:sp>
    <dsp:sp modelId="{1B8458B8-52A4-40E8-97A5-BCBE35594746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5DF8A-2B0B-449C-9A05-9192D224258B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6BDE-B12F-4A9D-ACF8-633644CF9C0F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err="1"/>
            <a:t>Authenticatie</a:t>
          </a:r>
          <a:endParaRPr lang="en-US" sz="1900" kern="1200" err="1"/>
        </a:p>
      </dsp:txBody>
      <dsp:txXfrm>
        <a:off x="878734" y="1905595"/>
        <a:ext cx="5617315" cy="760809"/>
      </dsp:txXfrm>
    </dsp:sp>
    <dsp:sp modelId="{9A666B45-533D-41C6-9EDE-8E041B8C6555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F8628-5226-4F8F-B0BA-960AD17C260C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1237D-AED0-4E7C-94A2-1C747AE06B4A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err="1"/>
            <a:t>Volgende</a:t>
          </a:r>
          <a:r>
            <a:rPr lang="en-GB" sz="1900" b="0" i="0" kern="1200"/>
            <a:t> Sprint</a:t>
          </a:r>
          <a:endParaRPr lang="en-US" sz="1900" kern="1200"/>
        </a:p>
      </dsp:txBody>
      <dsp:txXfrm>
        <a:off x="878734" y="2856607"/>
        <a:ext cx="5617315" cy="760809"/>
      </dsp:txXfrm>
    </dsp:sp>
    <dsp:sp modelId="{E4307885-F10F-4E7A-BBBD-52433E8E714B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A7D4C-5712-47B4-8A9F-F857449E7745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C502-539F-4563-81AF-353B1B2EAF29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err="1"/>
            <a:t>Afsluiting</a:t>
          </a:r>
          <a:endParaRPr lang="en-GB" sz="1900" kern="1200" err="1"/>
        </a:p>
      </dsp:txBody>
      <dsp:txXfrm>
        <a:off x="878734" y="3807618"/>
        <a:ext cx="5617315" cy="76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AF260-1A96-4855-AC55-08BA99E9EB70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EA35B-E113-4265-9308-42DE98026EF9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UI Verbeteren</a:t>
          </a:r>
          <a:endParaRPr lang="en-US" sz="2500" kern="1200"/>
        </a:p>
      </dsp:txBody>
      <dsp:txXfrm>
        <a:off x="52256" y="2258388"/>
        <a:ext cx="3221151" cy="720000"/>
      </dsp:txXfrm>
    </dsp:sp>
    <dsp:sp modelId="{009C50F3-A7A4-4336-8A41-7F313DDB1FC5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CFF88-8DC4-43D7-8870-114561863790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Suggesties aanmaken voor medewerkers</a:t>
          </a:r>
          <a:endParaRPr lang="en-US" sz="2500" kern="1200"/>
        </a:p>
      </dsp:txBody>
      <dsp:txXfrm>
        <a:off x="3837109" y="2258388"/>
        <a:ext cx="3221151" cy="720000"/>
      </dsp:txXfrm>
    </dsp:sp>
    <dsp:sp modelId="{1C457970-985B-4446-BE27-32695694F47F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7CFE2-EF76-4DAB-A735-9D6021B1324A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Datumprikker implementeren</a:t>
          </a:r>
          <a:endParaRPr lang="en-US" sz="25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12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4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sXEWjBFO7tmhzO1DmYbkrN/Untitled?type=design&amp;node-id=2-29&amp;t=vvLYGBsDDm23rzZI-1&amp;scaling=contain&amp;page-id=0%3A1&amp;starting-point-node-id=2%3A29&amp;mode=desig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ED363-FACA-C8EA-FBAF-1AB1FCF89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Jens, Hamza, Casper, Tony 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 Dean                       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TANPA-NAMA </a:t>
            </a:r>
          </a:p>
          <a:p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D5776-7D9E-4DB9-6639-4047CB0A9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GB">
                <a:latin typeface="Arial Nova"/>
              </a:rPr>
              <a:t>TALPA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46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B2E0B-AE48-7FB8-FC7E-D0BD5925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Inhoud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6C4B-BF09-8B4A-7A96-F5229AC6D397}"/>
              </a:ext>
            </a:extLst>
          </p:cNvPr>
          <p:cNvSpPr txBox="1"/>
          <p:nvPr/>
        </p:nvSpPr>
        <p:spPr>
          <a:xfrm>
            <a:off x="5724071" y="13062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F258C4B-20C6-6D6E-A9FF-3EB275923B2C}"/>
              </a:ext>
            </a:extLst>
          </p:cNvPr>
          <p:cNvSpPr txBox="1"/>
          <p:nvPr/>
        </p:nvSpPr>
        <p:spPr>
          <a:xfrm>
            <a:off x="1796142" y="1152605"/>
            <a:ext cx="5301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3C3741-3F00-42A0-5ADF-DD7759687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5805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07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F30F8-76F2-5AD3-3069-F405BAE6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EBEBEB"/>
                </a:solidFill>
              </a:rPr>
              <a:t>Documentatie</a:t>
            </a:r>
            <a:endParaRPr lang="en-US" err="1">
              <a:ea typeface="+mj-ea"/>
              <a:cs typeface="+mj-cs"/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45C77-E01A-9526-8506-E474A831C6E7}"/>
              </a:ext>
            </a:extLst>
          </p:cNvPr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document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 </a:t>
            </a:r>
            <a:r>
              <a:rPr lang="en-US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opgesteld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Usecases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6440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D7F6-6B62-95C5-7F9D-75E380A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</a:t>
            </a:r>
            <a:r>
              <a:rPr lang="en-US" err="1"/>
              <a:t>schetsen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A08E718-957C-82BC-D36D-86D02555BC85}"/>
              </a:ext>
            </a:extLst>
          </p:cNvPr>
          <p:cNvSpPr txBox="1"/>
          <p:nvPr/>
        </p:nvSpPr>
        <p:spPr>
          <a:xfrm>
            <a:off x="757858" y="1515717"/>
            <a:ext cx="1689652" cy="472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BA8796F-7C1D-6C0B-4E7C-A839141EE04A}"/>
              </a:ext>
            </a:extLst>
          </p:cNvPr>
          <p:cNvSpPr txBox="1"/>
          <p:nvPr/>
        </p:nvSpPr>
        <p:spPr>
          <a:xfrm>
            <a:off x="707814" y="1357582"/>
            <a:ext cx="33793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hlinkClick r:id="rId2"/>
              </a:rPr>
              <a:t>Figma ui schetsen</a:t>
            </a: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28287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F30F8-76F2-5AD3-3069-F405BAE6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Authenticatie</a:t>
            </a:r>
          </a:p>
        </p:txBody>
      </p:sp>
      <p:sp>
        <p:nvSpPr>
          <p:cNvPr id="50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AFF610A-E0D9-1991-0E95-0260142E9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742" y="2389187"/>
            <a:ext cx="3980139" cy="2079622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1C469A-9478-A89E-6429-0D149E87F025}"/>
              </a:ext>
            </a:extLst>
          </p:cNvPr>
          <p:cNvSpPr txBox="1"/>
          <p:nvPr/>
        </p:nvSpPr>
        <p:spPr>
          <a:xfrm>
            <a:off x="921925" y="1712148"/>
            <a:ext cx="56312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Extern </a:t>
            </a:r>
            <a:r>
              <a:rPr lang="en-US" sz="24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systeem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Auth0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Rollen (Admin, Manager, Employee)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22887B-038E-EFF7-44BD-6F2B15909D94}"/>
              </a:ext>
            </a:extLst>
          </p:cNvPr>
          <p:cNvSpPr txBox="1">
            <a:spLocks/>
          </p:cNvSpPr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Volgende Sprint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4" name="Tekstvak 7">
            <a:extLst>
              <a:ext uri="{FF2B5EF4-FFF2-40B4-BE49-F238E27FC236}">
                <a16:creationId xmlns:a16="http://schemas.microsoft.com/office/drawing/2014/main" id="{9E199D45-9FAE-B06E-3B58-7A74F40F2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51756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257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22887B-038E-EFF7-44BD-6F2B15909D94}"/>
              </a:ext>
            </a:extLst>
          </p:cNvPr>
          <p:cNvSpPr txBox="1">
            <a:spLocks/>
          </p:cNvSpPr>
          <p:nvPr/>
        </p:nvSpPr>
        <p:spPr>
          <a:xfrm>
            <a:off x="598551" y="-121412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>
                <a:solidFill>
                  <a:srgbClr val="EBEBEB"/>
                </a:solidFill>
              </a:rPr>
              <a:t>Afsluiting</a:t>
            </a: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B263C99-2129-8E92-364F-88397E1B5B2D}"/>
              </a:ext>
            </a:extLst>
          </p:cNvPr>
          <p:cNvSpPr txBox="1"/>
          <p:nvPr/>
        </p:nvSpPr>
        <p:spPr>
          <a:xfrm>
            <a:off x="600488" y="1855305"/>
            <a:ext cx="90446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nl-NL" sz="3200"/>
          </a:p>
          <a:p>
            <a:pPr marL="285750" indent="-285750">
              <a:buFont typeface="Arial"/>
              <a:buChar char="•"/>
            </a:pPr>
            <a:r>
              <a:rPr lang="nl-NL" sz="320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822396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TALPA</vt:lpstr>
      <vt:lpstr>Inhoud</vt:lpstr>
      <vt:lpstr>Documentatie</vt:lpstr>
      <vt:lpstr>UI schetsen</vt:lpstr>
      <vt:lpstr>Authenticatie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2023-10-02T11:15:06Z</dcterms:created>
  <dcterms:modified xsi:type="dcterms:W3CDTF">2023-10-03T08:53:11Z</dcterms:modified>
</cp:coreProperties>
</file>