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91" r:id="rId2"/>
    <p:sldMasterId id="2147483903" r:id="rId3"/>
    <p:sldMasterId id="2147483915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CEB7B-6371-48F5-8DF9-7DB41DD6E4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170049-A05B-4112-B847-1E04E205E515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noProof="0" dirty="0" smtClean="0">
              <a:solidFill>
                <a:schemeClr val="tx1"/>
              </a:solidFill>
            </a:rPr>
            <a:t>Generate the data</a:t>
          </a:r>
          <a:endParaRPr lang="en-GB" noProof="0" dirty="0" smtClean="0">
            <a:solidFill>
              <a:schemeClr val="tx1"/>
            </a:solidFill>
          </a:endParaRPr>
        </a:p>
      </dgm:t>
    </dgm:pt>
    <dgm:pt modelId="{B4B83E67-9C67-49B2-8458-199039D75850}" type="parTrans" cxnId="{E7B0AA08-3539-4622-BFCA-05CA5E18A2D1}">
      <dgm:prSet/>
      <dgm:spPr/>
      <dgm:t>
        <a:bodyPr/>
        <a:lstStyle/>
        <a:p>
          <a:endParaRPr lang="fr-FR"/>
        </a:p>
      </dgm:t>
    </dgm:pt>
    <dgm:pt modelId="{D5DD555F-B98C-4985-94BD-68D3D914707E}" type="sibTrans" cxnId="{E7B0AA08-3539-4622-BFCA-05CA5E18A2D1}">
      <dgm:prSet/>
      <dgm:spPr/>
      <dgm:t>
        <a:bodyPr/>
        <a:lstStyle/>
        <a:p>
          <a:endParaRPr lang="fr-FR"/>
        </a:p>
      </dgm:t>
    </dgm:pt>
    <dgm:pt modelId="{FDF5373B-D053-4DFC-BA18-3914C6B86C2D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noProof="0" dirty="0" smtClean="0">
              <a:solidFill>
                <a:schemeClr val="tx1"/>
              </a:solidFill>
            </a:rPr>
            <a:t>Simplification</a:t>
          </a:r>
          <a:endParaRPr lang="en-GB" noProof="0" dirty="0">
            <a:solidFill>
              <a:schemeClr val="tx1"/>
            </a:solidFill>
          </a:endParaRPr>
        </a:p>
      </dgm:t>
    </dgm:pt>
    <dgm:pt modelId="{EDDB7CCE-DD89-41DC-A532-18C3CF4611E8}" type="parTrans" cxnId="{B77C0725-EA14-4A65-A5C8-A8B63FF789AF}">
      <dgm:prSet/>
      <dgm:spPr/>
      <dgm:t>
        <a:bodyPr/>
        <a:lstStyle/>
        <a:p>
          <a:endParaRPr lang="fr-FR"/>
        </a:p>
      </dgm:t>
    </dgm:pt>
    <dgm:pt modelId="{EBAD38B5-CCBC-46EB-97ED-1F4F92FD50BD}" type="sibTrans" cxnId="{B77C0725-EA14-4A65-A5C8-A8B63FF789AF}">
      <dgm:prSet/>
      <dgm:spPr/>
      <dgm:t>
        <a:bodyPr/>
        <a:lstStyle/>
        <a:p>
          <a:endParaRPr lang="fr-FR"/>
        </a:p>
      </dgm:t>
    </dgm:pt>
    <dgm:pt modelId="{85269777-D6B3-4FB4-9EA1-EE229885C71B}" type="pres">
      <dgm:prSet presAssocID="{C26CEB7B-6371-48F5-8DF9-7DB41DD6E4FC}" presName="Name0" presStyleCnt="0">
        <dgm:presLayoutVars>
          <dgm:dir/>
          <dgm:resizeHandles val="exact"/>
        </dgm:presLayoutVars>
      </dgm:prSet>
      <dgm:spPr/>
    </dgm:pt>
    <dgm:pt modelId="{531DD117-6A4A-427C-8A80-880741809980}" type="pres">
      <dgm:prSet presAssocID="{5D170049-A05B-4112-B847-1E04E205E515}" presName="parTxOnly" presStyleLbl="node1" presStyleIdx="0" presStyleCnt="2" custLinFactX="-100000" custLinFactNeighborX="-152787" custLinFactNeighborY="180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5AE161-8D48-4F65-AB73-95938185A509}" type="pres">
      <dgm:prSet presAssocID="{D5DD555F-B98C-4985-94BD-68D3D914707E}" presName="parSpace" presStyleCnt="0"/>
      <dgm:spPr/>
    </dgm:pt>
    <dgm:pt modelId="{AEEFD6F8-1893-4E1B-B938-24EEF848E496}" type="pres">
      <dgm:prSet presAssocID="{FDF5373B-D053-4DFC-BA18-3914C6B86C2D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6D2DD4-CE12-4D4F-AE64-9799E1546340}" type="presOf" srcId="{C26CEB7B-6371-48F5-8DF9-7DB41DD6E4FC}" destId="{85269777-D6B3-4FB4-9EA1-EE229885C71B}" srcOrd="0" destOrd="0" presId="urn:microsoft.com/office/officeart/2005/8/layout/hChevron3"/>
    <dgm:cxn modelId="{1B46A9F3-CE60-475C-A2F7-518682DC2A99}" type="presOf" srcId="{5D170049-A05B-4112-B847-1E04E205E515}" destId="{531DD117-6A4A-427C-8A80-880741809980}" srcOrd="0" destOrd="0" presId="urn:microsoft.com/office/officeart/2005/8/layout/hChevron3"/>
    <dgm:cxn modelId="{E7B0AA08-3539-4622-BFCA-05CA5E18A2D1}" srcId="{C26CEB7B-6371-48F5-8DF9-7DB41DD6E4FC}" destId="{5D170049-A05B-4112-B847-1E04E205E515}" srcOrd="0" destOrd="0" parTransId="{B4B83E67-9C67-49B2-8458-199039D75850}" sibTransId="{D5DD555F-B98C-4985-94BD-68D3D914707E}"/>
    <dgm:cxn modelId="{B2AD1DFD-DF1C-4A81-AEE8-B9A38DA30E3F}" type="presOf" srcId="{FDF5373B-D053-4DFC-BA18-3914C6B86C2D}" destId="{AEEFD6F8-1893-4E1B-B938-24EEF848E496}" srcOrd="0" destOrd="0" presId="urn:microsoft.com/office/officeart/2005/8/layout/hChevron3"/>
    <dgm:cxn modelId="{B77C0725-EA14-4A65-A5C8-A8B63FF789AF}" srcId="{C26CEB7B-6371-48F5-8DF9-7DB41DD6E4FC}" destId="{FDF5373B-D053-4DFC-BA18-3914C6B86C2D}" srcOrd="1" destOrd="0" parTransId="{EDDB7CCE-DD89-41DC-A532-18C3CF4611E8}" sibTransId="{EBAD38B5-CCBC-46EB-97ED-1F4F92FD50BD}"/>
    <dgm:cxn modelId="{354EF07B-CFFC-4B9E-BD40-62F17F5BEA64}" type="presParOf" srcId="{85269777-D6B3-4FB4-9EA1-EE229885C71B}" destId="{531DD117-6A4A-427C-8A80-880741809980}" srcOrd="0" destOrd="0" presId="urn:microsoft.com/office/officeart/2005/8/layout/hChevron3"/>
    <dgm:cxn modelId="{85AB4060-E7D9-498C-A4A2-B96DD046427D}" type="presParOf" srcId="{85269777-D6B3-4FB4-9EA1-EE229885C71B}" destId="{BA5AE161-8D48-4F65-AB73-95938185A509}" srcOrd="1" destOrd="0" presId="urn:microsoft.com/office/officeart/2005/8/layout/hChevron3"/>
    <dgm:cxn modelId="{B700520E-9E3B-4CBB-8AD0-958C3894197D}" type="presParOf" srcId="{85269777-D6B3-4FB4-9EA1-EE229885C71B}" destId="{AEEFD6F8-1893-4E1B-B938-24EEF848E4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D117-6A4A-427C-8A80-880741809980}">
      <dsp:nvSpPr>
        <dsp:cNvPr id="0" name=""/>
        <dsp:cNvSpPr/>
      </dsp:nvSpPr>
      <dsp:spPr>
        <a:xfrm>
          <a:off x="0" y="0"/>
          <a:ext cx="2658991" cy="1020139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noProof="0" dirty="0" smtClean="0">
              <a:solidFill>
                <a:schemeClr val="tx1"/>
              </a:solidFill>
            </a:rPr>
            <a:t>Generate the data</a:t>
          </a:r>
          <a:endParaRPr lang="en-GB" sz="2100" kern="1200" noProof="0" dirty="0" smtClean="0">
            <a:solidFill>
              <a:schemeClr val="tx1"/>
            </a:solidFill>
          </a:endParaRPr>
        </a:p>
      </dsp:txBody>
      <dsp:txXfrm>
        <a:off x="0" y="0"/>
        <a:ext cx="2403956" cy="1020139"/>
      </dsp:txXfrm>
    </dsp:sp>
    <dsp:sp modelId="{AEEFD6F8-1893-4E1B-B938-24EEF848E496}">
      <dsp:nvSpPr>
        <dsp:cNvPr id="0" name=""/>
        <dsp:cNvSpPr/>
      </dsp:nvSpPr>
      <dsp:spPr>
        <a:xfrm>
          <a:off x="2130937" y="0"/>
          <a:ext cx="2658991" cy="102013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noProof="0" dirty="0" smtClean="0">
              <a:solidFill>
                <a:schemeClr val="tx1"/>
              </a:solidFill>
            </a:rPr>
            <a:t>Simplification</a:t>
          </a:r>
          <a:endParaRPr lang="en-GB" sz="2100" kern="1200" noProof="0" dirty="0">
            <a:solidFill>
              <a:schemeClr val="tx1"/>
            </a:solidFill>
          </a:endParaRPr>
        </a:p>
      </dsp:txBody>
      <dsp:txXfrm>
        <a:off x="2641007" y="0"/>
        <a:ext cx="1638852" cy="102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50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0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00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5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1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4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17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46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26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137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646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12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375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4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3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2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89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60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822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08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56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94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65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818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11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398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5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456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126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0937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2644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175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1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3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60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7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4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3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3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12192000" cy="1771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8925" y="2272146"/>
            <a:ext cx="10778838" cy="98367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en-GB" b="1" dirty="0" smtClean="0"/>
              <a:t>Optimized</a:t>
            </a:r>
            <a:r>
              <a:rPr lang="fr-FR" b="1" dirty="0" smtClean="0"/>
              <a:t> route for </a:t>
            </a:r>
            <a:r>
              <a:rPr lang="en-GB" b="1" dirty="0" smtClean="0"/>
              <a:t>electric</a:t>
            </a:r>
            <a:r>
              <a:rPr lang="fr-FR" b="1" dirty="0" smtClean="0"/>
              <a:t> </a:t>
            </a:r>
            <a:r>
              <a:rPr lang="en-GB" b="1" dirty="0" smtClean="0"/>
              <a:t>vehicles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en-GB" sz="3200" b="1" dirty="0" smtClean="0"/>
              <a:t>from</a:t>
            </a:r>
            <a:r>
              <a:rPr lang="fr-FR" sz="3200" b="1" dirty="0" smtClean="0"/>
              <a:t> </a:t>
            </a:r>
            <a:r>
              <a:rPr lang="fr-FR" sz="3200" b="1" dirty="0" smtClean="0"/>
              <a:t>25/03/2018 to 23/04/2018</a:t>
            </a:r>
            <a:endParaRPr lang="fr-FR" sz="4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0253" y="3835398"/>
            <a:ext cx="9144000" cy="1069111"/>
          </a:xfrm>
        </p:spPr>
        <p:txBody>
          <a:bodyPr/>
          <a:lstStyle/>
          <a:p>
            <a:r>
              <a:rPr lang="en-GB" dirty="0" smtClean="0"/>
              <a:t>LIU Jixiong  | MANGEARD </a:t>
            </a:r>
            <a:r>
              <a:rPr lang="en-GB" dirty="0" err="1" smtClean="0"/>
              <a:t>Benoît</a:t>
            </a:r>
            <a:r>
              <a:rPr lang="en-GB" dirty="0" smtClean="0"/>
              <a:t> | OBAME EDOU Yves William </a:t>
            </a:r>
          </a:p>
          <a:p>
            <a:r>
              <a:rPr lang="en-GB" dirty="0" smtClean="0"/>
              <a:t>XUAN </a:t>
            </a:r>
            <a:r>
              <a:rPr lang="en-GB" dirty="0" err="1" smtClean="0"/>
              <a:t>Yuang</a:t>
            </a:r>
            <a:r>
              <a:rPr lang="en-GB" dirty="0" smtClean="0"/>
              <a:t> | MAILLY Charles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308981"/>
            <a:ext cx="4710545" cy="9300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8925" y="5417127"/>
            <a:ext cx="477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Advisor:</a:t>
            </a:r>
          </a:p>
          <a:p>
            <a:endParaRPr lang="en-GB" dirty="0" smtClean="0"/>
          </a:p>
          <a:p>
            <a:r>
              <a:rPr lang="en-GB" dirty="0" smtClean="0"/>
              <a:t>BERRADIA </a:t>
            </a:r>
            <a:r>
              <a:rPr lang="en-GB" dirty="0" err="1" smtClean="0"/>
              <a:t>Tahar</a:t>
            </a:r>
            <a:r>
              <a:rPr lang="en-GB" dirty="0" smtClean="0"/>
              <a:t> </a:t>
            </a:r>
          </a:p>
          <a:p>
            <a:r>
              <a:rPr lang="en-GB" dirty="0" smtClean="0"/>
              <a:t>TROJET </a:t>
            </a:r>
            <a:r>
              <a:rPr lang="en-GB" dirty="0" err="1" smtClean="0"/>
              <a:t>Wassim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3273426"/>
            <a:ext cx="6899564" cy="3449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596487"/>
            <a:ext cx="6747164" cy="2459615"/>
          </a:xfrm>
        </p:spPr>
      </p:pic>
      <p:sp>
        <p:nvSpPr>
          <p:cNvPr id="8" name="ZoneTexte 7"/>
          <p:cNvSpPr txBox="1"/>
          <p:nvPr/>
        </p:nvSpPr>
        <p:spPr>
          <a:xfrm>
            <a:off x="8575964" y="1993910"/>
            <a:ext cx="361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Optimized route 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1780309" y="5076069"/>
            <a:ext cx="361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Electric vehicles</a:t>
            </a:r>
            <a:endParaRPr lang="en-GB" dirty="0"/>
          </a:p>
        </p:txBody>
      </p:sp>
      <p:sp>
        <p:nvSpPr>
          <p:cNvPr id="10" name="Flèche droite 9"/>
          <p:cNvSpPr/>
          <p:nvPr/>
        </p:nvSpPr>
        <p:spPr>
          <a:xfrm>
            <a:off x="3435928" y="5399234"/>
            <a:ext cx="706582" cy="2367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7758545" y="2324507"/>
            <a:ext cx="706582" cy="2367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 I) Generate the data</a:t>
            </a:r>
          </a:p>
          <a:p>
            <a:pPr lvl="1"/>
            <a:r>
              <a:rPr lang="en-GB" dirty="0" smtClean="0"/>
              <a:t>Simplification</a:t>
            </a:r>
          </a:p>
          <a:p>
            <a:pPr lvl="1"/>
            <a:r>
              <a:rPr lang="en-GB" dirty="0" smtClean="0"/>
              <a:t>Generate the database</a:t>
            </a:r>
          </a:p>
          <a:p>
            <a:r>
              <a:rPr lang="en-GB" dirty="0" smtClean="0"/>
              <a:t> II) Find a best path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III) Display the map in a site</a:t>
            </a:r>
          </a:p>
          <a:p>
            <a:endParaRPr lang="en-GB" dirty="0" smtClean="0"/>
          </a:p>
          <a:p>
            <a:r>
              <a:rPr lang="en-GB" dirty="0" smtClean="0"/>
              <a:t>IV)Conclusion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7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445453"/>
            <a:ext cx="5590308" cy="3241486"/>
          </a:xfr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2445452"/>
            <a:ext cx="5572279" cy="3231032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5936672" y="1731818"/>
            <a:ext cx="0" cy="477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682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r>
              <a:rPr lang="en-GB" dirty="0" smtClean="0"/>
              <a:t>efore: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88488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r>
              <a:rPr lang="en-GB" dirty="0" smtClean="0"/>
              <a:t>fter:</a:t>
            </a:r>
            <a:endParaRPr lang="en-GB" dirty="0"/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394855349"/>
              </p:ext>
            </p:extLst>
          </p:nvPr>
        </p:nvGraphicFramePr>
        <p:xfrm>
          <a:off x="-1" y="471054"/>
          <a:ext cx="4793674" cy="102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96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63" y="3162344"/>
            <a:ext cx="982240" cy="1241761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7" y="1491193"/>
            <a:ext cx="2476141" cy="1281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58" y="3947938"/>
            <a:ext cx="1887806" cy="579826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 smtClean="0">
                  <a:solidFill>
                    <a:schemeClr val="tx1"/>
                  </a:solidFill>
                </a:rPr>
                <a:t>Generate the data</a:t>
              </a:r>
              <a:endParaRPr lang="en-GB" sz="2100" kern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0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0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7" y="0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 smtClean="0">
                  <a:solidFill>
                    <a:schemeClr val="tx1"/>
                  </a:solidFill>
                </a:rPr>
                <a:t>Simplification</a:t>
              </a:r>
              <a:endParaRPr lang="en-GB" sz="21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necteur droit avec flèche 13"/>
          <p:cNvCxnSpPr/>
          <p:nvPr/>
        </p:nvCxnSpPr>
        <p:spPr>
          <a:xfrm>
            <a:off x="1853846" y="5487333"/>
            <a:ext cx="36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201978" y="2125974"/>
            <a:ext cx="5046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Database</a:t>
            </a:r>
            <a:r>
              <a:rPr lang="fr-FR" dirty="0" smtClean="0"/>
              <a:t> backup.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 </a:t>
            </a:r>
            <a:r>
              <a:rPr lang="en-GB" dirty="0" err="1" smtClean="0"/>
              <a:t>Eij</a:t>
            </a:r>
            <a:r>
              <a:rPr lang="en-GB" dirty="0" smtClean="0"/>
              <a:t>, </a:t>
            </a:r>
            <a:r>
              <a:rPr lang="en-GB" dirty="0" smtClean="0"/>
              <a:t>electrical energy coefficient for each road arc.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Tij</a:t>
            </a:r>
            <a:r>
              <a:rPr lang="fr-FR" dirty="0" smtClean="0"/>
              <a:t>, time coefficient for </a:t>
            </a:r>
            <a:r>
              <a:rPr lang="fr-FR" dirty="0" err="1" smtClean="0"/>
              <a:t>each</a:t>
            </a:r>
            <a:r>
              <a:rPr lang="fr-FR" dirty="0" smtClean="0"/>
              <a:t> road arc (</a:t>
            </a:r>
            <a:r>
              <a:rPr lang="fr-FR" dirty="0" err="1" smtClean="0"/>
              <a:t>traffic</a:t>
            </a:r>
            <a:r>
              <a:rPr lang="fr-FR" dirty="0" smtClean="0"/>
              <a:t>, speed…)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 c</a:t>
            </a:r>
            <a:r>
              <a:rPr lang="en-GB" dirty="0" smtClean="0"/>
              <a:t>harge time at each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Update database</a:t>
            </a:r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3406534" y="4932218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Tij</a:t>
            </a:r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3406533" y="5673117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Eij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116</TotalTime>
  <Words>100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Thème Office</vt:lpstr>
      <vt:lpstr> Optimized route for electric vehicles from 25/03/2018 to 23/04/2018</vt:lpstr>
      <vt:lpstr>INTRODUCTION</vt:lpstr>
      <vt:lpstr>PLAN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 Jixiong</dc:creator>
  <cp:lastModifiedBy>LIU Jixiong</cp:lastModifiedBy>
  <cp:revision>17</cp:revision>
  <dcterms:created xsi:type="dcterms:W3CDTF">2018-04-20T11:47:32Z</dcterms:created>
  <dcterms:modified xsi:type="dcterms:W3CDTF">2018-04-20T13:46:09Z</dcterms:modified>
</cp:coreProperties>
</file>