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Generate the data</a:t>
          </a: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Simplification</a:t>
          </a: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Generate the data</a:t>
          </a: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Simplification</a:t>
          </a: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en-GB" b="1" dirty="0"/>
              <a:t>Optimized</a:t>
            </a:r>
            <a:r>
              <a:rPr lang="fr-FR" b="1" dirty="0"/>
              <a:t> route for </a:t>
            </a:r>
            <a:r>
              <a:rPr lang="en-GB" b="1" dirty="0"/>
              <a:t>electric</a:t>
            </a:r>
            <a:r>
              <a:rPr lang="fr-FR" b="1" dirty="0"/>
              <a:t> </a:t>
            </a:r>
            <a:r>
              <a:rPr lang="en-GB" b="1" dirty="0"/>
              <a:t>vehicles</a:t>
            </a:r>
            <a:br>
              <a:rPr lang="fr-FR" b="1" dirty="0"/>
            </a:br>
            <a:r>
              <a:rPr lang="en-GB" sz="3200" b="1" dirty="0"/>
              <a:t>from</a:t>
            </a:r>
            <a:r>
              <a:rPr lang="fr-FR" sz="3200" b="1" dirty="0"/>
              <a:t> 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/>
              <a:t>LIU Jixiong  | MANGEARD </a:t>
            </a:r>
            <a:r>
              <a:rPr lang="en-GB" dirty="0" err="1"/>
              <a:t>Benoît</a:t>
            </a:r>
            <a:r>
              <a:rPr lang="en-GB" dirty="0"/>
              <a:t> | OBAME EDOU Yves William </a:t>
            </a:r>
          </a:p>
          <a:p>
            <a:r>
              <a:rPr lang="en-GB" dirty="0"/>
              <a:t>XUAN </a:t>
            </a:r>
            <a:r>
              <a:rPr lang="en-GB" dirty="0" err="1"/>
              <a:t>Yuang</a:t>
            </a:r>
            <a:r>
              <a:rPr lang="en-GB" dirty="0"/>
              <a:t> | MAILLY Charles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Advisor:</a:t>
            </a:r>
          </a:p>
          <a:p>
            <a:endParaRPr lang="en-GB" dirty="0"/>
          </a:p>
          <a:p>
            <a:r>
              <a:rPr lang="en-GB" dirty="0"/>
              <a:t>BERRADIA </a:t>
            </a:r>
            <a:r>
              <a:rPr lang="en-GB" dirty="0" err="1"/>
              <a:t>Tahar</a:t>
            </a:r>
            <a:r>
              <a:rPr lang="en-GB" dirty="0"/>
              <a:t> </a:t>
            </a:r>
          </a:p>
          <a:p>
            <a:r>
              <a:rPr lang="en-GB" dirty="0"/>
              <a:t>TROJET </a:t>
            </a:r>
            <a:r>
              <a:rPr lang="en-GB" dirty="0" err="1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465127" y="1862842"/>
            <a:ext cx="361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GB" b="1" dirty="0"/>
            </a:br>
            <a:r>
              <a:rPr lang="en-GB" b="1" dirty="0"/>
              <a:t>Electric vehicles can reach it’s destination by this optimized route</a:t>
            </a:r>
            <a:r>
              <a:rPr lang="en-GB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02439" y="5332927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Recharging time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439764" y="5435782"/>
            <a:ext cx="706582" cy="1636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405575"/>
            <a:ext cx="706582" cy="1556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I) Generate the data</a:t>
            </a:r>
          </a:p>
          <a:p>
            <a:pPr lvl="2"/>
            <a:r>
              <a:rPr lang="en-GB" dirty="0"/>
              <a:t>Simplification</a:t>
            </a:r>
          </a:p>
          <a:p>
            <a:pPr lvl="2"/>
            <a:r>
              <a:rPr lang="en-GB" dirty="0"/>
              <a:t>Generate the database</a:t>
            </a:r>
          </a:p>
          <a:p>
            <a:r>
              <a:rPr lang="en-GB" dirty="0"/>
              <a:t> II) Find the most optimal path</a:t>
            </a:r>
          </a:p>
          <a:p>
            <a:pPr lvl="1"/>
            <a:endParaRPr lang="en-GB" dirty="0"/>
          </a:p>
          <a:p>
            <a:r>
              <a:rPr lang="en-GB" dirty="0"/>
              <a:t>III) Display the map in a site</a:t>
            </a:r>
          </a:p>
          <a:p>
            <a:endParaRPr lang="en-GB" dirty="0"/>
          </a:p>
          <a:p>
            <a:r>
              <a:rPr lang="en-GB" dirty="0"/>
              <a:t>IV)Results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394855349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Generate the data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Simplification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201978" y="2125974"/>
            <a:ext cx="5046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  <a:r>
              <a:rPr lang="fr-FR" dirty="0"/>
              <a:t> backup.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Eij</a:t>
            </a:r>
            <a:r>
              <a:rPr lang="en-GB" dirty="0"/>
              <a:t>, electrical energy coefficient for each road arc.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Tij</a:t>
            </a:r>
            <a:r>
              <a:rPr lang="fr-FR" dirty="0"/>
              <a:t>, time coefficient for </a:t>
            </a:r>
            <a:r>
              <a:rPr lang="fr-FR" dirty="0" err="1"/>
              <a:t>each</a:t>
            </a:r>
            <a:r>
              <a:rPr lang="fr-FR" dirty="0"/>
              <a:t> road arc (</a:t>
            </a:r>
            <a:r>
              <a:rPr lang="fr-FR" dirty="0" err="1"/>
              <a:t>traffic</a:t>
            </a:r>
            <a:r>
              <a:rPr lang="fr-FR" dirty="0"/>
              <a:t>, speed…)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charge time at each station.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Update database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97F2EB6-8E31-4B3A-BA80-2A2AB2212A07}"/>
              </a:ext>
            </a:extLst>
          </p:cNvPr>
          <p:cNvCxnSpPr>
            <a:cxnSpLocks/>
          </p:cNvCxnSpPr>
          <p:nvPr/>
        </p:nvCxnSpPr>
        <p:spPr>
          <a:xfrm>
            <a:off x="1329495" y="4792080"/>
            <a:ext cx="4922186" cy="12148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1C55BCD-2FE3-43D5-879A-8C589E830D03}"/>
              </a:ext>
            </a:extLst>
          </p:cNvPr>
          <p:cNvSpPr txBox="1"/>
          <p:nvPr/>
        </p:nvSpPr>
        <p:spPr>
          <a:xfrm>
            <a:off x="2641007" y="5162843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Tij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C86E5B7-F6DE-451E-8A4E-7EAD6F7A6DEB}"/>
              </a:ext>
            </a:extLst>
          </p:cNvPr>
          <p:cNvSpPr txBox="1"/>
          <p:nvPr/>
        </p:nvSpPr>
        <p:spPr>
          <a:xfrm>
            <a:off x="4279859" y="5214826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Parameters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1054780" y="1885298"/>
            <a:ext cx="483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Starting</a:t>
            </a:r>
            <a:r>
              <a:rPr lang="fr-FR" sz="2400" dirty="0"/>
              <a:t> and </a:t>
            </a:r>
            <a:r>
              <a:rPr lang="fr-FR" sz="2400" dirty="0" err="1"/>
              <a:t>arriving</a:t>
            </a:r>
            <a:r>
              <a:rPr lang="fr-FR" sz="2400" dirty="0"/>
              <a:t> points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Starting</a:t>
            </a:r>
            <a:r>
              <a:rPr lang="fr-FR" sz="2400" dirty="0"/>
              <a:t> and </a:t>
            </a:r>
            <a:r>
              <a:rPr lang="fr-FR" sz="2400" dirty="0" err="1"/>
              <a:t>arriving</a:t>
            </a:r>
            <a:r>
              <a:rPr lang="fr-FR" sz="2400" dirty="0"/>
              <a:t> </a:t>
            </a:r>
            <a:r>
              <a:rPr lang="fr-FR" sz="2400" dirty="0" err="1"/>
              <a:t>energy</a:t>
            </a:r>
            <a:endParaRPr lang="fr-FR" sz="2400" dirty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Vehicule’s</a:t>
            </a:r>
            <a:r>
              <a:rPr lang="fr-FR" sz="2400" dirty="0"/>
              <a:t> </a:t>
            </a:r>
            <a:r>
              <a:rPr lang="fr-FR" sz="2400" dirty="0" err="1"/>
              <a:t>battery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endParaRPr lang="fr-FR" sz="2400" dirty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Travel</a:t>
            </a:r>
            <a:r>
              <a:rPr lang="fr-FR" sz="2400" dirty="0"/>
              <a:t> time and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consumption</a:t>
            </a:r>
            <a:r>
              <a:rPr lang="fr-FR" sz="2400" dirty="0"/>
              <a:t> of the </a:t>
            </a:r>
            <a:r>
              <a:rPr lang="fr-FR" sz="2400" dirty="0" err="1"/>
              <a:t>roads</a:t>
            </a:r>
            <a:endParaRPr lang="fr-FR" sz="2400" dirty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Number</a:t>
            </a:r>
            <a:r>
              <a:rPr lang="fr-FR" sz="2400" dirty="0"/>
              <a:t> of stations </a:t>
            </a:r>
          </a:p>
        </p:txBody>
      </p:sp>
      <p:pic>
        <p:nvPicPr>
          <p:cNvPr id="13" name="Image 12" descr="Une image contenant transport&#10;&#10;Description générée avec un niveau de confiance élevé">
            <a:extLst>
              <a:ext uri="{FF2B5EF4-FFF2-40B4-BE49-F238E27FC236}">
                <a16:creationId xmlns:a16="http://schemas.microsoft.com/office/drawing/2014/main" id="{0C74B715-8890-43B0-9B53-B709CC54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35" y="1748045"/>
            <a:ext cx="4839583" cy="4105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46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Calculation method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575528" y="2090172"/>
            <a:ext cx="552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Find</a:t>
            </a:r>
            <a:r>
              <a:rPr lang="fr-FR" sz="2400" dirty="0"/>
              <a:t> the best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Determine</a:t>
            </a:r>
            <a:r>
              <a:rPr lang="fr-FR" sz="2400" dirty="0"/>
              <a:t> the best </a:t>
            </a:r>
            <a:r>
              <a:rPr lang="fr-FR" sz="2400" dirty="0" err="1"/>
              <a:t>itineraries</a:t>
            </a:r>
            <a:r>
              <a:rPr lang="fr-FR" sz="2400" dirty="0"/>
              <a:t> </a:t>
            </a:r>
            <a:r>
              <a:rPr lang="fr-FR" sz="2400" dirty="0" err="1"/>
              <a:t>going</a:t>
            </a:r>
            <a:r>
              <a:rPr lang="fr-FR" sz="2400" dirty="0"/>
              <a:t> </a:t>
            </a:r>
            <a:r>
              <a:rPr lang="fr-FR" sz="2400" dirty="0" err="1"/>
              <a:t>through</a:t>
            </a:r>
            <a:r>
              <a:rPr lang="fr-FR" sz="2400" dirty="0"/>
              <a:t> </a:t>
            </a:r>
            <a:r>
              <a:rPr lang="fr-FR" sz="2400" dirty="0" err="1"/>
              <a:t>these</a:t>
            </a:r>
            <a:r>
              <a:rPr lang="fr-FR" sz="2400" dirty="0"/>
              <a:t>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Choose</a:t>
            </a:r>
            <a:r>
              <a:rPr lang="fr-FR" sz="2400" dirty="0"/>
              <a:t> the </a:t>
            </a:r>
            <a:r>
              <a:rPr lang="fr-FR" sz="2400" dirty="0" err="1"/>
              <a:t>itinerary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lowest</a:t>
            </a:r>
            <a:r>
              <a:rPr lang="fr-FR" sz="2400" dirty="0"/>
              <a:t> </a:t>
            </a:r>
            <a:r>
              <a:rPr lang="fr-FR" sz="2400" dirty="0" err="1"/>
              <a:t>travel</a:t>
            </a:r>
            <a:r>
              <a:rPr lang="fr-FR" sz="2400" dirty="0"/>
              <a:t> time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3B8B09-D01E-4186-A56A-F008F74C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72" y="1762491"/>
            <a:ext cx="523875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37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B06DFCE-351A-45A3-9515-2450456890B5}"/>
              </a:ext>
            </a:extLst>
          </p:cNvPr>
          <p:cNvSpPr txBox="1"/>
          <p:nvPr/>
        </p:nvSpPr>
        <p:spPr>
          <a:xfrm>
            <a:off x="6800090" y="1871003"/>
            <a:ext cx="408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</a:t>
            </a:r>
            <a:r>
              <a:rPr lang="fr-FR" dirty="0" err="1"/>
              <a:t>response</a:t>
            </a:r>
            <a:r>
              <a:rPr lang="fr-FR" dirty="0"/>
              <a:t> time due to the: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 in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 to </a:t>
            </a:r>
            <a:r>
              <a:rPr lang="fr-FR" dirty="0" err="1"/>
              <a:t>treat</a:t>
            </a:r>
            <a:endParaRPr lang="fr-FR" dirty="0"/>
          </a:p>
        </p:txBody>
      </p:sp>
      <p:pic>
        <p:nvPicPr>
          <p:cNvPr id="4" name="Image 3" descr="Une image contenant objet, horloge, lisant, photo&#10;&#10;Description générée avec un niveau de confiance très élevé">
            <a:extLst>
              <a:ext uri="{FF2B5EF4-FFF2-40B4-BE49-F238E27FC236}">
                <a16:creationId xmlns:a16="http://schemas.microsoft.com/office/drawing/2014/main" id="{966EFA8B-4267-4F4A-A239-5B3D19101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0" y="3260187"/>
            <a:ext cx="4089009" cy="244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E96C3269-EFBA-46F2-A9E6-D29ABA29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9302" r="2315" b="31088"/>
          <a:stretch/>
        </p:blipFill>
        <p:spPr>
          <a:xfrm>
            <a:off x="576774" y="1871003"/>
            <a:ext cx="5824025" cy="3812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48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endParaRPr lang="fr-FR" dirty="0"/>
          </a:p>
        </p:txBody>
      </p:sp>
      <p:pic>
        <p:nvPicPr>
          <p:cNvPr id="14" name="Image 1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136E7D1-F350-413C-8C4F-354DB8B6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7" y="1796617"/>
            <a:ext cx="3048000" cy="478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C967E7B-DC9A-46C8-9161-FA51A0076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" y="2006600"/>
            <a:ext cx="6807200" cy="284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75537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346</TotalTime>
  <Words>181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Yves William OBAME EDOU</cp:lastModifiedBy>
  <cp:revision>41</cp:revision>
  <dcterms:created xsi:type="dcterms:W3CDTF">2018-04-20T11:47:32Z</dcterms:created>
  <dcterms:modified xsi:type="dcterms:W3CDTF">2018-04-22T19:58:32Z</dcterms:modified>
</cp:coreProperties>
</file>