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6"/>
  </p:sldMasterIdLst>
  <p:notesMasterIdLst>
    <p:notesMasterId r:id="rId22"/>
  </p:notesMasterIdLst>
  <p:handoutMasterIdLst>
    <p:handoutMasterId r:id="rId23"/>
  </p:handoutMasterIdLst>
  <p:sldIdLst>
    <p:sldId id="256" r:id="rId7"/>
    <p:sldId id="27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1" r:id="rId20"/>
    <p:sldId id="27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C8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1E63F-675D-45AE-BC77-44F3543CDCCC}" v="16" dt="2023-01-27T08:51:16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57" autoAdjust="0"/>
  </p:normalViewPr>
  <p:slideViewPr>
    <p:cSldViewPr>
      <p:cViewPr varScale="1">
        <p:scale>
          <a:sx n="112" d="100"/>
          <a:sy n="112" d="100"/>
        </p:scale>
        <p:origin x="3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Spranz" userId="912031f6-db21-400d-8621-aef678bc51ef" providerId="ADAL" clId="{0041E63F-675D-45AE-BC77-44F3543CDCCC}"/>
    <pc:docChg chg="undo custSel addSld delSld modSld">
      <pc:chgData name="Christine Spranz" userId="912031f6-db21-400d-8621-aef678bc51ef" providerId="ADAL" clId="{0041E63F-675D-45AE-BC77-44F3543CDCCC}" dt="2023-01-27T08:54:10.132" v="805" actId="20577"/>
      <pc:docMkLst>
        <pc:docMk/>
      </pc:docMkLst>
      <pc:sldChg chg="addSp delSp modSp mod">
        <pc:chgData name="Christine Spranz" userId="912031f6-db21-400d-8621-aef678bc51ef" providerId="ADAL" clId="{0041E63F-675D-45AE-BC77-44F3543CDCCC}" dt="2023-01-27T08:53:53.484" v="788" actId="20577"/>
        <pc:sldMkLst>
          <pc:docMk/>
          <pc:sldMk cId="4009480173" sldId="256"/>
        </pc:sldMkLst>
        <pc:spChg chg="mod">
          <ac:chgData name="Christine Spranz" userId="912031f6-db21-400d-8621-aef678bc51ef" providerId="ADAL" clId="{0041E63F-675D-45AE-BC77-44F3543CDCCC}" dt="2023-01-27T08:53:53.484" v="788" actId="20577"/>
          <ac:spMkLst>
            <pc:docMk/>
            <pc:sldMk cId="4009480173" sldId="256"/>
            <ac:spMk id="2" creationId="{FB60F1FD-79AF-46B8-B07C-4FC921F57FF2}"/>
          </ac:spMkLst>
        </pc:spChg>
        <pc:picChg chg="add del mod">
          <ac:chgData name="Christine Spranz" userId="912031f6-db21-400d-8621-aef678bc51ef" providerId="ADAL" clId="{0041E63F-675D-45AE-BC77-44F3543CDCCC}" dt="2023-01-27T06:52:42.254" v="6" actId="21"/>
          <ac:picMkLst>
            <pc:docMk/>
            <pc:sldMk cId="4009480173" sldId="256"/>
            <ac:picMk id="4" creationId="{61B3021C-2DE8-423A-B21B-1E4B2A22B155}"/>
          </ac:picMkLst>
        </pc:picChg>
        <pc:picChg chg="add del mod">
          <ac:chgData name="Christine Spranz" userId="912031f6-db21-400d-8621-aef678bc51ef" providerId="ADAL" clId="{0041E63F-675D-45AE-BC77-44F3543CDCCC}" dt="2023-01-27T06:52:42.254" v="6" actId="21"/>
          <ac:picMkLst>
            <pc:docMk/>
            <pc:sldMk cId="4009480173" sldId="256"/>
            <ac:picMk id="7" creationId="{201DBF85-640C-468D-99F6-9E33BCE9773F}"/>
          </ac:picMkLst>
        </pc:picChg>
      </pc:sldChg>
      <pc:sldChg chg="addSp delSp modSp mod">
        <pc:chgData name="Christine Spranz" userId="912031f6-db21-400d-8621-aef678bc51ef" providerId="ADAL" clId="{0041E63F-675D-45AE-BC77-44F3543CDCCC}" dt="2023-01-27T08:49:56.904" v="496" actId="207"/>
        <pc:sldMkLst>
          <pc:docMk/>
          <pc:sldMk cId="4259213124" sldId="258"/>
        </pc:sldMkLst>
        <pc:spChg chg="mod">
          <ac:chgData name="Christine Spranz" userId="912031f6-db21-400d-8621-aef678bc51ef" providerId="ADAL" clId="{0041E63F-675D-45AE-BC77-44F3543CDCCC}" dt="2023-01-27T08:49:56.904" v="496" actId="207"/>
          <ac:spMkLst>
            <pc:docMk/>
            <pc:sldMk cId="4259213124" sldId="258"/>
            <ac:spMk id="4" creationId="{0D7B8454-B3BF-4910-A943-C1164825916D}"/>
          </ac:spMkLst>
        </pc:spChg>
        <pc:spChg chg="del topLvl">
          <ac:chgData name="Christine Spranz" userId="912031f6-db21-400d-8621-aef678bc51ef" providerId="ADAL" clId="{0041E63F-675D-45AE-BC77-44F3543CDCCC}" dt="2023-01-27T08:37:10.733" v="191" actId="478"/>
          <ac:spMkLst>
            <pc:docMk/>
            <pc:sldMk cId="4259213124" sldId="258"/>
            <ac:spMk id="17" creationId="{F103007D-7AC8-42FC-BBF4-06C68A855DF8}"/>
          </ac:spMkLst>
        </pc:spChg>
        <pc:grpChg chg="mod topLvl">
          <ac:chgData name="Christine Spranz" userId="912031f6-db21-400d-8621-aef678bc51ef" providerId="ADAL" clId="{0041E63F-675D-45AE-BC77-44F3543CDCCC}" dt="2023-01-27T08:47:56.930" v="420" actId="1036"/>
          <ac:grpSpMkLst>
            <pc:docMk/>
            <pc:sldMk cId="4259213124" sldId="258"/>
            <ac:grpSpMk id="13" creationId="{B375C887-15E5-4FFB-BC7E-A76C950211CA}"/>
          </ac:grpSpMkLst>
        </pc:grpChg>
        <pc:grpChg chg="del">
          <ac:chgData name="Christine Spranz" userId="912031f6-db21-400d-8621-aef678bc51ef" providerId="ADAL" clId="{0041E63F-675D-45AE-BC77-44F3543CDCCC}" dt="2023-01-27T08:37:10.733" v="191" actId="478"/>
          <ac:grpSpMkLst>
            <pc:docMk/>
            <pc:sldMk cId="4259213124" sldId="258"/>
            <ac:grpSpMk id="18" creationId="{4E99BF5C-3439-40FD-9544-DB1F0F06D16D}"/>
          </ac:grpSpMkLst>
        </pc:grpChg>
        <pc:picChg chg="add del mod">
          <ac:chgData name="Christine Spranz" userId="912031f6-db21-400d-8621-aef678bc51ef" providerId="ADAL" clId="{0041E63F-675D-45AE-BC77-44F3543CDCCC}" dt="2023-01-27T08:46:09.943" v="198" actId="478"/>
          <ac:picMkLst>
            <pc:docMk/>
            <pc:sldMk cId="4259213124" sldId="258"/>
            <ac:picMk id="11" creationId="{510DF0E2-9716-48E7-8CF7-8C003BA9714E}"/>
          </ac:picMkLst>
        </pc:picChg>
        <pc:picChg chg="add mod">
          <ac:chgData name="Christine Spranz" userId="912031f6-db21-400d-8621-aef678bc51ef" providerId="ADAL" clId="{0041E63F-675D-45AE-BC77-44F3543CDCCC}" dt="2023-01-27T08:47:56.930" v="420" actId="1036"/>
          <ac:picMkLst>
            <pc:docMk/>
            <pc:sldMk cId="4259213124" sldId="258"/>
            <ac:picMk id="14" creationId="{87AFF982-8FC6-46B6-B079-30BB29AC99D9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24.567" v="431" actId="1035"/>
        <pc:sldMkLst>
          <pc:docMk/>
          <pc:sldMk cId="1481233496" sldId="259"/>
        </pc:sldMkLst>
        <pc:picChg chg="add mod">
          <ac:chgData name="Christine Spranz" userId="912031f6-db21-400d-8621-aef678bc51ef" providerId="ADAL" clId="{0041E63F-675D-45AE-BC77-44F3543CDCCC}" dt="2023-01-27T08:48:24.567" v="431" actId="1035"/>
          <ac:picMkLst>
            <pc:docMk/>
            <pc:sldMk cId="1481233496" sldId="259"/>
            <ac:picMk id="10" creationId="{EC07F2AF-25FC-4A87-BC04-C84A286D2EF1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19.060" v="429" actId="1035"/>
        <pc:sldMkLst>
          <pc:docMk/>
          <pc:sldMk cId="3863279301" sldId="260"/>
        </pc:sldMkLst>
        <pc:grpChg chg="mod">
          <ac:chgData name="Christine Spranz" userId="912031f6-db21-400d-8621-aef678bc51ef" providerId="ADAL" clId="{0041E63F-675D-45AE-BC77-44F3543CDCCC}" dt="2023-01-27T08:48:16.110" v="427" actId="1035"/>
          <ac:grpSpMkLst>
            <pc:docMk/>
            <pc:sldMk cId="3863279301" sldId="260"/>
            <ac:grpSpMk id="7" creationId="{12A7EEDF-B106-48DE-802F-1E8D1C5CA674}"/>
          </ac:grpSpMkLst>
        </pc:grpChg>
        <pc:picChg chg="add mod">
          <ac:chgData name="Christine Spranz" userId="912031f6-db21-400d-8621-aef678bc51ef" providerId="ADAL" clId="{0041E63F-675D-45AE-BC77-44F3543CDCCC}" dt="2023-01-27T08:48:19.060" v="429" actId="1035"/>
          <ac:picMkLst>
            <pc:docMk/>
            <pc:sldMk cId="3863279301" sldId="260"/>
            <ac:picMk id="10" creationId="{8540A41B-EACB-467A-B9AD-43E50F6DF955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27.579" v="432" actId="1035"/>
        <pc:sldMkLst>
          <pc:docMk/>
          <pc:sldMk cId="2800488006" sldId="261"/>
        </pc:sldMkLst>
        <pc:picChg chg="add mod">
          <ac:chgData name="Christine Spranz" userId="912031f6-db21-400d-8621-aef678bc51ef" providerId="ADAL" clId="{0041E63F-675D-45AE-BC77-44F3543CDCCC}" dt="2023-01-27T08:48:27.579" v="432" actId="1035"/>
          <ac:picMkLst>
            <pc:docMk/>
            <pc:sldMk cId="2800488006" sldId="261"/>
            <ac:picMk id="10" creationId="{CDACE9A3-8C0D-4B14-980B-F733338ED628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30.211" v="433" actId="1035"/>
        <pc:sldMkLst>
          <pc:docMk/>
          <pc:sldMk cId="3780049812" sldId="262"/>
        </pc:sldMkLst>
        <pc:picChg chg="add mod">
          <ac:chgData name="Christine Spranz" userId="912031f6-db21-400d-8621-aef678bc51ef" providerId="ADAL" clId="{0041E63F-675D-45AE-BC77-44F3543CDCCC}" dt="2023-01-27T08:48:30.211" v="433" actId="1035"/>
          <ac:picMkLst>
            <pc:docMk/>
            <pc:sldMk cId="3780049812" sldId="262"/>
            <ac:picMk id="10" creationId="{784C8568-655A-4B71-944C-F7373FA38D9D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33.176" v="434" actId="1035"/>
        <pc:sldMkLst>
          <pc:docMk/>
          <pc:sldMk cId="1835164560" sldId="263"/>
        </pc:sldMkLst>
        <pc:picChg chg="add mod">
          <ac:chgData name="Christine Spranz" userId="912031f6-db21-400d-8621-aef678bc51ef" providerId="ADAL" clId="{0041E63F-675D-45AE-BC77-44F3543CDCCC}" dt="2023-01-27T08:48:33.176" v="434" actId="1035"/>
          <ac:picMkLst>
            <pc:docMk/>
            <pc:sldMk cId="1835164560" sldId="263"/>
            <ac:picMk id="10" creationId="{F3C1D244-3F0D-4429-AE34-6924E81A9823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7:27.123" v="405" actId="1076"/>
        <pc:sldMkLst>
          <pc:docMk/>
          <pc:sldMk cId="1584218532" sldId="264"/>
        </pc:sldMkLst>
        <pc:picChg chg="add mod">
          <ac:chgData name="Christine Spranz" userId="912031f6-db21-400d-8621-aef678bc51ef" providerId="ADAL" clId="{0041E63F-675D-45AE-BC77-44F3543CDCCC}" dt="2023-01-27T08:47:27.123" v="405" actId="1076"/>
          <ac:picMkLst>
            <pc:docMk/>
            <pc:sldMk cId="1584218532" sldId="264"/>
            <ac:picMk id="10" creationId="{0F438775-0AA4-43BA-A500-88CEA65E8AC9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50:22.272" v="506" actId="207"/>
        <pc:sldMkLst>
          <pc:docMk/>
          <pc:sldMk cId="333019784" sldId="265"/>
        </pc:sldMkLst>
        <pc:spChg chg="mod">
          <ac:chgData name="Christine Spranz" userId="912031f6-db21-400d-8621-aef678bc51ef" providerId="ADAL" clId="{0041E63F-675D-45AE-BC77-44F3543CDCCC}" dt="2023-01-27T08:50:22.272" v="506" actId="207"/>
          <ac:spMkLst>
            <pc:docMk/>
            <pc:sldMk cId="333019784" sldId="265"/>
            <ac:spMk id="4" creationId="{A742B1B9-435D-4DBF-9989-F85B5D5B4C94}"/>
          </ac:spMkLst>
        </pc:spChg>
        <pc:picChg chg="add mod">
          <ac:chgData name="Christine Spranz" userId="912031f6-db21-400d-8621-aef678bc51ef" providerId="ADAL" clId="{0041E63F-675D-45AE-BC77-44F3543CDCCC}" dt="2023-01-27T08:48:45.538" v="439" actId="1035"/>
          <ac:picMkLst>
            <pc:docMk/>
            <pc:sldMk cId="333019784" sldId="265"/>
            <ac:picMk id="10" creationId="{00454D83-663F-4249-9EBB-2E9610CFC7F4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42.863" v="437" actId="1035"/>
        <pc:sldMkLst>
          <pc:docMk/>
          <pc:sldMk cId="3364287386" sldId="266"/>
        </pc:sldMkLst>
        <pc:picChg chg="add mod">
          <ac:chgData name="Christine Spranz" userId="912031f6-db21-400d-8621-aef678bc51ef" providerId="ADAL" clId="{0041E63F-675D-45AE-BC77-44F3543CDCCC}" dt="2023-01-27T08:48:42.863" v="437" actId="1035"/>
          <ac:picMkLst>
            <pc:docMk/>
            <pc:sldMk cId="3364287386" sldId="266"/>
            <ac:picMk id="10" creationId="{25099D88-A2D2-421C-B09E-142C1CE4DC68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48:50.689" v="455" actId="1036"/>
        <pc:sldMkLst>
          <pc:docMk/>
          <pc:sldMk cId="189103755" sldId="268"/>
        </pc:sldMkLst>
        <pc:picChg chg="add mod">
          <ac:chgData name="Christine Spranz" userId="912031f6-db21-400d-8621-aef678bc51ef" providerId="ADAL" clId="{0041E63F-675D-45AE-BC77-44F3543CDCCC}" dt="2023-01-27T08:48:50.689" v="455" actId="1036"/>
          <ac:picMkLst>
            <pc:docMk/>
            <pc:sldMk cId="189103755" sldId="268"/>
            <ac:picMk id="10" creationId="{ACBF04E1-661C-4664-B3DB-7E757B80F957}"/>
          </ac:picMkLst>
        </pc:picChg>
      </pc:sldChg>
      <pc:sldChg chg="addSp delSp modSp mod">
        <pc:chgData name="Christine Spranz" userId="912031f6-db21-400d-8621-aef678bc51ef" providerId="ADAL" clId="{0041E63F-675D-45AE-BC77-44F3543CDCCC}" dt="2023-01-27T08:49:02.608" v="464" actId="1035"/>
        <pc:sldMkLst>
          <pc:docMk/>
          <pc:sldMk cId="3033731888" sldId="269"/>
        </pc:sldMkLst>
        <pc:graphicFrameChg chg="del">
          <ac:chgData name="Christine Spranz" userId="912031f6-db21-400d-8621-aef678bc51ef" providerId="ADAL" clId="{0041E63F-675D-45AE-BC77-44F3543CDCCC}" dt="2023-01-27T08:48:58.648" v="456" actId="478"/>
          <ac:graphicFrameMkLst>
            <pc:docMk/>
            <pc:sldMk cId="3033731888" sldId="269"/>
            <ac:graphicFrameMk id="2" creationId="{15A6BDA2-A724-46D1-AF9F-76F510B96402}"/>
          </ac:graphicFrameMkLst>
        </pc:graphicFrameChg>
        <pc:picChg chg="add mod">
          <ac:chgData name="Christine Spranz" userId="912031f6-db21-400d-8621-aef678bc51ef" providerId="ADAL" clId="{0041E63F-675D-45AE-BC77-44F3543CDCCC}" dt="2023-01-27T08:49:02.608" v="464" actId="1035"/>
          <ac:picMkLst>
            <pc:docMk/>
            <pc:sldMk cId="3033731888" sldId="269"/>
            <ac:picMk id="10" creationId="{22EB04FB-9652-4645-9DC9-26076CA3FBB4}"/>
          </ac:picMkLst>
        </pc:picChg>
      </pc:sldChg>
      <pc:sldChg chg="addSp modSp mod">
        <pc:chgData name="Christine Spranz" userId="912031f6-db21-400d-8621-aef678bc51ef" providerId="ADAL" clId="{0041E63F-675D-45AE-BC77-44F3543CDCCC}" dt="2023-01-27T08:53:01.590" v="767" actId="115"/>
        <pc:sldMkLst>
          <pc:docMk/>
          <pc:sldMk cId="3501096115" sldId="270"/>
        </pc:sldMkLst>
        <pc:spChg chg="mod">
          <ac:chgData name="Christine Spranz" userId="912031f6-db21-400d-8621-aef678bc51ef" providerId="ADAL" clId="{0041E63F-675D-45AE-BC77-44F3543CDCCC}" dt="2023-01-27T08:50:39.488" v="507" actId="6549"/>
          <ac:spMkLst>
            <pc:docMk/>
            <pc:sldMk cId="3501096115" sldId="270"/>
            <ac:spMk id="4" creationId="{A742B1B9-435D-4DBF-9989-F85B5D5B4C94}"/>
          </ac:spMkLst>
        </pc:spChg>
        <pc:spChg chg="mod">
          <ac:chgData name="Christine Spranz" userId="912031f6-db21-400d-8621-aef678bc51ef" providerId="ADAL" clId="{0041E63F-675D-45AE-BC77-44F3543CDCCC}" dt="2023-01-27T08:53:01.590" v="767" actId="115"/>
          <ac:spMkLst>
            <pc:docMk/>
            <pc:sldMk cId="3501096115" sldId="270"/>
            <ac:spMk id="9" creationId="{D923F9B5-A567-4BF4-92F5-E22B1628A562}"/>
          </ac:spMkLst>
        </pc:spChg>
        <pc:picChg chg="add mod">
          <ac:chgData name="Christine Spranz" userId="912031f6-db21-400d-8621-aef678bc51ef" providerId="ADAL" clId="{0041E63F-675D-45AE-BC77-44F3543CDCCC}" dt="2023-01-27T08:52:25.914" v="714" actId="1076"/>
          <ac:picMkLst>
            <pc:docMk/>
            <pc:sldMk cId="3501096115" sldId="270"/>
            <ac:picMk id="10" creationId="{9D01FDFB-9584-4C27-BB6C-614A7C9962DF}"/>
          </ac:picMkLst>
        </pc:picChg>
      </pc:sldChg>
      <pc:sldChg chg="modSp mod">
        <pc:chgData name="Christine Spranz" userId="912031f6-db21-400d-8621-aef678bc51ef" providerId="ADAL" clId="{0041E63F-675D-45AE-BC77-44F3543CDCCC}" dt="2023-01-27T08:49:10.456" v="465" actId="20577"/>
        <pc:sldMkLst>
          <pc:docMk/>
          <pc:sldMk cId="1125403303" sldId="271"/>
        </pc:sldMkLst>
        <pc:spChg chg="mod">
          <ac:chgData name="Christine Spranz" userId="912031f6-db21-400d-8621-aef678bc51ef" providerId="ADAL" clId="{0041E63F-675D-45AE-BC77-44F3543CDCCC}" dt="2023-01-27T08:49:10.456" v="465" actId="20577"/>
          <ac:spMkLst>
            <pc:docMk/>
            <pc:sldMk cId="1125403303" sldId="271"/>
            <ac:spMk id="5" creationId="{F714846C-31AD-4519-B99A-C41239895254}"/>
          </ac:spMkLst>
        </pc:spChg>
      </pc:sldChg>
      <pc:sldChg chg="new del">
        <pc:chgData name="Christine Spranz" userId="912031f6-db21-400d-8621-aef678bc51ef" providerId="ADAL" clId="{0041E63F-675D-45AE-BC77-44F3543CDCCC}" dt="2023-01-27T06:52:38.203" v="5" actId="47"/>
        <pc:sldMkLst>
          <pc:docMk/>
          <pc:sldMk cId="1063446050" sldId="272"/>
        </pc:sldMkLst>
      </pc:sldChg>
      <pc:sldChg chg="addSp delSp modSp new mod">
        <pc:chgData name="Christine Spranz" userId="912031f6-db21-400d-8621-aef678bc51ef" providerId="ADAL" clId="{0041E63F-675D-45AE-BC77-44F3543CDCCC}" dt="2023-01-27T08:54:10.132" v="805" actId="20577"/>
        <pc:sldMkLst>
          <pc:docMk/>
          <pc:sldMk cId="2032795452" sldId="273"/>
        </pc:sldMkLst>
        <pc:spChg chg="del">
          <ac:chgData name="Christine Spranz" userId="912031f6-db21-400d-8621-aef678bc51ef" providerId="ADAL" clId="{0041E63F-675D-45AE-BC77-44F3543CDCCC}" dt="2023-01-27T06:53:53.830" v="21" actId="478"/>
          <ac:spMkLst>
            <pc:docMk/>
            <pc:sldMk cId="2032795452" sldId="273"/>
            <ac:spMk id="2" creationId="{6207F063-79D2-44F2-B9A8-2D4BEA7D013B}"/>
          </ac:spMkLst>
        </pc:spChg>
        <pc:spChg chg="replST">
          <ac:chgData name="Christine Spranz" userId="912031f6-db21-400d-8621-aef678bc51ef" providerId="ADAL" clId="{0041E63F-675D-45AE-BC77-44F3543CDCCC}" dt="2023-01-27T06:52:36.815" v="3"/>
          <ac:spMkLst>
            <pc:docMk/>
            <pc:sldMk cId="2032795452" sldId="273"/>
            <ac:spMk id="3" creationId="{A16F7D0E-B7E8-4C50-A8D2-1D1782C5D0CC}"/>
          </ac:spMkLst>
        </pc:spChg>
        <pc:spChg chg="mod">
          <ac:chgData name="Christine Spranz" userId="912031f6-db21-400d-8621-aef678bc51ef" providerId="ADAL" clId="{0041E63F-675D-45AE-BC77-44F3543CDCCC}" dt="2023-01-27T08:54:10.132" v="805" actId="20577"/>
          <ac:spMkLst>
            <pc:docMk/>
            <pc:sldMk cId="2032795452" sldId="273"/>
            <ac:spMk id="4" creationId="{58B3DB29-3BDF-4F55-8A9C-413D0B58C10D}"/>
          </ac:spMkLst>
        </pc:spChg>
        <pc:picChg chg="add del mod">
          <ac:chgData name="Christine Spranz" userId="912031f6-db21-400d-8621-aef678bc51ef" providerId="ADAL" clId="{0041E63F-675D-45AE-BC77-44F3543CDCCC}" dt="2023-01-27T08:46:02.404" v="195" actId="478"/>
          <ac:picMkLst>
            <pc:docMk/>
            <pc:sldMk cId="2032795452" sldId="273"/>
            <ac:picMk id="7" creationId="{2DC5C560-E2E8-4C17-962B-7F47C71F8A04}"/>
          </ac:picMkLst>
        </pc:picChg>
        <pc:picChg chg="add mod">
          <ac:chgData name="Christine Spranz" userId="912031f6-db21-400d-8621-aef678bc51ef" providerId="ADAL" clId="{0041E63F-675D-45AE-BC77-44F3543CDCCC}" dt="2023-01-27T08:46:23.501" v="203" actId="1076"/>
          <ac:picMkLst>
            <pc:docMk/>
            <pc:sldMk cId="2032795452" sldId="273"/>
            <ac:picMk id="8" creationId="{15BBD471-5C94-47FE-86BB-BE5E81CF971A}"/>
          </ac:picMkLst>
        </pc:picChg>
      </pc:sldChg>
      <pc:sldChg chg="addSp delSp modSp new del mod">
        <pc:chgData name="Christine Spranz" userId="912031f6-db21-400d-8621-aef678bc51ef" providerId="ADAL" clId="{0041E63F-675D-45AE-BC77-44F3543CDCCC}" dt="2023-01-27T08:46:58.778" v="387" actId="47"/>
        <pc:sldMkLst>
          <pc:docMk/>
          <pc:sldMk cId="691128211" sldId="274"/>
        </pc:sldMkLst>
        <pc:spChg chg="del">
          <ac:chgData name="Christine Spranz" userId="912031f6-db21-400d-8621-aef678bc51ef" providerId="ADAL" clId="{0041E63F-675D-45AE-BC77-44F3543CDCCC}" dt="2023-01-27T06:53:35.324" v="13"/>
          <ac:spMkLst>
            <pc:docMk/>
            <pc:sldMk cId="691128211" sldId="274"/>
            <ac:spMk id="2" creationId="{66740EE2-EA98-4079-8839-F2D182E642A8}"/>
          </ac:spMkLst>
        </pc:spChg>
        <pc:spChg chg="add del replST">
          <ac:chgData name="Christine Spranz" userId="912031f6-db21-400d-8621-aef678bc51ef" providerId="ADAL" clId="{0041E63F-675D-45AE-BC77-44F3543CDCCC}" dt="2023-01-27T06:54:11.669" v="25" actId="478"/>
          <ac:spMkLst>
            <pc:docMk/>
            <pc:sldMk cId="691128211" sldId="274"/>
            <ac:spMk id="3" creationId="{B91589F0-3957-46AA-9CFE-00FB9C3B64FE}"/>
          </ac:spMkLst>
        </pc:spChg>
        <pc:spChg chg="add del mod">
          <ac:chgData name="Christine Spranz" userId="912031f6-db21-400d-8621-aef678bc51ef" providerId="ADAL" clId="{0041E63F-675D-45AE-BC77-44F3543CDCCC}" dt="2023-01-27T06:54:20.449" v="28" actId="14100"/>
          <ac:spMkLst>
            <pc:docMk/>
            <pc:sldMk cId="691128211" sldId="274"/>
            <ac:spMk id="4" creationId="{3FBDD8A8-807D-4B68-97AA-9E95C4C2C3EE}"/>
          </ac:spMkLst>
        </pc:spChg>
        <pc:spChg chg="add del">
          <ac:chgData name="Christine Spranz" userId="912031f6-db21-400d-8621-aef678bc51ef" providerId="ADAL" clId="{0041E63F-675D-45AE-BC77-44F3543CDCCC}" dt="2023-01-27T06:54:12.317" v="26" actId="478"/>
          <ac:spMkLst>
            <pc:docMk/>
            <pc:sldMk cId="691128211" sldId="274"/>
            <ac:spMk id="5" creationId="{D9D98991-8E92-4F43-9F93-EA4D9370C3DA}"/>
          </ac:spMkLst>
        </pc:spChg>
        <pc:spChg chg="add mod">
          <ac:chgData name="Christine Spranz" userId="912031f6-db21-400d-8621-aef678bc51ef" providerId="ADAL" clId="{0041E63F-675D-45AE-BC77-44F3543CDCCC}" dt="2023-01-27T08:46:05.149" v="197" actId="478"/>
          <ac:spMkLst>
            <pc:docMk/>
            <pc:sldMk cId="691128211" sldId="274"/>
            <ac:spMk id="12" creationId="{DE2A62B6-A899-4257-AC19-C05266EFD999}"/>
          </ac:spMkLst>
        </pc:spChg>
        <pc:picChg chg="add del mod">
          <ac:chgData name="Christine Spranz" userId="912031f6-db21-400d-8621-aef678bc51ef" providerId="ADAL" clId="{0041E63F-675D-45AE-BC77-44F3543CDCCC}" dt="2023-01-27T08:46:05.149" v="197" actId="478"/>
          <ac:picMkLst>
            <pc:docMk/>
            <pc:sldMk cId="691128211" sldId="274"/>
            <ac:picMk id="8" creationId="{D6341179-0F09-49E8-9304-2702698A016E}"/>
          </ac:picMkLst>
        </pc:picChg>
        <pc:picChg chg="add del mod">
          <ac:chgData name="Christine Spranz" userId="912031f6-db21-400d-8621-aef678bc51ef" providerId="ADAL" clId="{0041E63F-675D-45AE-BC77-44F3543CDCCC}" dt="2023-01-27T08:46:04.057" v="196" actId="478"/>
          <ac:picMkLst>
            <pc:docMk/>
            <pc:sldMk cId="691128211" sldId="274"/>
            <ac:picMk id="10" creationId="{2242894F-19EC-4B4F-B7B3-E23B52B8BC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39280E7-8CCA-4ABE-8AE3-C3F72109D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7F790-FA3A-41E9-BD66-99E13D5621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1AFE8-25D9-4DA8-9C13-033EFFE6E0D7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94EF9D-C842-4566-861D-C063B19E33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FB7071-7943-420D-8410-8B713CB80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D8FA4-DB76-4EA9-9672-BA51E54D0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26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AC346-9240-41D9-97D1-5C80A64D59C9}" type="datetimeFigureOut">
              <a:rPr lang="de-DE" smtClean="0"/>
              <a:pPr/>
              <a:t>27.01.2023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3754A-AB61-47DE-A5CD-68B6FA1D59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49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22975758-D010-4F20-ADE2-EA85EBA82112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custGeom>
            <a:avLst/>
            <a:gdLst>
              <a:gd name="connsiteX0" fmla="*/ 0 w 12191997"/>
              <a:gd name="connsiteY0" fmla="*/ 0 h 908720"/>
              <a:gd name="connsiteX1" fmla="*/ 12191997 w 12191997"/>
              <a:gd name="connsiteY1" fmla="*/ 0 h 908720"/>
              <a:gd name="connsiteX2" fmla="*/ 12191997 w 12191997"/>
              <a:gd name="connsiteY2" fmla="*/ 908720 h 908720"/>
              <a:gd name="connsiteX3" fmla="*/ 1998838 w 12191997"/>
              <a:gd name="connsiteY3" fmla="*/ 908720 h 908720"/>
              <a:gd name="connsiteX4" fmla="*/ 1998838 w 12191997"/>
              <a:gd name="connsiteY4" fmla="*/ 646376 h 908720"/>
              <a:gd name="connsiteX5" fmla="*/ 0 w 12191997"/>
              <a:gd name="connsiteY5" fmla="*/ 646376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7" h="908720">
                <a:moveTo>
                  <a:pt x="0" y="0"/>
                </a:moveTo>
                <a:lnTo>
                  <a:pt x="12191997" y="0"/>
                </a:lnTo>
                <a:lnTo>
                  <a:pt x="12191997" y="908720"/>
                </a:lnTo>
                <a:lnTo>
                  <a:pt x="1998838" y="908720"/>
                </a:lnTo>
                <a:lnTo>
                  <a:pt x="1998838" y="646376"/>
                </a:lnTo>
                <a:lnTo>
                  <a:pt x="0" y="646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0" rIns="108000" bIns="180000" rtlCol="0" anchor="t" anchorCtr="0">
            <a:noAutofit/>
          </a:bodyPr>
          <a:lstStyle/>
          <a:p>
            <a:pPr algn="l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4" name="DataOnTitle">
            <a:extLst>
              <a:ext uri="{FF2B5EF4-FFF2-40B4-BE49-F238E27FC236}">
                <a16:creationId xmlns:a16="http://schemas.microsoft.com/office/drawing/2014/main" id="{34379354-5C55-49F6-A6BC-C09B29E8A447}"/>
              </a:ext>
            </a:extLst>
          </p:cNvPr>
          <p:cNvSpPr txBox="1"/>
          <p:nvPr userDrawn="1"/>
        </p:nvSpPr>
        <p:spPr>
          <a:xfrm>
            <a:off x="-2" y="766800"/>
            <a:ext cx="6026400" cy="3348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Christine Spranz | Corporate Quality Management System | 2023/01/26</a:t>
            </a:r>
            <a:endParaRPr lang="en-US" sz="1600" noProof="1">
              <a:ln>
                <a:noFill/>
              </a:ln>
              <a:solidFill>
                <a:schemeClr val="l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1096786"/>
            <a:ext cx="4574488" cy="1540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7" name="Textfeld 32">
            <a:extLst>
              <a:ext uri="{FF2B5EF4-FFF2-40B4-BE49-F238E27FC236}">
                <a16:creationId xmlns:a16="http://schemas.microsoft.com/office/drawing/2014/main" id="{C50D179B-09C3-4930-92F8-23675EE7460B}"/>
              </a:ext>
            </a:extLst>
          </p:cNvPr>
          <p:cNvSpPr txBox="1"/>
          <p:nvPr userDrawn="1"/>
        </p:nvSpPr>
        <p:spPr>
          <a:xfrm>
            <a:off x="-2394062" y="1227741"/>
            <a:ext cx="1695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</a:p>
        </p:txBody>
      </p:sp>
      <p:grpSp>
        <p:nvGrpSpPr>
          <p:cNvPr id="13" name="Gruppieren 37">
            <a:extLst>
              <a:ext uri="{FF2B5EF4-FFF2-40B4-BE49-F238E27FC236}">
                <a16:creationId xmlns:a16="http://schemas.microsoft.com/office/drawing/2014/main" id="{556E1333-081E-4067-BC37-F35D99D461DF}"/>
              </a:ext>
            </a:extLst>
          </p:cNvPr>
          <p:cNvGrpSpPr/>
          <p:nvPr userDrawn="1"/>
        </p:nvGrpSpPr>
        <p:grpSpPr>
          <a:xfrm>
            <a:off x="-572229" y="1297630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38">
              <a:extLst>
                <a:ext uri="{FF2B5EF4-FFF2-40B4-BE49-F238E27FC236}">
                  <a16:creationId xmlns:a16="http://schemas.microsoft.com/office/drawing/2014/main" id="{A89F0E87-0073-4D04-A48E-3A4AB98F695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39">
              <a:extLst>
                <a:ext uri="{FF2B5EF4-FFF2-40B4-BE49-F238E27FC236}">
                  <a16:creationId xmlns:a16="http://schemas.microsoft.com/office/drawing/2014/main" id="{2C8412B3-C7F8-4A06-98D2-046CAF6CAE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44">
            <a:extLst>
              <a:ext uri="{FF2B5EF4-FFF2-40B4-BE49-F238E27FC236}">
                <a16:creationId xmlns:a16="http://schemas.microsoft.com/office/drawing/2014/main" id="{D8BD0A95-2B0B-47C6-A55F-C65D4251DE6D}"/>
              </a:ext>
            </a:extLst>
          </p:cNvPr>
          <p:cNvSpPr txBox="1"/>
          <p:nvPr userDrawn="1"/>
        </p:nvSpPr>
        <p:spPr>
          <a:xfrm>
            <a:off x="12912219" y="2833597"/>
            <a:ext cx="269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2" name="Gruppieren 45">
            <a:extLst>
              <a:ext uri="{FF2B5EF4-FFF2-40B4-BE49-F238E27FC236}">
                <a16:creationId xmlns:a16="http://schemas.microsoft.com/office/drawing/2014/main" id="{91266ACA-D2C8-473D-A372-94CBBA9DF960}"/>
              </a:ext>
            </a:extLst>
          </p:cNvPr>
          <p:cNvGrpSpPr/>
          <p:nvPr userDrawn="1"/>
        </p:nvGrpSpPr>
        <p:grpSpPr>
          <a:xfrm rot="10800000">
            <a:off x="12561352" y="2804518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46">
              <a:extLst>
                <a:ext uri="{FF2B5EF4-FFF2-40B4-BE49-F238E27FC236}">
                  <a16:creationId xmlns:a16="http://schemas.microsoft.com/office/drawing/2014/main" id="{70FB68A8-1C18-4081-B47D-549D99D7BB2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7">
              <a:extLst>
                <a:ext uri="{FF2B5EF4-FFF2-40B4-BE49-F238E27FC236}">
                  <a16:creationId xmlns:a16="http://schemas.microsoft.com/office/drawing/2014/main" id="{2D05B174-348E-4902-8929-D7F4C1EC55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40">
            <a:extLst>
              <a:ext uri="{FF2B5EF4-FFF2-40B4-BE49-F238E27FC236}">
                <a16:creationId xmlns:a16="http://schemas.microsoft.com/office/drawing/2014/main" id="{39647BF4-00B1-48E2-913D-AC8714CF5E86}"/>
              </a:ext>
            </a:extLst>
          </p:cNvPr>
          <p:cNvSpPr txBox="1"/>
          <p:nvPr userDrawn="1"/>
        </p:nvSpPr>
        <p:spPr>
          <a:xfrm>
            <a:off x="12911988" y="6216348"/>
            <a:ext cx="2699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6" name="Gruppieren 41">
            <a:extLst>
              <a:ext uri="{FF2B5EF4-FFF2-40B4-BE49-F238E27FC236}">
                <a16:creationId xmlns:a16="http://schemas.microsoft.com/office/drawing/2014/main" id="{95A80A95-707B-46E5-B67D-4439C8FDFD9E}"/>
              </a:ext>
            </a:extLst>
          </p:cNvPr>
          <p:cNvGrpSpPr/>
          <p:nvPr userDrawn="1"/>
        </p:nvGrpSpPr>
        <p:grpSpPr>
          <a:xfrm rot="10800000">
            <a:off x="12561352" y="6187719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42">
              <a:extLst>
                <a:ext uri="{FF2B5EF4-FFF2-40B4-BE49-F238E27FC236}">
                  <a16:creationId xmlns:a16="http://schemas.microsoft.com/office/drawing/2014/main" id="{8C991E71-C638-4F0E-B299-C41BACB2D65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43">
              <a:extLst>
                <a:ext uri="{FF2B5EF4-FFF2-40B4-BE49-F238E27FC236}">
                  <a16:creationId xmlns:a16="http://schemas.microsoft.com/office/drawing/2014/main" id="{2D017751-CBBC-48CF-8907-BC60E5D586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fik 29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7EFA830D-0971-4322-91F1-BAE81FEC2C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1" y="3159190"/>
            <a:ext cx="117652" cy="171319"/>
          </a:xfrm>
          <a:prstGeom prst="rect">
            <a:avLst/>
          </a:prstGeom>
        </p:spPr>
      </p:pic>
      <p:pic>
        <p:nvPicPr>
          <p:cNvPr id="32" name="Logo">
            <a:extLst>
              <a:ext uri="{FF2B5EF4-FFF2-40B4-BE49-F238E27FC236}">
                <a16:creationId xmlns:a16="http://schemas.microsoft.com/office/drawing/2014/main" id="{1A8223DF-8D87-4258-9BDA-98DA265E4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34" name="Logo_Motorsport">
            <a:extLst>
              <a:ext uri="{FF2B5EF4-FFF2-40B4-BE49-F238E27FC236}">
                <a16:creationId xmlns:a16="http://schemas.microsoft.com/office/drawing/2014/main" id="{3E699EA7-F97D-4172-A6D6-E4DB8271DC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35" name="Logo_Powertrain">
            <a:extLst>
              <a:ext uri="{FF2B5EF4-FFF2-40B4-BE49-F238E27FC236}">
                <a16:creationId xmlns:a16="http://schemas.microsoft.com/office/drawing/2014/main" id="{814ACFB4-9638-462E-8063-6F378B6D54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133CC7D-3DE4-4C25-9956-34F94CFD5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2376000"/>
            <a:ext cx="45756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  <p:grpSp>
        <p:nvGrpSpPr>
          <p:cNvPr id="29" name="Gruppieren 33">
            <a:extLst>
              <a:ext uri="{FF2B5EF4-FFF2-40B4-BE49-F238E27FC236}">
                <a16:creationId xmlns:a16="http://schemas.microsoft.com/office/drawing/2014/main" id="{DFA6074F-830D-4828-A18F-746EA49BC658}"/>
              </a:ext>
            </a:extLst>
          </p:cNvPr>
          <p:cNvGrpSpPr/>
          <p:nvPr userDrawn="1"/>
        </p:nvGrpSpPr>
        <p:grpSpPr>
          <a:xfrm>
            <a:off x="-572229" y="2492896"/>
            <a:ext cx="204332" cy="532624"/>
            <a:chOff x="12883230" y="3752058"/>
            <a:chExt cx="166020" cy="629938"/>
          </a:xfrm>
        </p:grpSpPr>
        <p:cxnSp>
          <p:nvCxnSpPr>
            <p:cNvPr id="31" name="Gerade Verbindung 34">
              <a:extLst>
                <a:ext uri="{FF2B5EF4-FFF2-40B4-BE49-F238E27FC236}">
                  <a16:creationId xmlns:a16="http://schemas.microsoft.com/office/drawing/2014/main" id="{B315D420-70FF-477D-B7AC-544CE4B66DAA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5">
              <a:extLst>
                <a:ext uri="{FF2B5EF4-FFF2-40B4-BE49-F238E27FC236}">
                  <a16:creationId xmlns:a16="http://schemas.microsoft.com/office/drawing/2014/main" id="{525C67A9-DFCB-40B5-A203-04D9D3DB98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6">
            <a:extLst>
              <a:ext uri="{FF2B5EF4-FFF2-40B4-BE49-F238E27FC236}">
                <a16:creationId xmlns:a16="http://schemas.microsoft.com/office/drawing/2014/main" id="{F6A892CE-1C0E-4954-839F-65605AD0DE70}"/>
              </a:ext>
            </a:extLst>
          </p:cNvPr>
          <p:cNvSpPr txBox="1"/>
          <p:nvPr userDrawn="1"/>
        </p:nvSpPr>
        <p:spPr>
          <a:xfrm>
            <a:off x="-2126456" y="2599456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  <p:grpSp>
        <p:nvGrpSpPr>
          <p:cNvPr id="37" name="Gruppieren 33">
            <a:extLst>
              <a:ext uri="{FF2B5EF4-FFF2-40B4-BE49-F238E27FC236}">
                <a16:creationId xmlns:a16="http://schemas.microsoft.com/office/drawing/2014/main" id="{A358AE76-B645-4853-901F-ED5FE8209C6C}"/>
              </a:ext>
            </a:extLst>
          </p:cNvPr>
          <p:cNvGrpSpPr/>
          <p:nvPr userDrawn="1"/>
        </p:nvGrpSpPr>
        <p:grpSpPr>
          <a:xfrm>
            <a:off x="-572229" y="3068960"/>
            <a:ext cx="204332" cy="532624"/>
            <a:chOff x="12883230" y="3752058"/>
            <a:chExt cx="166020" cy="629938"/>
          </a:xfrm>
        </p:grpSpPr>
        <p:cxnSp>
          <p:nvCxnSpPr>
            <p:cNvPr id="38" name="Gerade Verbindung 34">
              <a:extLst>
                <a:ext uri="{FF2B5EF4-FFF2-40B4-BE49-F238E27FC236}">
                  <a16:creationId xmlns:a16="http://schemas.microsoft.com/office/drawing/2014/main" id="{CF51EED6-5896-45FB-AFC6-FB4ED74F6FF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C47D2D81-EE15-47A3-9AB2-21EA76E6A1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6">
            <a:extLst>
              <a:ext uri="{FF2B5EF4-FFF2-40B4-BE49-F238E27FC236}">
                <a16:creationId xmlns:a16="http://schemas.microsoft.com/office/drawing/2014/main" id="{18D46866-D3B0-40CA-9796-51F5F9715E05}"/>
              </a:ext>
            </a:extLst>
          </p:cNvPr>
          <p:cNvSpPr txBox="1"/>
          <p:nvPr userDrawn="1"/>
        </p:nvSpPr>
        <p:spPr>
          <a:xfrm>
            <a:off x="-2126456" y="3175520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flag is placed at the edge of the slide and is fixed in its size.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206" userDrawn="1">
          <p15:clr>
            <a:srgbClr val="FBAE40"/>
          </p15:clr>
        </p15:guide>
        <p15:guide id="6" orient="horz" pos="1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big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06F04A-53DB-9D4F-A803-46BAD874F815}"/>
              </a:ext>
            </a:extLst>
          </p:cNvPr>
          <p:cNvSpPr>
            <a:spLocks noGrp="1"/>
          </p:cNvSpPr>
          <p:nvPr>
            <p:ph sz="quarter" idx="5"/>
          </p:nvPr>
        </p:nvSpPr>
        <p:spPr>
          <a:xfrm>
            <a:off x="0" y="1533525"/>
            <a:ext cx="12192000" cy="4703763"/>
          </a:xfrm>
          <a:noFill/>
          <a:ln>
            <a:noFill/>
          </a:ln>
        </p:spPr>
        <p:txBody>
          <a:bodyPr lIns="0" tIns="144000" rIns="91440" bIns="45720"/>
          <a:lstStyle>
            <a:lvl1pPr marL="0" indent="0">
              <a:lnSpc>
                <a:spcPct val="120000"/>
              </a:lnSpc>
              <a:buNone/>
              <a:defRPr sz="100" spc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  <a:lvl2pPr marL="16668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 marL="333373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 marL="501251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 marL="66793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8" name="chapter_agenda">
            <a:extLst>
              <a:ext uri="{FF2B5EF4-FFF2-40B4-BE49-F238E27FC236}">
                <a16:creationId xmlns:a16="http://schemas.microsoft.com/office/drawing/2014/main" id="{1DF93406-A344-2746-BA45-C8D8F5AC7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5644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24D27-82BE-496B-9D3F-D3B7A8300243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167438" y="432000"/>
            <a:ext cx="5653087" cy="842400"/>
          </a:xfrm>
        </p:spPr>
        <p:txBody>
          <a:bodyPr lIns="0" tIns="0" rIns="91440" bIns="45720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400" spc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  <a:endParaRPr lang="de-DE"/>
          </a:p>
        </p:txBody>
      </p:sp>
      <p:sp>
        <p:nvSpPr>
          <p:cNvPr id="7" name="Textfeld 27">
            <a:extLst>
              <a:ext uri="{FF2B5EF4-FFF2-40B4-BE49-F238E27FC236}">
                <a16:creationId xmlns:a16="http://schemas.microsoft.com/office/drawing/2014/main" id="{59504BAB-A465-4286-9A4A-5A887D95C2B6}"/>
              </a:ext>
            </a:extLst>
          </p:cNvPr>
          <p:cNvSpPr txBox="1"/>
          <p:nvPr userDrawn="1"/>
        </p:nvSpPr>
        <p:spPr>
          <a:xfrm>
            <a:off x="12910763" y="3651393"/>
            <a:ext cx="2026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9" name="Gruppieren 28">
            <a:extLst>
              <a:ext uri="{FF2B5EF4-FFF2-40B4-BE49-F238E27FC236}">
                <a16:creationId xmlns:a16="http://schemas.microsoft.com/office/drawing/2014/main" id="{1DA967A1-F388-4FFD-8728-47E97955C6B7}"/>
              </a:ext>
            </a:extLst>
          </p:cNvPr>
          <p:cNvGrpSpPr/>
          <p:nvPr userDrawn="1"/>
        </p:nvGrpSpPr>
        <p:grpSpPr>
          <a:xfrm rot="10800000">
            <a:off x="12559896" y="3499594"/>
            <a:ext cx="204332" cy="532624"/>
            <a:chOff x="12883230" y="3752058"/>
            <a:chExt cx="166020" cy="629938"/>
          </a:xfrm>
        </p:grpSpPr>
        <p:cxnSp>
          <p:nvCxnSpPr>
            <p:cNvPr id="10" name="Gerade Verbindung 29">
              <a:extLst>
                <a:ext uri="{FF2B5EF4-FFF2-40B4-BE49-F238E27FC236}">
                  <a16:creationId xmlns:a16="http://schemas.microsoft.com/office/drawing/2014/main" id="{F080CB68-24D0-45FD-B52A-CE5D259FFEB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30">
              <a:extLst>
                <a:ext uri="{FF2B5EF4-FFF2-40B4-BE49-F238E27FC236}">
                  <a16:creationId xmlns:a16="http://schemas.microsoft.com/office/drawing/2014/main" id="{F1ED5CB1-A5FC-4CD1-A315-8E8855313E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34BF7-94A1-4E0C-9DAA-8F8BD2D8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0" y="432000"/>
            <a:ext cx="5644800" cy="842400"/>
          </a:xfrm>
        </p:spPr>
        <p:txBody>
          <a:bodyPr/>
          <a:lstStyle/>
          <a:p>
            <a:r>
              <a:rPr lang="de-DE" noProof="1"/>
              <a:t>Mastertitelformat bearbeiten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DBB43-C126-414E-B09A-E843BAC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12" name="Gruppieren 36">
            <a:extLst>
              <a:ext uri="{FF2B5EF4-FFF2-40B4-BE49-F238E27FC236}">
                <a16:creationId xmlns:a16="http://schemas.microsoft.com/office/drawing/2014/main" id="{11D70283-297E-44F2-8647-7E51F56981E0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37">
              <a:extLst>
                <a:ext uri="{FF2B5EF4-FFF2-40B4-BE49-F238E27FC236}">
                  <a16:creationId xmlns:a16="http://schemas.microsoft.com/office/drawing/2014/main" id="{200679F1-CF6F-49BB-BF8D-C319F5E306C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38">
              <a:extLst>
                <a:ext uri="{FF2B5EF4-FFF2-40B4-BE49-F238E27FC236}">
                  <a16:creationId xmlns:a16="http://schemas.microsoft.com/office/drawing/2014/main" id="{54B3A03D-99A9-454C-A0CE-AFEB432431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43">
            <a:extLst>
              <a:ext uri="{FF2B5EF4-FFF2-40B4-BE49-F238E27FC236}">
                <a16:creationId xmlns:a16="http://schemas.microsoft.com/office/drawing/2014/main" id="{9156EB9F-2E89-44DA-B256-26C3520F4D26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16" name="Gruppieren 33">
            <a:extLst>
              <a:ext uri="{FF2B5EF4-FFF2-40B4-BE49-F238E27FC236}">
                <a16:creationId xmlns:a16="http://schemas.microsoft.com/office/drawing/2014/main" id="{83A54780-9881-4D65-8FF6-E69A0228C2D1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7" name="Gerade Verbindung 34">
              <a:extLst>
                <a:ext uri="{FF2B5EF4-FFF2-40B4-BE49-F238E27FC236}">
                  <a16:creationId xmlns:a16="http://schemas.microsoft.com/office/drawing/2014/main" id="{C151B104-B18B-4D5C-A6D0-45C11B10ED8B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35">
              <a:extLst>
                <a:ext uri="{FF2B5EF4-FFF2-40B4-BE49-F238E27FC236}">
                  <a16:creationId xmlns:a16="http://schemas.microsoft.com/office/drawing/2014/main" id="{5CB543D8-90A8-421E-839D-3E5A663F664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36">
            <a:extLst>
              <a:ext uri="{FF2B5EF4-FFF2-40B4-BE49-F238E27FC236}">
                <a16:creationId xmlns:a16="http://schemas.microsoft.com/office/drawing/2014/main" id="{01B15660-61E0-4B19-80C5-0A2354A1CE93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050785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3" pos="7447" userDrawn="1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66" userDrawn="1">
          <p15:clr>
            <a:srgbClr val="FBAE40"/>
          </p15:clr>
        </p15:guide>
        <p15:guide id="7" orient="horz" pos="3939">
          <p15:clr>
            <a:srgbClr val="FBAE40"/>
          </p15:clr>
        </p15:guide>
        <p15:guide id="8" orient="horz" pos="803" userDrawn="1">
          <p15:clr>
            <a:srgbClr val="FBAE40"/>
          </p15:clr>
        </p15:guide>
        <p15:guide id="9" pos="3887" userDrawn="1">
          <p15:clr>
            <a:srgbClr val="FBAE40"/>
          </p15:clr>
        </p15:guide>
        <p15:guide id="10" pos="379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with pictur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6462AC4-59E5-4290-BC24-2BFC4C43337A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custGeom>
            <a:avLst/>
            <a:gdLst>
              <a:gd name="connsiteX0" fmla="*/ 0 w 12191997"/>
              <a:gd name="connsiteY0" fmla="*/ 0 h 908720"/>
              <a:gd name="connsiteX1" fmla="*/ 12191997 w 12191997"/>
              <a:gd name="connsiteY1" fmla="*/ 0 h 908720"/>
              <a:gd name="connsiteX2" fmla="*/ 12191997 w 12191997"/>
              <a:gd name="connsiteY2" fmla="*/ 908720 h 908720"/>
              <a:gd name="connsiteX3" fmla="*/ 1998838 w 12191997"/>
              <a:gd name="connsiteY3" fmla="*/ 908720 h 908720"/>
              <a:gd name="connsiteX4" fmla="*/ 1998838 w 12191997"/>
              <a:gd name="connsiteY4" fmla="*/ 646376 h 908720"/>
              <a:gd name="connsiteX5" fmla="*/ 0 w 12191997"/>
              <a:gd name="connsiteY5" fmla="*/ 646376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7" h="908720">
                <a:moveTo>
                  <a:pt x="0" y="0"/>
                </a:moveTo>
                <a:lnTo>
                  <a:pt x="12191997" y="0"/>
                </a:lnTo>
                <a:lnTo>
                  <a:pt x="12191997" y="908720"/>
                </a:lnTo>
                <a:lnTo>
                  <a:pt x="1998838" y="908720"/>
                </a:lnTo>
                <a:lnTo>
                  <a:pt x="1998838" y="646376"/>
                </a:lnTo>
                <a:lnTo>
                  <a:pt x="0" y="646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0" rIns="108000" bIns="180000" rtlCol="0" anchor="t" anchorCtr="0">
            <a:noAutofit/>
          </a:bodyPr>
          <a:lstStyle/>
          <a:p>
            <a:pPr algn="l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83217"/>
            <a:ext cx="8940800" cy="1783932"/>
          </a:xfrm>
          <a:prstGeom prst="rect">
            <a:avLst/>
          </a:prstGeom>
          <a:solidFill>
            <a:schemeClr val="tx2"/>
          </a:solidFill>
        </p:spPr>
        <p:txBody>
          <a:bodyPr lIns="514800" tIns="0" rIns="9000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closing salutation</a:t>
            </a:r>
          </a:p>
        </p:txBody>
      </p:sp>
      <p:sp>
        <p:nvSpPr>
          <p:cNvPr id="5" name="Textfeld 17">
            <a:extLst>
              <a:ext uri="{FF2B5EF4-FFF2-40B4-BE49-F238E27FC236}">
                <a16:creationId xmlns:a16="http://schemas.microsoft.com/office/drawing/2014/main" id="{3E35DA26-59B0-4D70-8824-231434092FF4}"/>
              </a:ext>
            </a:extLst>
          </p:cNvPr>
          <p:cNvSpPr txBox="1"/>
          <p:nvPr userDrawn="1"/>
        </p:nvSpPr>
        <p:spPr>
          <a:xfrm>
            <a:off x="12911989" y="2837657"/>
            <a:ext cx="269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last slide with pattern has to be used. Changing picture: MasterLayout tab &gt; Background image &gt; Insert... &gt;&gt; select picture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7" name="Gruppieren 18">
            <a:extLst>
              <a:ext uri="{FF2B5EF4-FFF2-40B4-BE49-F238E27FC236}">
                <a16:creationId xmlns:a16="http://schemas.microsoft.com/office/drawing/2014/main" id="{49C2D778-DE24-432F-9544-2130BFCF7273}"/>
              </a:ext>
            </a:extLst>
          </p:cNvPr>
          <p:cNvGrpSpPr/>
          <p:nvPr userDrawn="1"/>
        </p:nvGrpSpPr>
        <p:grpSpPr>
          <a:xfrm rot="10800000">
            <a:off x="12561121" y="2804518"/>
            <a:ext cx="204332" cy="532624"/>
            <a:chOff x="12883230" y="3752058"/>
            <a:chExt cx="166020" cy="629938"/>
          </a:xfrm>
        </p:grpSpPr>
        <p:cxnSp>
          <p:nvCxnSpPr>
            <p:cNvPr id="8" name="Gerade Verbindung 19">
              <a:extLst>
                <a:ext uri="{FF2B5EF4-FFF2-40B4-BE49-F238E27FC236}">
                  <a16:creationId xmlns:a16="http://schemas.microsoft.com/office/drawing/2014/main" id="{3C3EFB16-4DAD-4F41-B837-5E05D95B8F45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20">
              <a:extLst>
                <a:ext uri="{FF2B5EF4-FFF2-40B4-BE49-F238E27FC236}">
                  <a16:creationId xmlns:a16="http://schemas.microsoft.com/office/drawing/2014/main" id="{1EC40242-C4F3-4548-AF65-B273BCA445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21">
            <a:extLst>
              <a:ext uri="{FF2B5EF4-FFF2-40B4-BE49-F238E27FC236}">
                <a16:creationId xmlns:a16="http://schemas.microsoft.com/office/drawing/2014/main" id="{A3121F86-F24E-4562-B4A5-EE620FF77ECD}"/>
              </a:ext>
            </a:extLst>
          </p:cNvPr>
          <p:cNvSpPr txBox="1"/>
          <p:nvPr userDrawn="1"/>
        </p:nvSpPr>
        <p:spPr>
          <a:xfrm>
            <a:off x="12911988" y="6216348"/>
            <a:ext cx="2699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11" name="Gruppieren 22">
            <a:extLst>
              <a:ext uri="{FF2B5EF4-FFF2-40B4-BE49-F238E27FC236}">
                <a16:creationId xmlns:a16="http://schemas.microsoft.com/office/drawing/2014/main" id="{D9A6866E-44AD-4C7B-B902-C0192CCD690D}"/>
              </a:ext>
            </a:extLst>
          </p:cNvPr>
          <p:cNvGrpSpPr/>
          <p:nvPr userDrawn="1"/>
        </p:nvGrpSpPr>
        <p:grpSpPr>
          <a:xfrm rot="10800000">
            <a:off x="12561352" y="6187719"/>
            <a:ext cx="204332" cy="532624"/>
            <a:chOff x="12883230" y="3752058"/>
            <a:chExt cx="166020" cy="629938"/>
          </a:xfrm>
        </p:grpSpPr>
        <p:cxnSp>
          <p:nvCxnSpPr>
            <p:cNvPr id="12" name="Gerade Verbindung 23">
              <a:extLst>
                <a:ext uri="{FF2B5EF4-FFF2-40B4-BE49-F238E27FC236}">
                  <a16:creationId xmlns:a16="http://schemas.microsoft.com/office/drawing/2014/main" id="{620406E8-63FE-4131-9F6F-F617CF120BE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24">
              <a:extLst>
                <a:ext uri="{FF2B5EF4-FFF2-40B4-BE49-F238E27FC236}">
                  <a16:creationId xmlns:a16="http://schemas.microsoft.com/office/drawing/2014/main" id="{35276999-E10B-4A73-8C55-AE236F9035A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Logo">
            <a:extLst>
              <a:ext uri="{FF2B5EF4-FFF2-40B4-BE49-F238E27FC236}">
                <a16:creationId xmlns:a16="http://schemas.microsoft.com/office/drawing/2014/main" id="{A3CFB5D1-6909-4CAC-A9DF-31D0CDCF6D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19" name="Logo_Motorsport">
            <a:extLst>
              <a:ext uri="{FF2B5EF4-FFF2-40B4-BE49-F238E27FC236}">
                <a16:creationId xmlns:a16="http://schemas.microsoft.com/office/drawing/2014/main" id="{6894F504-5F77-4CCF-8F3A-88A212A3A6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20" name="Logo_Powertrain">
            <a:extLst>
              <a:ext uri="{FF2B5EF4-FFF2-40B4-BE49-F238E27FC236}">
                <a16:creationId xmlns:a16="http://schemas.microsoft.com/office/drawing/2014/main" id="{956CFDD6-F7DC-48B7-8717-291384EF8E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" userDrawn="1">
          <p15:clr>
            <a:srgbClr val="FBAE40"/>
          </p15:clr>
        </p15:guide>
        <p15:guide id="2" orient="horz" pos="2315" userDrawn="1">
          <p15:clr>
            <a:srgbClr val="FBAE40"/>
          </p15:clr>
        </p15:guide>
        <p15:guide id="3" orient="horz" pos="3748">
          <p15:clr>
            <a:srgbClr val="FBAE40"/>
          </p15:clr>
        </p15:guide>
        <p15:guide id="4" orient="horz" pos="3445" userDrawn="1">
          <p15:clr>
            <a:srgbClr val="FBAE40"/>
          </p15:clr>
        </p15:guide>
        <p15:guide id="5" pos="56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7863CEA-0375-49E9-98B1-55EF8BAB1BE2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custGeom>
            <a:avLst/>
            <a:gdLst>
              <a:gd name="connsiteX0" fmla="*/ 0 w 12191997"/>
              <a:gd name="connsiteY0" fmla="*/ 0 h 908720"/>
              <a:gd name="connsiteX1" fmla="*/ 12191997 w 12191997"/>
              <a:gd name="connsiteY1" fmla="*/ 0 h 908720"/>
              <a:gd name="connsiteX2" fmla="*/ 12191997 w 12191997"/>
              <a:gd name="connsiteY2" fmla="*/ 908720 h 908720"/>
              <a:gd name="connsiteX3" fmla="*/ 1998838 w 12191997"/>
              <a:gd name="connsiteY3" fmla="*/ 908720 h 908720"/>
              <a:gd name="connsiteX4" fmla="*/ 1998838 w 12191997"/>
              <a:gd name="connsiteY4" fmla="*/ 646376 h 908720"/>
              <a:gd name="connsiteX5" fmla="*/ 0 w 12191997"/>
              <a:gd name="connsiteY5" fmla="*/ 646376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7" h="908720">
                <a:moveTo>
                  <a:pt x="0" y="0"/>
                </a:moveTo>
                <a:lnTo>
                  <a:pt x="12191997" y="0"/>
                </a:lnTo>
                <a:lnTo>
                  <a:pt x="12191997" y="908720"/>
                </a:lnTo>
                <a:lnTo>
                  <a:pt x="1998838" y="908720"/>
                </a:lnTo>
                <a:lnTo>
                  <a:pt x="1998838" y="646376"/>
                </a:lnTo>
                <a:lnTo>
                  <a:pt x="0" y="646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0" rIns="108000" bIns="180000" rtlCol="0" anchor="t" anchorCtr="0">
            <a:noAutofit/>
          </a:bodyPr>
          <a:lstStyle/>
          <a:p>
            <a:pPr algn="l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13" name="Pattern">
            <a:extLst>
              <a:ext uri="{FF2B5EF4-FFF2-40B4-BE49-F238E27FC236}">
                <a16:creationId xmlns:a16="http://schemas.microsoft.com/office/drawing/2014/main" id="{145A3768-1E36-AC46-BC6D-FD9EB63D0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30681" r="19252" b="40768"/>
          <a:stretch/>
        </p:blipFill>
        <p:spPr>
          <a:xfrm rot="10800000">
            <a:off x="0" y="0"/>
            <a:ext cx="12192000" cy="5949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EEBB5-F977-4D05-B97A-CCB7A9874D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3689571"/>
            <a:ext cx="8937625" cy="1777646"/>
          </a:xfrm>
          <a:prstGeom prst="rect">
            <a:avLst/>
          </a:prstGeom>
          <a:solidFill>
            <a:schemeClr val="tx2"/>
          </a:solidFill>
        </p:spPr>
        <p:txBody>
          <a:bodyPr lIns="514800" tIns="0" rIns="9000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closing salutation</a:t>
            </a:r>
          </a:p>
        </p:txBody>
      </p:sp>
      <p:sp>
        <p:nvSpPr>
          <p:cNvPr id="5" name="Textfeld 9">
            <a:extLst>
              <a:ext uri="{FF2B5EF4-FFF2-40B4-BE49-F238E27FC236}">
                <a16:creationId xmlns:a16="http://schemas.microsoft.com/office/drawing/2014/main" id="{1E4704C1-9B42-416B-949F-63F056A6C613}"/>
              </a:ext>
            </a:extLst>
          </p:cNvPr>
          <p:cNvSpPr txBox="1"/>
          <p:nvPr userDrawn="1"/>
        </p:nvSpPr>
        <p:spPr>
          <a:xfrm>
            <a:off x="12911988" y="6216348"/>
            <a:ext cx="2699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7" name="Gruppieren 10">
            <a:extLst>
              <a:ext uri="{FF2B5EF4-FFF2-40B4-BE49-F238E27FC236}">
                <a16:creationId xmlns:a16="http://schemas.microsoft.com/office/drawing/2014/main" id="{7A77D73F-A3A4-4395-8E7B-8530D67EB562}"/>
              </a:ext>
            </a:extLst>
          </p:cNvPr>
          <p:cNvGrpSpPr/>
          <p:nvPr userDrawn="1"/>
        </p:nvGrpSpPr>
        <p:grpSpPr>
          <a:xfrm rot="10800000">
            <a:off x="12561352" y="6187719"/>
            <a:ext cx="204332" cy="532624"/>
            <a:chOff x="12883230" y="3752058"/>
            <a:chExt cx="166020" cy="629938"/>
          </a:xfrm>
        </p:grpSpPr>
        <p:cxnSp>
          <p:nvCxnSpPr>
            <p:cNvPr id="9" name="Gerade Verbindung 11">
              <a:extLst>
                <a:ext uri="{FF2B5EF4-FFF2-40B4-BE49-F238E27FC236}">
                  <a16:creationId xmlns:a16="http://schemas.microsoft.com/office/drawing/2014/main" id="{DE9E4BBC-1CA4-45E8-AE39-0FA16D03C3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2">
              <a:extLst>
                <a:ext uri="{FF2B5EF4-FFF2-40B4-BE49-F238E27FC236}">
                  <a16:creationId xmlns:a16="http://schemas.microsoft.com/office/drawing/2014/main" id="{724F7FF3-C526-4376-A084-F36DDD474F7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Logo">
            <a:extLst>
              <a:ext uri="{FF2B5EF4-FFF2-40B4-BE49-F238E27FC236}">
                <a16:creationId xmlns:a16="http://schemas.microsoft.com/office/drawing/2014/main" id="{AE131001-7278-4776-BF1A-B45464BFA2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16" name="Logo_Motorsport">
            <a:extLst>
              <a:ext uri="{FF2B5EF4-FFF2-40B4-BE49-F238E27FC236}">
                <a16:creationId xmlns:a16="http://schemas.microsoft.com/office/drawing/2014/main" id="{297FECE0-0B58-47A8-AD4A-B81F47CD72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17" name="Logo_Powertrain">
            <a:extLst>
              <a:ext uri="{FF2B5EF4-FFF2-40B4-BE49-F238E27FC236}">
                <a16:creationId xmlns:a16="http://schemas.microsoft.com/office/drawing/2014/main" id="{F1350717-59BD-41A9-8217-53FBDA402B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" userDrawn="1">
          <p15:clr>
            <a:srgbClr val="FBAE40"/>
          </p15:clr>
        </p15:guide>
        <p15:guide id="2" orient="horz" pos="3748">
          <p15:clr>
            <a:srgbClr val="FBAE40"/>
          </p15:clr>
        </p15:guide>
        <p15:guide id="3" orient="horz" pos="2320" userDrawn="1">
          <p15:clr>
            <a:srgbClr val="FBAE40"/>
          </p15:clr>
        </p15:guide>
        <p15:guide id="4" pos="5636" userDrawn="1">
          <p15:clr>
            <a:srgbClr val="FBAE40"/>
          </p15:clr>
        </p15:guide>
        <p15:guide id="5" orient="horz" pos="34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4307BEF7-215A-4833-A40E-EA23FEA93FE2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custGeom>
            <a:avLst/>
            <a:gdLst>
              <a:gd name="connsiteX0" fmla="*/ 0 w 12191997"/>
              <a:gd name="connsiteY0" fmla="*/ 0 h 908720"/>
              <a:gd name="connsiteX1" fmla="*/ 12191997 w 12191997"/>
              <a:gd name="connsiteY1" fmla="*/ 0 h 908720"/>
              <a:gd name="connsiteX2" fmla="*/ 12191997 w 12191997"/>
              <a:gd name="connsiteY2" fmla="*/ 908720 h 908720"/>
              <a:gd name="connsiteX3" fmla="*/ 1998838 w 12191997"/>
              <a:gd name="connsiteY3" fmla="*/ 908720 h 908720"/>
              <a:gd name="connsiteX4" fmla="*/ 1998838 w 12191997"/>
              <a:gd name="connsiteY4" fmla="*/ 646376 h 908720"/>
              <a:gd name="connsiteX5" fmla="*/ 0 w 12191997"/>
              <a:gd name="connsiteY5" fmla="*/ 646376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7" h="908720">
                <a:moveTo>
                  <a:pt x="0" y="0"/>
                </a:moveTo>
                <a:lnTo>
                  <a:pt x="12191997" y="0"/>
                </a:lnTo>
                <a:lnTo>
                  <a:pt x="12191997" y="908720"/>
                </a:lnTo>
                <a:lnTo>
                  <a:pt x="1998838" y="908720"/>
                </a:lnTo>
                <a:lnTo>
                  <a:pt x="1998838" y="646376"/>
                </a:lnTo>
                <a:lnTo>
                  <a:pt x="0" y="646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0" rIns="108000" bIns="180000" rtlCol="0" anchor="t" anchorCtr="0">
            <a:noAutofit/>
          </a:bodyPr>
          <a:lstStyle/>
          <a:p>
            <a:pPr algn="l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15" name="Pattern" descr="Ein Bild, das Gebäude, Wabe, weiß, schwarz enthält.  Automatisch generierte Beschreibung">
            <a:extLst>
              <a:ext uri="{FF2B5EF4-FFF2-40B4-BE49-F238E27FC236}">
                <a16:creationId xmlns:a16="http://schemas.microsoft.com/office/drawing/2014/main" id="{AA3D2F2C-2005-4C4A-8DA6-A1988AF78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30682" r="19252" b="40768"/>
          <a:stretch/>
        </p:blipFill>
        <p:spPr>
          <a:xfrm rot="10800000">
            <a:off x="0" y="0"/>
            <a:ext cx="12192000" cy="5949950"/>
          </a:xfrm>
          <a:prstGeom prst="rect">
            <a:avLst/>
          </a:prstGeom>
        </p:spPr>
      </p:pic>
      <p:sp>
        <p:nvSpPr>
          <p:cNvPr id="9" name="DataOnTitle">
            <a:extLst>
              <a:ext uri="{FF2B5EF4-FFF2-40B4-BE49-F238E27FC236}">
                <a16:creationId xmlns:a16="http://schemas.microsoft.com/office/drawing/2014/main" id="{399C22F7-C5B6-411F-AED7-E6BDFD1C7BE4}"/>
              </a:ext>
            </a:extLst>
          </p:cNvPr>
          <p:cNvSpPr txBox="1"/>
          <p:nvPr userDrawn="1"/>
        </p:nvSpPr>
        <p:spPr>
          <a:xfrm>
            <a:off x="-2" y="759600"/>
            <a:ext cx="6987600" cy="2862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Christine Spranz | Corporate Quality Management System | 2023/01/26</a:t>
            </a:r>
            <a:endParaRPr lang="en-US" sz="1600" noProof="1">
              <a:ln>
                <a:noFill/>
              </a:ln>
              <a:solidFill>
                <a:schemeClr val="l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424" y="1096786"/>
            <a:ext cx="5652014" cy="1540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63EC-AD9D-49D1-BB72-BDF353017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4677" y="759600"/>
            <a:ext cx="2862000" cy="2865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166686" indent="0">
              <a:buFontTx/>
              <a:buNone/>
              <a:defRPr/>
            </a:lvl2pPr>
            <a:lvl3pPr marL="333373" indent="0">
              <a:buFontTx/>
              <a:buNone/>
              <a:defRPr/>
            </a:lvl3pPr>
            <a:lvl4pPr marL="501250" indent="0">
              <a:buFontTx/>
              <a:buNone/>
              <a:defRPr/>
            </a:lvl4pPr>
            <a:lvl5pPr marL="667937" indent="0">
              <a:buFontTx/>
              <a:buNone/>
              <a:defRPr/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4FCCB1-7043-467D-A867-C1498B616AF9}"/>
              </a:ext>
            </a:extLst>
          </p:cNvPr>
          <p:cNvSpPr>
            <a:spLocks noGrp="1"/>
          </p:cNvSpPr>
          <p:nvPr>
            <p:ph type="pic" sz="quarter" idx="1"/>
          </p:nvPr>
        </p:nvSpPr>
        <p:spPr>
          <a:xfrm>
            <a:off x="7232400" y="867600"/>
            <a:ext cx="2646000" cy="2649600"/>
          </a:xfrm>
          <a:noFill/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feld 21">
            <a:extLst>
              <a:ext uri="{FF2B5EF4-FFF2-40B4-BE49-F238E27FC236}">
                <a16:creationId xmlns:a16="http://schemas.microsoft.com/office/drawing/2014/main" id="{176FD09D-6EB3-4E8A-8BA7-087A620F4951}"/>
              </a:ext>
            </a:extLst>
          </p:cNvPr>
          <p:cNvSpPr txBox="1"/>
          <p:nvPr userDrawn="1"/>
        </p:nvSpPr>
        <p:spPr>
          <a:xfrm>
            <a:off x="12865013" y="1954097"/>
            <a:ext cx="247445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white logo box is optional. Here, a key visual or a MAHLE Sub-Brand logo can be placed. If the white box is not needed, it should be deleted.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12" name="Gruppieren 22">
            <a:extLst>
              <a:ext uri="{FF2B5EF4-FFF2-40B4-BE49-F238E27FC236}">
                <a16:creationId xmlns:a16="http://schemas.microsoft.com/office/drawing/2014/main" id="{DEF5F858-AE48-4991-A4D2-FEB0607B028A}"/>
              </a:ext>
            </a:extLst>
          </p:cNvPr>
          <p:cNvGrpSpPr/>
          <p:nvPr userDrawn="1"/>
        </p:nvGrpSpPr>
        <p:grpSpPr>
          <a:xfrm rot="10800000">
            <a:off x="12561352" y="1957873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23">
              <a:extLst>
                <a:ext uri="{FF2B5EF4-FFF2-40B4-BE49-F238E27FC236}">
                  <a16:creationId xmlns:a16="http://schemas.microsoft.com/office/drawing/2014/main" id="{33F4B4B6-B7DE-44E2-9712-62F5150DA3D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C85CBB6F-0BA2-4818-93A1-CEBE781BF6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28">
            <a:extLst>
              <a:ext uri="{FF2B5EF4-FFF2-40B4-BE49-F238E27FC236}">
                <a16:creationId xmlns:a16="http://schemas.microsoft.com/office/drawing/2014/main" id="{8CDB3B0F-816A-439D-86F8-854544DBD73B}"/>
              </a:ext>
            </a:extLst>
          </p:cNvPr>
          <p:cNvSpPr txBox="1"/>
          <p:nvPr userDrawn="1"/>
        </p:nvSpPr>
        <p:spPr>
          <a:xfrm>
            <a:off x="-2394062" y="1227741"/>
            <a:ext cx="1695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2" name="Gruppieren 33">
            <a:extLst>
              <a:ext uri="{FF2B5EF4-FFF2-40B4-BE49-F238E27FC236}">
                <a16:creationId xmlns:a16="http://schemas.microsoft.com/office/drawing/2014/main" id="{6FFAE7E5-926B-4C6A-A607-BC7D085B87EC}"/>
              </a:ext>
            </a:extLst>
          </p:cNvPr>
          <p:cNvGrpSpPr/>
          <p:nvPr userDrawn="1"/>
        </p:nvGrpSpPr>
        <p:grpSpPr>
          <a:xfrm>
            <a:off x="-572229" y="1297630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34">
              <a:extLst>
                <a:ext uri="{FF2B5EF4-FFF2-40B4-BE49-F238E27FC236}">
                  <a16:creationId xmlns:a16="http://schemas.microsoft.com/office/drawing/2014/main" id="{DCFB169F-DBF3-4EDF-88A2-444DAF5864A3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35">
              <a:extLst>
                <a:ext uri="{FF2B5EF4-FFF2-40B4-BE49-F238E27FC236}">
                  <a16:creationId xmlns:a16="http://schemas.microsoft.com/office/drawing/2014/main" id="{FF359F1A-9A2F-433A-A9F5-E633DAA4D7E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36">
            <a:extLst>
              <a:ext uri="{FF2B5EF4-FFF2-40B4-BE49-F238E27FC236}">
                <a16:creationId xmlns:a16="http://schemas.microsoft.com/office/drawing/2014/main" id="{43F5288D-A6D1-4967-B246-95F3FF6D2035}"/>
              </a:ext>
            </a:extLst>
          </p:cNvPr>
          <p:cNvSpPr txBox="1"/>
          <p:nvPr userDrawn="1"/>
        </p:nvSpPr>
        <p:spPr>
          <a:xfrm>
            <a:off x="12911988" y="6216348"/>
            <a:ext cx="2699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6" name="Gruppieren 37">
            <a:extLst>
              <a:ext uri="{FF2B5EF4-FFF2-40B4-BE49-F238E27FC236}">
                <a16:creationId xmlns:a16="http://schemas.microsoft.com/office/drawing/2014/main" id="{ED152A56-05E0-4C69-9A10-E1DB83B86303}"/>
              </a:ext>
            </a:extLst>
          </p:cNvPr>
          <p:cNvGrpSpPr/>
          <p:nvPr userDrawn="1"/>
        </p:nvGrpSpPr>
        <p:grpSpPr>
          <a:xfrm rot="10800000">
            <a:off x="12561352" y="6187719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38">
              <a:extLst>
                <a:ext uri="{FF2B5EF4-FFF2-40B4-BE49-F238E27FC236}">
                  <a16:creationId xmlns:a16="http://schemas.microsoft.com/office/drawing/2014/main" id="{3B1F3DB9-6B0D-49C4-B294-DA7AAB4E84C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9">
              <a:extLst>
                <a:ext uri="{FF2B5EF4-FFF2-40B4-BE49-F238E27FC236}">
                  <a16:creationId xmlns:a16="http://schemas.microsoft.com/office/drawing/2014/main" id="{4BFB8D15-C291-4D35-AFBF-DFB2111AD9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fik 30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F2608C09-AAB0-4AD3-9E66-CC915170DA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" y="3092091"/>
            <a:ext cx="117652" cy="171319"/>
          </a:xfrm>
          <a:prstGeom prst="rect">
            <a:avLst/>
          </a:prstGeom>
        </p:spPr>
      </p:pic>
      <p:pic>
        <p:nvPicPr>
          <p:cNvPr id="29" name="Logo">
            <a:extLst>
              <a:ext uri="{FF2B5EF4-FFF2-40B4-BE49-F238E27FC236}">
                <a16:creationId xmlns:a16="http://schemas.microsoft.com/office/drawing/2014/main" id="{EB86D5BC-CA32-4C70-908B-CEEA8C0D3D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34" name="Logo_Motorsport">
            <a:extLst>
              <a:ext uri="{FF2B5EF4-FFF2-40B4-BE49-F238E27FC236}">
                <a16:creationId xmlns:a16="http://schemas.microsoft.com/office/drawing/2014/main" id="{4397309C-DF2F-42A3-94BC-10915F6DDBC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35" name="Logo_Powertrain">
            <a:extLst>
              <a:ext uri="{FF2B5EF4-FFF2-40B4-BE49-F238E27FC236}">
                <a16:creationId xmlns:a16="http://schemas.microsoft.com/office/drawing/2014/main" id="{99365EF5-F914-40B5-8350-6F38BF010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2AFD68-8FD0-4167-A22F-1A3794822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800" y="2379600"/>
            <a:ext cx="56520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  <p:grpSp>
        <p:nvGrpSpPr>
          <p:cNvPr id="37" name="Gruppieren 33">
            <a:extLst>
              <a:ext uri="{FF2B5EF4-FFF2-40B4-BE49-F238E27FC236}">
                <a16:creationId xmlns:a16="http://schemas.microsoft.com/office/drawing/2014/main" id="{261A00F2-8D7C-4C8A-B67B-3A89B09EFDD5}"/>
              </a:ext>
            </a:extLst>
          </p:cNvPr>
          <p:cNvGrpSpPr/>
          <p:nvPr userDrawn="1"/>
        </p:nvGrpSpPr>
        <p:grpSpPr>
          <a:xfrm>
            <a:off x="-572229" y="3068960"/>
            <a:ext cx="204332" cy="532624"/>
            <a:chOff x="12883230" y="3752058"/>
            <a:chExt cx="166020" cy="629938"/>
          </a:xfrm>
        </p:grpSpPr>
        <p:cxnSp>
          <p:nvCxnSpPr>
            <p:cNvPr id="38" name="Gerade Verbindung 34">
              <a:extLst>
                <a:ext uri="{FF2B5EF4-FFF2-40B4-BE49-F238E27FC236}">
                  <a16:creationId xmlns:a16="http://schemas.microsoft.com/office/drawing/2014/main" id="{8F4863CC-2030-4222-BE65-21018F89E0C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DF75C7C0-E9FF-40CB-8298-D8B28F4E0FF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6">
            <a:extLst>
              <a:ext uri="{FF2B5EF4-FFF2-40B4-BE49-F238E27FC236}">
                <a16:creationId xmlns:a16="http://schemas.microsoft.com/office/drawing/2014/main" id="{1177F815-8EE9-425A-919D-A9CADB5746BA}"/>
              </a:ext>
            </a:extLst>
          </p:cNvPr>
          <p:cNvSpPr txBox="1"/>
          <p:nvPr userDrawn="1"/>
        </p:nvSpPr>
        <p:spPr>
          <a:xfrm>
            <a:off x="-2126456" y="3175520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flag is placed at the edge of the slide and is fixed in its size.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41" name="Gruppieren 33">
            <a:extLst>
              <a:ext uri="{FF2B5EF4-FFF2-40B4-BE49-F238E27FC236}">
                <a16:creationId xmlns:a16="http://schemas.microsoft.com/office/drawing/2014/main" id="{3E0A60E6-D653-4E76-B581-36A56CBB5F08}"/>
              </a:ext>
            </a:extLst>
          </p:cNvPr>
          <p:cNvGrpSpPr/>
          <p:nvPr userDrawn="1"/>
        </p:nvGrpSpPr>
        <p:grpSpPr>
          <a:xfrm>
            <a:off x="-572229" y="2492896"/>
            <a:ext cx="204332" cy="532624"/>
            <a:chOff x="12883230" y="3752058"/>
            <a:chExt cx="166020" cy="629938"/>
          </a:xfrm>
        </p:grpSpPr>
        <p:cxnSp>
          <p:nvCxnSpPr>
            <p:cNvPr id="42" name="Gerade Verbindung 34">
              <a:extLst>
                <a:ext uri="{FF2B5EF4-FFF2-40B4-BE49-F238E27FC236}">
                  <a16:creationId xmlns:a16="http://schemas.microsoft.com/office/drawing/2014/main" id="{95F73917-4AE9-4699-A208-26E8FEA629FF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35">
              <a:extLst>
                <a:ext uri="{FF2B5EF4-FFF2-40B4-BE49-F238E27FC236}">
                  <a16:creationId xmlns:a16="http://schemas.microsoft.com/office/drawing/2014/main" id="{FD9DF246-2589-4737-A7FA-E293C1DEB2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feld 36">
            <a:extLst>
              <a:ext uri="{FF2B5EF4-FFF2-40B4-BE49-F238E27FC236}">
                <a16:creationId xmlns:a16="http://schemas.microsoft.com/office/drawing/2014/main" id="{6FF99542-E337-4F84-BB16-D8F8B7A446DF}"/>
              </a:ext>
            </a:extLst>
          </p:cNvPr>
          <p:cNvSpPr txBox="1"/>
          <p:nvPr userDrawn="1"/>
        </p:nvSpPr>
        <p:spPr>
          <a:xfrm>
            <a:off x="-2126456" y="2599456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325836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orient="horz" pos="1378" userDrawn="1">
          <p15:clr>
            <a:srgbClr val="FBAE40"/>
          </p15:clr>
        </p15:guide>
        <p15:guide id="4" pos="6225" userDrawn="1">
          <p15:clr>
            <a:srgbClr val="FBAE40"/>
          </p15:clr>
        </p15:guide>
        <p15:guide id="5" pos="4556" userDrawn="1">
          <p15:clr>
            <a:srgbClr val="FBAE40"/>
          </p15:clr>
        </p15:guide>
        <p15:guide id="6" orient="horz" pos="541" userDrawn="1">
          <p15:clr>
            <a:srgbClr val="FBAE40"/>
          </p15:clr>
        </p15:guide>
        <p15:guide id="7" orient="horz" pos="2223" userDrawn="1">
          <p15:clr>
            <a:srgbClr val="FBAE40"/>
          </p15:clr>
        </p15:guide>
        <p15:guide id="8" pos="3887" userDrawn="1">
          <p15:clr>
            <a:srgbClr val="FBAE40"/>
          </p15:clr>
        </p15:guide>
        <p15:guide id="9" orient="horz" pos="37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ttern" descr="Ein Bild, das Gebäude, Wabe, weiß, schwarz enthält.  Automatisch generierte Beschreibung">
            <a:extLst>
              <a:ext uri="{FF2B5EF4-FFF2-40B4-BE49-F238E27FC236}">
                <a16:creationId xmlns:a16="http://schemas.microsoft.com/office/drawing/2014/main" id="{145A3768-1E36-AC46-BC6D-FD9EB63D0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29303" r="19252" b="40768"/>
          <a:stretch/>
        </p:blipFill>
        <p:spPr>
          <a:xfrm rot="10800000">
            <a:off x="0" y="0"/>
            <a:ext cx="12192000" cy="6237288"/>
          </a:xfrm>
          <a:prstGeom prst="rect">
            <a:avLst/>
          </a:prstGeom>
        </p:spPr>
      </p:pic>
      <p:sp>
        <p:nvSpPr>
          <p:cNvPr id="3" name="RectangleOnAgenda">
            <a:extLst>
              <a:ext uri="{FF2B5EF4-FFF2-40B4-BE49-F238E27FC236}">
                <a16:creationId xmlns:a16="http://schemas.microsoft.com/office/drawing/2014/main" id="{A2954E03-80CE-0D42-8B84-DF163AABE178}"/>
              </a:ext>
            </a:extLst>
          </p:cNvPr>
          <p:cNvSpPr/>
          <p:nvPr userDrawn="1"/>
        </p:nvSpPr>
        <p:spPr>
          <a:xfrm>
            <a:off x="0" y="760933"/>
            <a:ext cx="9083675" cy="47062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44" y="1096787"/>
            <a:ext cx="5652014" cy="676029"/>
          </a:xfrm>
          <a:prstGeom prst="rect">
            <a:avLst/>
          </a:prstGeom>
        </p:spPr>
        <p:txBody>
          <a:bodyPr lIns="0" tIns="45720" rIns="91440" bIns="4572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agenda title</a:t>
            </a:r>
          </a:p>
        </p:txBody>
      </p:sp>
      <p:sp>
        <p:nvSpPr>
          <p:cNvPr id="8" name="sax_Navi_Eintrag" hidden="1">
            <a:extLst>
              <a:ext uri="{FF2B5EF4-FFF2-40B4-BE49-F238E27FC236}">
                <a16:creationId xmlns:a16="http://schemas.microsoft.com/office/drawing/2014/main" id="{DCBAB5D0-8DFD-4DEC-801F-BEC50A760E6E}"/>
              </a:ext>
            </a:extLst>
          </p:cNvPr>
          <p:cNvSpPr txBox="1"/>
          <p:nvPr userDrawn="1"/>
        </p:nvSpPr>
        <p:spPr>
          <a:xfrm>
            <a:off x="2836800" y="27144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9" name="sax_Navi_Eintrag" hidden="1">
            <a:extLst>
              <a:ext uri="{FF2B5EF4-FFF2-40B4-BE49-F238E27FC236}">
                <a16:creationId xmlns:a16="http://schemas.microsoft.com/office/drawing/2014/main" id="{C752D7BE-13C0-405D-990A-3958217333B7}"/>
              </a:ext>
            </a:extLst>
          </p:cNvPr>
          <p:cNvSpPr txBox="1"/>
          <p:nvPr userDrawn="1"/>
        </p:nvSpPr>
        <p:spPr>
          <a:xfrm>
            <a:off x="2836800" y="33588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0" name="sax_Navi_Eintrag" hidden="1">
            <a:extLst>
              <a:ext uri="{FF2B5EF4-FFF2-40B4-BE49-F238E27FC236}">
                <a16:creationId xmlns:a16="http://schemas.microsoft.com/office/drawing/2014/main" id="{4A5394CF-FB77-437E-882D-DB91B84A26F5}"/>
              </a:ext>
            </a:extLst>
          </p:cNvPr>
          <p:cNvSpPr txBox="1"/>
          <p:nvPr userDrawn="1"/>
        </p:nvSpPr>
        <p:spPr>
          <a:xfrm>
            <a:off x="2836800" y="40032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1" name="sax_Navi_Eintrag" hidden="1">
            <a:extLst>
              <a:ext uri="{FF2B5EF4-FFF2-40B4-BE49-F238E27FC236}">
                <a16:creationId xmlns:a16="http://schemas.microsoft.com/office/drawing/2014/main" id="{BD555B51-0D2B-4C9C-87FA-E7D1AD01EEDE}"/>
              </a:ext>
            </a:extLst>
          </p:cNvPr>
          <p:cNvSpPr txBox="1"/>
          <p:nvPr userDrawn="1"/>
        </p:nvSpPr>
        <p:spPr>
          <a:xfrm>
            <a:off x="2836800" y="46476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2" name="sax_Navi_Eintrag" hidden="1">
            <a:extLst>
              <a:ext uri="{FF2B5EF4-FFF2-40B4-BE49-F238E27FC236}">
                <a16:creationId xmlns:a16="http://schemas.microsoft.com/office/drawing/2014/main" id="{A54907E3-4AFF-4D32-8C80-01E00339F825}"/>
              </a:ext>
            </a:extLst>
          </p:cNvPr>
          <p:cNvSpPr txBox="1"/>
          <p:nvPr userDrawn="1"/>
        </p:nvSpPr>
        <p:spPr>
          <a:xfrm>
            <a:off x="6217200" y="27144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4" name="sax_Navi_Eintrag" hidden="1">
            <a:extLst>
              <a:ext uri="{FF2B5EF4-FFF2-40B4-BE49-F238E27FC236}">
                <a16:creationId xmlns:a16="http://schemas.microsoft.com/office/drawing/2014/main" id="{ACD9076E-07B1-434B-B105-A16AD7A65854}"/>
              </a:ext>
            </a:extLst>
          </p:cNvPr>
          <p:cNvSpPr txBox="1"/>
          <p:nvPr userDrawn="1"/>
        </p:nvSpPr>
        <p:spPr>
          <a:xfrm>
            <a:off x="6217200" y="33588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5" name="sax_Navi_Eintrag" hidden="1">
            <a:extLst>
              <a:ext uri="{FF2B5EF4-FFF2-40B4-BE49-F238E27FC236}">
                <a16:creationId xmlns:a16="http://schemas.microsoft.com/office/drawing/2014/main" id="{234FC68A-53A0-41A2-B7CC-AB7AB258E681}"/>
              </a:ext>
            </a:extLst>
          </p:cNvPr>
          <p:cNvSpPr txBox="1"/>
          <p:nvPr userDrawn="1"/>
        </p:nvSpPr>
        <p:spPr>
          <a:xfrm>
            <a:off x="6217200" y="40032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6" name="sax_Navi_Eintrag" hidden="1">
            <a:extLst>
              <a:ext uri="{FF2B5EF4-FFF2-40B4-BE49-F238E27FC236}">
                <a16:creationId xmlns:a16="http://schemas.microsoft.com/office/drawing/2014/main" id="{39051FFA-7486-45D3-ACEE-A4E86174799A}"/>
              </a:ext>
            </a:extLst>
          </p:cNvPr>
          <p:cNvSpPr txBox="1"/>
          <p:nvPr userDrawn="1"/>
        </p:nvSpPr>
        <p:spPr>
          <a:xfrm>
            <a:off x="6217200" y="46476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7" name="sax_Navi">
            <a:extLst>
              <a:ext uri="{FF2B5EF4-FFF2-40B4-BE49-F238E27FC236}">
                <a16:creationId xmlns:a16="http://schemas.microsoft.com/office/drawing/2014/main" id="{619DD345-D23E-4366-A873-363D25CCCAB0}"/>
              </a:ext>
            </a:extLst>
          </p:cNvPr>
          <p:cNvSpPr txBox="1"/>
          <p:nvPr userDrawn="1"/>
        </p:nvSpPr>
        <p:spPr>
          <a:xfrm>
            <a:off x="2174400" y="2714092"/>
            <a:ext cx="6760800" cy="2570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endParaRPr lang="en-US" sz="1800" noProof="1">
              <a:solidFill>
                <a:schemeClr val="bg1"/>
              </a:solidFill>
            </a:endParaRP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C20909B3-A50C-4937-9C9C-84F29A4D7911}"/>
              </a:ext>
            </a:extLst>
          </p:cNvPr>
          <p:cNvSpPr txBox="1"/>
          <p:nvPr userDrawn="1"/>
        </p:nvSpPr>
        <p:spPr>
          <a:xfrm>
            <a:off x="-3214073" y="3254305"/>
            <a:ext cx="2517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Chapter names can be double-spaced, as long as the text box does not exceed the flag.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3B7951BE-40FB-4D7B-8C54-C99A7357648C}"/>
              </a:ext>
            </a:extLst>
          </p:cNvPr>
          <p:cNvSpPr txBox="1"/>
          <p:nvPr userDrawn="1"/>
        </p:nvSpPr>
        <p:spPr>
          <a:xfrm>
            <a:off x="-3448623" y="4221088"/>
            <a:ext cx="275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br>
              <a:rPr lang="en-US" sz="800">
                <a:solidFill>
                  <a:schemeClr val="accent2"/>
                </a:solidFill>
              </a:rPr>
            </a:br>
            <a:r>
              <a:rPr lang="en-US" sz="800">
                <a:solidFill>
                  <a:schemeClr val="accent2"/>
                </a:solidFill>
              </a:rPr>
              <a:t>Not included in newly added agenda slides and will be generated automatically.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3" name="Gruppieren 29">
            <a:extLst>
              <a:ext uri="{FF2B5EF4-FFF2-40B4-BE49-F238E27FC236}">
                <a16:creationId xmlns:a16="http://schemas.microsoft.com/office/drawing/2014/main" id="{B935E066-A6DD-47E8-9367-2A217857BE4E}"/>
              </a:ext>
            </a:extLst>
          </p:cNvPr>
          <p:cNvGrpSpPr/>
          <p:nvPr userDrawn="1"/>
        </p:nvGrpSpPr>
        <p:grpSpPr>
          <a:xfrm>
            <a:off x="-572229" y="3341936"/>
            <a:ext cx="204332" cy="532624"/>
            <a:chOff x="12883230" y="3752058"/>
            <a:chExt cx="166020" cy="629938"/>
          </a:xfrm>
        </p:grpSpPr>
        <p:cxnSp>
          <p:nvCxnSpPr>
            <p:cNvPr id="24" name="Gerade Verbindung 30">
              <a:extLst>
                <a:ext uri="{FF2B5EF4-FFF2-40B4-BE49-F238E27FC236}">
                  <a16:creationId xmlns:a16="http://schemas.microsoft.com/office/drawing/2014/main" id="{28F71DE3-F079-4324-9E5E-31AFC22396D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31">
              <a:extLst>
                <a:ext uri="{FF2B5EF4-FFF2-40B4-BE49-F238E27FC236}">
                  <a16:creationId xmlns:a16="http://schemas.microsoft.com/office/drawing/2014/main" id="{3508A8C6-1D5A-4526-BAEB-B9A18195128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32">
            <a:extLst>
              <a:ext uri="{FF2B5EF4-FFF2-40B4-BE49-F238E27FC236}">
                <a16:creationId xmlns:a16="http://schemas.microsoft.com/office/drawing/2014/main" id="{A6CAB062-9CB4-4690-8E58-8DD43342605B}"/>
              </a:ext>
            </a:extLst>
          </p:cNvPr>
          <p:cNvGrpSpPr/>
          <p:nvPr userDrawn="1"/>
        </p:nvGrpSpPr>
        <p:grpSpPr>
          <a:xfrm>
            <a:off x="-572229" y="4238048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33">
              <a:extLst>
                <a:ext uri="{FF2B5EF4-FFF2-40B4-BE49-F238E27FC236}">
                  <a16:creationId xmlns:a16="http://schemas.microsoft.com/office/drawing/2014/main" id="{F42E0514-B551-4FAF-9B20-99855E8ECD4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4">
              <a:extLst>
                <a:ext uri="{FF2B5EF4-FFF2-40B4-BE49-F238E27FC236}">
                  <a16:creationId xmlns:a16="http://schemas.microsoft.com/office/drawing/2014/main" id="{D979E6DC-936A-4D45-A762-E441FBA24C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93D94-F634-4AAF-9965-F8519AB1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GB" smtClean="0"/>
              <a:pPr>
                <a:defRPr/>
              </a:pPr>
              <a:t>‹Nr.›</a:t>
            </a:fld>
            <a:endParaRPr lang="en-GB" b="0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5C2D73E-1FA1-4C9E-914D-E5232F8B3C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763238"/>
            <a:ext cx="661988" cy="644400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BB3DCDA4-DB65-4EFF-A90E-98678454C0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404062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AC868119-4659-452D-9EB9-FEEE2831F6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4047548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1F1FAF73-4DBA-4DFE-80C3-004C272DFB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4400" y="4681538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12F65F4-94D9-41D8-8E6E-8AD30C9958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54800" y="2764800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FCCA02A9-B74F-402B-81C4-DEDBD9329EC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4800" y="3405600"/>
            <a:ext cx="661988" cy="644400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0C3494B-896F-4CC1-A961-5C09FE20F78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54800" y="4046400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3481137F-751B-4C5A-8179-ECD2BAA5F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54800" y="4680000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grpSp>
        <p:nvGrpSpPr>
          <p:cNvPr id="31" name="Gruppieren 33">
            <a:extLst>
              <a:ext uri="{FF2B5EF4-FFF2-40B4-BE49-F238E27FC236}">
                <a16:creationId xmlns:a16="http://schemas.microsoft.com/office/drawing/2014/main" id="{64F0E8E6-C949-4203-84F2-A88F1E4DD39C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32" name="Gerade Verbindung 34">
              <a:extLst>
                <a:ext uri="{FF2B5EF4-FFF2-40B4-BE49-F238E27FC236}">
                  <a16:creationId xmlns:a16="http://schemas.microsoft.com/office/drawing/2014/main" id="{0D18BC8B-5531-40A1-92C4-2A87EF44B52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5">
              <a:extLst>
                <a:ext uri="{FF2B5EF4-FFF2-40B4-BE49-F238E27FC236}">
                  <a16:creationId xmlns:a16="http://schemas.microsoft.com/office/drawing/2014/main" id="{4B070BFF-E1FB-4BE3-ACE1-3739AAB703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6">
            <a:extLst>
              <a:ext uri="{FF2B5EF4-FFF2-40B4-BE49-F238E27FC236}">
                <a16:creationId xmlns:a16="http://schemas.microsoft.com/office/drawing/2014/main" id="{B9E1442A-9161-423C-AFE4-C8D8A328419D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943450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4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pos="327" userDrawn="1">
          <p15:clr>
            <a:srgbClr val="FBAE40"/>
          </p15:clr>
        </p15:guide>
        <p15:guide id="4" orient="horz" pos="1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OnChapterSlide">
            <a:extLst>
              <a:ext uri="{FF2B5EF4-FFF2-40B4-BE49-F238E27FC236}">
                <a16:creationId xmlns:a16="http://schemas.microsoft.com/office/drawing/2014/main" id="{B839CCDF-61D8-1D42-A2D9-0B3E083FCDDD}"/>
              </a:ext>
            </a:extLst>
          </p:cNvPr>
          <p:cNvSpPr/>
          <p:nvPr userDrawn="1"/>
        </p:nvSpPr>
        <p:spPr>
          <a:xfrm>
            <a:off x="0" y="760934"/>
            <a:ext cx="10748963" cy="22489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C89E6AC5-1A53-2F45-8ABF-CDBC5148928B}"/>
              </a:ext>
            </a:extLst>
          </p:cNvPr>
          <p:cNvSpPr>
            <a:spLocks noGrp="1" noChangeAspect="1"/>
          </p:cNvSpPr>
          <p:nvPr>
            <p:ph type="pic" sz="quarter" idx="5" hasCustomPrompt="1"/>
          </p:nvPr>
        </p:nvSpPr>
        <p:spPr>
          <a:xfrm>
            <a:off x="1" y="3011332"/>
            <a:ext cx="9080707" cy="3225957"/>
          </a:xfrm>
        </p:spPr>
        <p:txBody>
          <a:bodyPr lIns="108000" tIns="144000" rIns="91440" bIns="45720"/>
          <a:lstStyle>
            <a:lvl1pPr marL="0" indent="0">
              <a:buNone/>
              <a:defRPr/>
            </a:lvl1pPr>
          </a:lstStyle>
          <a:p>
            <a:r>
              <a:rPr lang="en-GB"/>
              <a:t>Add picture</a:t>
            </a:r>
            <a:endParaRPr lang="en-GB" dirty="0"/>
          </a:p>
        </p:txBody>
      </p:sp>
      <p:sp>
        <p:nvSpPr>
          <p:cNvPr id="5" name="TextPlaceholder 1">
            <a:extLst>
              <a:ext uri="{FF2B5EF4-FFF2-40B4-BE49-F238E27FC236}">
                <a16:creationId xmlns:a16="http://schemas.microsoft.com/office/drawing/2014/main" id="{1908D9D7-8604-4142-8372-7192074B21F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9472925" y="1274400"/>
            <a:ext cx="969672" cy="1231200"/>
          </a:xfrm>
        </p:spPr>
        <p:txBody>
          <a:bodyPr lIns="0" tIns="0" rIns="0" bIns="72000" anchor="ctr" anchorCtr="0"/>
          <a:lstStyle>
            <a:lvl1pPr marL="0" indent="0" algn="l" defTabSz="685796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  <a:defRPr lang="de-DE" sz="6600" kern="1200" dirty="0">
                <a:ln>
                  <a:noFill/>
                </a:ln>
                <a:solidFill>
                  <a:schemeClr val="l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00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350" y="1425289"/>
            <a:ext cx="8549931" cy="942109"/>
          </a:xfrm>
          <a:prstGeom prst="rect">
            <a:avLst/>
          </a:prstGeom>
        </p:spPr>
        <p:txBody>
          <a:bodyPr lIns="0" tIns="45720" rIns="91440" bIns="4572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</a:t>
            </a:r>
          </a:p>
        </p:txBody>
      </p:sp>
      <p:sp>
        <p:nvSpPr>
          <p:cNvPr id="7" name="Textfeld 43">
            <a:extLst>
              <a:ext uri="{FF2B5EF4-FFF2-40B4-BE49-F238E27FC236}">
                <a16:creationId xmlns:a16="http://schemas.microsoft.com/office/drawing/2014/main" id="{AF7B3B02-D501-43EC-B5D7-22284AD99BFF}"/>
              </a:ext>
            </a:extLst>
          </p:cNvPr>
          <p:cNvSpPr txBox="1"/>
          <p:nvPr userDrawn="1"/>
        </p:nvSpPr>
        <p:spPr>
          <a:xfrm>
            <a:off x="12912219" y="3813755"/>
            <a:ext cx="269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chapter divider with pattern has to be used. Changing picture: MasterLayout tab &gt; Background image &gt; Insert... &gt;&gt; select picture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8" name="Gruppieren 44">
            <a:extLst>
              <a:ext uri="{FF2B5EF4-FFF2-40B4-BE49-F238E27FC236}">
                <a16:creationId xmlns:a16="http://schemas.microsoft.com/office/drawing/2014/main" id="{410079A7-CCBA-4A5C-ACAA-45D36C92D3B0}"/>
              </a:ext>
            </a:extLst>
          </p:cNvPr>
          <p:cNvGrpSpPr/>
          <p:nvPr userDrawn="1"/>
        </p:nvGrpSpPr>
        <p:grpSpPr>
          <a:xfrm rot="10800000">
            <a:off x="12561352" y="3784676"/>
            <a:ext cx="204332" cy="532624"/>
            <a:chOff x="12883230" y="3752058"/>
            <a:chExt cx="166020" cy="629938"/>
          </a:xfrm>
        </p:grpSpPr>
        <p:cxnSp>
          <p:nvCxnSpPr>
            <p:cNvPr id="9" name="Gerade Verbindung 45">
              <a:extLst>
                <a:ext uri="{FF2B5EF4-FFF2-40B4-BE49-F238E27FC236}">
                  <a16:creationId xmlns:a16="http://schemas.microsoft.com/office/drawing/2014/main" id="{BC4FE468-7A18-4656-9FCE-ED363D91F64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6">
              <a:extLst>
                <a:ext uri="{FF2B5EF4-FFF2-40B4-BE49-F238E27FC236}">
                  <a16:creationId xmlns:a16="http://schemas.microsoft.com/office/drawing/2014/main" id="{08420C7D-0E7A-438D-8737-C949A35941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7">
            <a:extLst>
              <a:ext uri="{FF2B5EF4-FFF2-40B4-BE49-F238E27FC236}">
                <a16:creationId xmlns:a16="http://schemas.microsoft.com/office/drawing/2014/main" id="{95D13312-5824-43FA-B4F9-6CFD8A694F2E}"/>
              </a:ext>
            </a:extLst>
          </p:cNvPr>
          <p:cNvSpPr txBox="1"/>
          <p:nvPr userDrawn="1"/>
        </p:nvSpPr>
        <p:spPr>
          <a:xfrm>
            <a:off x="12869746" y="1896553"/>
            <a:ext cx="2338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By clicking on the text box, the displayed number can be adjusted according to the respective chapter.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14" name="Gruppieren 48">
            <a:extLst>
              <a:ext uri="{FF2B5EF4-FFF2-40B4-BE49-F238E27FC236}">
                <a16:creationId xmlns:a16="http://schemas.microsoft.com/office/drawing/2014/main" id="{9E4D8F54-CD51-4C43-B44D-926EFC7A24E2}"/>
              </a:ext>
            </a:extLst>
          </p:cNvPr>
          <p:cNvGrpSpPr/>
          <p:nvPr userDrawn="1"/>
        </p:nvGrpSpPr>
        <p:grpSpPr>
          <a:xfrm rot="10800000">
            <a:off x="12556547" y="185011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9">
              <a:extLst>
                <a:ext uri="{FF2B5EF4-FFF2-40B4-BE49-F238E27FC236}">
                  <a16:creationId xmlns:a16="http://schemas.microsoft.com/office/drawing/2014/main" id="{9A7A22DC-D4BD-423E-8EB8-938115DB5A8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0">
              <a:extLst>
                <a:ext uri="{FF2B5EF4-FFF2-40B4-BE49-F238E27FC236}">
                  <a16:creationId xmlns:a16="http://schemas.microsoft.com/office/drawing/2014/main" id="{67D56810-76C8-4857-A34E-A8984393A04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BA8C6-928D-46BA-8275-C66EF1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17" name="Gruppieren 33">
            <a:extLst>
              <a:ext uri="{FF2B5EF4-FFF2-40B4-BE49-F238E27FC236}">
                <a16:creationId xmlns:a16="http://schemas.microsoft.com/office/drawing/2014/main" id="{9DD1E5BB-0ABB-4F4C-BBC2-DD1EB580CFC8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8" name="Gerade Verbindung 34">
              <a:extLst>
                <a:ext uri="{FF2B5EF4-FFF2-40B4-BE49-F238E27FC236}">
                  <a16:creationId xmlns:a16="http://schemas.microsoft.com/office/drawing/2014/main" id="{FC4B1A3C-15A7-488D-A50F-1DD77AF6D1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5">
              <a:extLst>
                <a:ext uri="{FF2B5EF4-FFF2-40B4-BE49-F238E27FC236}">
                  <a16:creationId xmlns:a16="http://schemas.microsoft.com/office/drawing/2014/main" id="{7B90DEF5-A363-4C91-A457-36A8D626A2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36">
            <a:extLst>
              <a:ext uri="{FF2B5EF4-FFF2-40B4-BE49-F238E27FC236}">
                <a16:creationId xmlns:a16="http://schemas.microsoft.com/office/drawing/2014/main" id="{AEDFAF35-1DAB-42C5-9E6E-A4C61D98CFE8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3932765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327" userDrawn="1">
          <p15:clr>
            <a:srgbClr val="FBAE40"/>
          </p15:clr>
        </p15:guide>
        <p15:guide id="3" orient="horz" pos="1896">
          <p15:clr>
            <a:srgbClr val="FBAE40"/>
          </p15:clr>
        </p15:guide>
        <p15:guide id="4" pos="5719" userDrawn="1">
          <p15:clr>
            <a:srgbClr val="FBAE40"/>
          </p15:clr>
        </p15:guide>
        <p15:guide id="5" pos="5967" userDrawn="1">
          <p15:clr>
            <a:srgbClr val="FBAE40"/>
          </p15:clr>
        </p15:guide>
        <p15:guide id="6" orient="horz" pos="3939" userDrawn="1">
          <p15:clr>
            <a:srgbClr val="FBAE40"/>
          </p15:clr>
        </p15:guide>
        <p15:guide id="7" orient="horz" pos="1588" userDrawn="1">
          <p15:clr>
            <a:srgbClr val="FBAE40"/>
          </p15:clr>
        </p15:guide>
        <p15:guide id="8" orient="horz" pos="797" userDrawn="1">
          <p15:clr>
            <a:srgbClr val="FBAE40"/>
          </p15:clr>
        </p15:guide>
        <p15:guide id="9" pos="6584" userDrawn="1">
          <p15:clr>
            <a:srgbClr val="FBAE40"/>
          </p15:clr>
        </p15:guide>
        <p15:guide id="10" orient="horz" pos="150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16F2239D-2263-DB43-8C3C-AC94C8CE5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47721" t="29303" r="19252" b="48127"/>
          <a:stretch/>
        </p:blipFill>
        <p:spPr>
          <a:xfrm rot="10800000">
            <a:off x="-1" y="1533528"/>
            <a:ext cx="9085385" cy="4703763"/>
          </a:xfrm>
          <a:prstGeom prst="rect">
            <a:avLst/>
          </a:prstGeom>
        </p:spPr>
      </p:pic>
      <p:sp>
        <p:nvSpPr>
          <p:cNvPr id="8" name="RectangleOnChapterSlide">
            <a:extLst>
              <a:ext uri="{FF2B5EF4-FFF2-40B4-BE49-F238E27FC236}">
                <a16:creationId xmlns:a16="http://schemas.microsoft.com/office/drawing/2014/main" id="{7D2501DB-0DC4-0848-9704-86CC2C856865}"/>
              </a:ext>
            </a:extLst>
          </p:cNvPr>
          <p:cNvSpPr/>
          <p:nvPr userDrawn="1"/>
        </p:nvSpPr>
        <p:spPr>
          <a:xfrm>
            <a:off x="0" y="760934"/>
            <a:ext cx="10748963" cy="22489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Chapter_title">
            <a:extLst>
              <a:ext uri="{FF2B5EF4-FFF2-40B4-BE49-F238E27FC236}">
                <a16:creationId xmlns:a16="http://schemas.microsoft.com/office/drawing/2014/main" id="{78467C5D-8078-9042-A861-6059E1F65B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350" y="1425289"/>
            <a:ext cx="8549931" cy="942109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</a:t>
            </a:r>
          </a:p>
        </p:txBody>
      </p:sp>
      <p:sp>
        <p:nvSpPr>
          <p:cNvPr id="13" name="TextPlaceholder 1">
            <a:extLst>
              <a:ext uri="{FF2B5EF4-FFF2-40B4-BE49-F238E27FC236}">
                <a16:creationId xmlns:a16="http://schemas.microsoft.com/office/drawing/2014/main" id="{EAC16BA9-4E2E-8D4B-859D-1C618D24BCA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9472925" y="1274400"/>
            <a:ext cx="969672" cy="1231200"/>
          </a:xfrm>
        </p:spPr>
        <p:txBody>
          <a:bodyPr tIns="0" rIns="0" bIns="72000" anchor="ctr" anchorCtr="0"/>
          <a:lstStyle>
            <a:lvl1pPr marL="0" indent="0" algn="l" defTabSz="685796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  <a:defRPr lang="de-DE" sz="6600" kern="1200" dirty="0">
                <a:ln>
                  <a:noFill/>
                </a:ln>
                <a:solidFill>
                  <a:schemeClr val="l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00</a:t>
            </a:r>
          </a:p>
        </p:txBody>
      </p:sp>
      <p:sp>
        <p:nvSpPr>
          <p:cNvPr id="7" name="Textfeld 19">
            <a:extLst>
              <a:ext uri="{FF2B5EF4-FFF2-40B4-BE49-F238E27FC236}">
                <a16:creationId xmlns:a16="http://schemas.microsoft.com/office/drawing/2014/main" id="{9408D528-79AE-4AE0-B853-7993E300BF83}"/>
              </a:ext>
            </a:extLst>
          </p:cNvPr>
          <p:cNvSpPr txBox="1"/>
          <p:nvPr userDrawn="1"/>
        </p:nvSpPr>
        <p:spPr>
          <a:xfrm>
            <a:off x="12869746" y="1896553"/>
            <a:ext cx="2338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By clicking on the text box, the displayed number can be adjusted according to the respective chapter.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9" name="Gruppieren 20">
            <a:extLst>
              <a:ext uri="{FF2B5EF4-FFF2-40B4-BE49-F238E27FC236}">
                <a16:creationId xmlns:a16="http://schemas.microsoft.com/office/drawing/2014/main" id="{3FADC78F-3B89-4CE4-9FA8-6129F5462BC9}"/>
              </a:ext>
            </a:extLst>
          </p:cNvPr>
          <p:cNvGrpSpPr/>
          <p:nvPr userDrawn="1"/>
        </p:nvGrpSpPr>
        <p:grpSpPr>
          <a:xfrm rot="10800000">
            <a:off x="12556547" y="1850115"/>
            <a:ext cx="204332" cy="532624"/>
            <a:chOff x="12883230" y="3752058"/>
            <a:chExt cx="166020" cy="629938"/>
          </a:xfrm>
        </p:grpSpPr>
        <p:cxnSp>
          <p:nvCxnSpPr>
            <p:cNvPr id="12" name="Gerade Verbindung 21">
              <a:extLst>
                <a:ext uri="{FF2B5EF4-FFF2-40B4-BE49-F238E27FC236}">
                  <a16:creationId xmlns:a16="http://schemas.microsoft.com/office/drawing/2014/main" id="{CB6B8BA6-F8C6-47EE-857F-1906D468620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22">
              <a:extLst>
                <a:ext uri="{FF2B5EF4-FFF2-40B4-BE49-F238E27FC236}">
                  <a16:creationId xmlns:a16="http://schemas.microsoft.com/office/drawing/2014/main" id="{8D29B9A3-3014-480A-A2BA-113D6E77945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93FC9-B22B-42FE-B94F-A6D0947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15" name="Gruppieren 33">
            <a:extLst>
              <a:ext uri="{FF2B5EF4-FFF2-40B4-BE49-F238E27FC236}">
                <a16:creationId xmlns:a16="http://schemas.microsoft.com/office/drawing/2014/main" id="{222B93D6-A83D-4477-8058-EF57D1FA1215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6" name="Gerade Verbindung 34">
              <a:extLst>
                <a:ext uri="{FF2B5EF4-FFF2-40B4-BE49-F238E27FC236}">
                  <a16:creationId xmlns:a16="http://schemas.microsoft.com/office/drawing/2014/main" id="{DE163FAF-299A-4E3B-86AE-F06B672B805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35">
              <a:extLst>
                <a:ext uri="{FF2B5EF4-FFF2-40B4-BE49-F238E27FC236}">
                  <a16:creationId xmlns:a16="http://schemas.microsoft.com/office/drawing/2014/main" id="{D06D0D52-E6B4-425A-854D-C5B9B3CD0AE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36">
            <a:extLst>
              <a:ext uri="{FF2B5EF4-FFF2-40B4-BE49-F238E27FC236}">
                <a16:creationId xmlns:a16="http://schemas.microsoft.com/office/drawing/2014/main" id="{856E7E06-A74E-4F5F-AB9D-3E6D02CAB1B5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21496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19" userDrawn="1">
          <p15:clr>
            <a:srgbClr val="FBAE40"/>
          </p15:clr>
        </p15:guide>
        <p15:guide id="2" orient="horz" pos="894" userDrawn="1">
          <p15:clr>
            <a:srgbClr val="FBAE40"/>
          </p15:clr>
        </p15:guide>
        <p15:guide id="3" pos="327" userDrawn="1">
          <p15:clr>
            <a:srgbClr val="FBAE40"/>
          </p15:clr>
        </p15:guide>
        <p15:guide id="5" pos="5967" userDrawn="1">
          <p15:clr>
            <a:srgbClr val="FBAE40"/>
          </p15:clr>
        </p15:guide>
        <p15:guide id="6" orient="horz" pos="1502" userDrawn="1">
          <p15:clr>
            <a:srgbClr val="FBAE40"/>
          </p15:clr>
        </p15:guide>
        <p15:guide id="7" orient="horz" pos="3939" userDrawn="1">
          <p15:clr>
            <a:srgbClr val="FBAE40"/>
          </p15:clr>
        </p15:guide>
        <p15:guide id="8" orient="horz" pos="797" userDrawn="1">
          <p15:clr>
            <a:srgbClr val="FBAE40"/>
          </p15:clr>
        </p15:guide>
        <p15:guide id="9" pos="65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000" y="1674000"/>
            <a:ext cx="85608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0" name="Subtitle Placeholder 1">
            <a:extLst>
              <a:ext uri="{FF2B5EF4-FFF2-40B4-BE49-F238E27FC236}">
                <a16:creationId xmlns:a16="http://schemas.microsoft.com/office/drawing/2014/main" id="{C517F970-695C-F24A-95AB-99292270A5D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000" y="1461600"/>
            <a:ext cx="8560800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000" y="432000"/>
            <a:ext cx="8560800" cy="842400"/>
          </a:xfrm>
        </p:spPr>
        <p:txBody>
          <a:bodyPr tIns="0"/>
          <a:lstStyle/>
          <a:p>
            <a:r>
              <a:rPr lang="en-US" noProof="1"/>
              <a:t>Add title</a:t>
            </a:r>
          </a:p>
        </p:txBody>
      </p:sp>
      <p:sp>
        <p:nvSpPr>
          <p:cNvPr id="8" name="chapter_agenda">
            <a:extLst>
              <a:ext uri="{FF2B5EF4-FFF2-40B4-BE49-F238E27FC236}">
                <a16:creationId xmlns:a16="http://schemas.microsoft.com/office/drawing/2014/main" id="{A0D8A53D-414C-0F4A-A1FC-4F88B6E14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00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5" y="1846728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C8EA6-57BA-4DBB-9476-A7D5FEE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GB" smtClean="0"/>
              <a:pPr>
                <a:defRPr/>
              </a:pPr>
              <a:t>‹Nr.›</a:t>
            </a:fld>
            <a:endParaRPr lang="en-GB" b="0" dirty="0"/>
          </a:p>
        </p:txBody>
      </p:sp>
      <p:grpSp>
        <p:nvGrpSpPr>
          <p:cNvPr id="18" name="Gruppieren 33">
            <a:extLst>
              <a:ext uri="{FF2B5EF4-FFF2-40B4-BE49-F238E27FC236}">
                <a16:creationId xmlns:a16="http://schemas.microsoft.com/office/drawing/2014/main" id="{F0DFE759-C0FF-4DC0-8661-1A2E13E18003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9" name="Gerade Verbindung 34">
              <a:extLst>
                <a:ext uri="{FF2B5EF4-FFF2-40B4-BE49-F238E27FC236}">
                  <a16:creationId xmlns:a16="http://schemas.microsoft.com/office/drawing/2014/main" id="{9ACEB6E4-6AEE-4314-BAAE-227FE7C03680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5">
              <a:extLst>
                <a:ext uri="{FF2B5EF4-FFF2-40B4-BE49-F238E27FC236}">
                  <a16:creationId xmlns:a16="http://schemas.microsoft.com/office/drawing/2014/main" id="{00ABD3CD-03E6-458C-ABAD-2B93B7BC86A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36">
            <a:extLst>
              <a:ext uri="{FF2B5EF4-FFF2-40B4-BE49-F238E27FC236}">
                <a16:creationId xmlns:a16="http://schemas.microsoft.com/office/drawing/2014/main" id="{A57EDE86-61E0-4087-B478-006688A07E60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70645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 userDrawn="1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6627" userDrawn="1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13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  <p15:guide id="7" orient="horz" pos="39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0BA7C9-C771-0B48-8678-204F5156E933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1843" y="1674000"/>
            <a:ext cx="5649742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45C0098-DDF7-1246-B64D-13E01F2055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4000"/>
            <a:ext cx="564515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7" name="Subtitle Placeholder 2">
            <a:extLst>
              <a:ext uri="{FF2B5EF4-FFF2-40B4-BE49-F238E27FC236}">
                <a16:creationId xmlns:a16="http://schemas.microsoft.com/office/drawing/2014/main" id="{ECBEA1D8-00A5-F34C-BED7-F2BFF9E41CC9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171844" y="1461600"/>
            <a:ext cx="5652432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5" name="Subtitle Placeholder 1">
            <a:extLst>
              <a:ext uri="{FF2B5EF4-FFF2-40B4-BE49-F238E27FC236}">
                <a16:creationId xmlns:a16="http://schemas.microsoft.com/office/drawing/2014/main" id="{E34AC710-E472-854A-B137-4A0B914CC75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7" y="1461600"/>
            <a:ext cx="5647788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0" name="chapter_agenda">
            <a:extLst>
              <a:ext uri="{FF2B5EF4-FFF2-40B4-BE49-F238E27FC236}">
                <a16:creationId xmlns:a16="http://schemas.microsoft.com/office/drawing/2014/main" id="{9EB3BF31-2F31-AC4F-860F-E21F0A2B91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grpSp>
        <p:nvGrpSpPr>
          <p:cNvPr id="9" name="Gruppieren 23">
            <a:extLst>
              <a:ext uri="{FF2B5EF4-FFF2-40B4-BE49-F238E27FC236}">
                <a16:creationId xmlns:a16="http://schemas.microsoft.com/office/drawing/2014/main" id="{47B06264-D049-4FC2-8FB3-C2930B0B3F12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24">
              <a:extLst>
                <a:ext uri="{FF2B5EF4-FFF2-40B4-BE49-F238E27FC236}">
                  <a16:creationId xmlns:a16="http://schemas.microsoft.com/office/drawing/2014/main" id="{BDA043D8-F5F5-4AAD-9288-331330FFAE3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5">
              <a:extLst>
                <a:ext uri="{FF2B5EF4-FFF2-40B4-BE49-F238E27FC236}">
                  <a16:creationId xmlns:a16="http://schemas.microsoft.com/office/drawing/2014/main" id="{F89F7F60-749A-4069-A044-D2CE8F10503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26">
            <a:extLst>
              <a:ext uri="{FF2B5EF4-FFF2-40B4-BE49-F238E27FC236}">
                <a16:creationId xmlns:a16="http://schemas.microsoft.com/office/drawing/2014/main" id="{A47C8A02-AAD5-4F84-9D6C-B7E141FC0937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27">
              <a:extLst>
                <a:ext uri="{FF2B5EF4-FFF2-40B4-BE49-F238E27FC236}">
                  <a16:creationId xmlns:a16="http://schemas.microsoft.com/office/drawing/2014/main" id="{2D2A2836-29C2-4E26-B657-D1A5BDC93A7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3425B236-D2DB-44F0-AEC3-3901EA891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29">
            <a:extLst>
              <a:ext uri="{FF2B5EF4-FFF2-40B4-BE49-F238E27FC236}">
                <a16:creationId xmlns:a16="http://schemas.microsoft.com/office/drawing/2014/main" id="{83F8C03A-92E4-480D-BEEB-A30F2AB8B42B}"/>
              </a:ext>
            </a:extLst>
          </p:cNvPr>
          <p:cNvSpPr txBox="1"/>
          <p:nvPr userDrawn="1"/>
        </p:nvSpPr>
        <p:spPr>
          <a:xfrm>
            <a:off x="-2886335" y="1846728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1" name="Textfeld 30">
            <a:extLst>
              <a:ext uri="{FF2B5EF4-FFF2-40B4-BE49-F238E27FC236}">
                <a16:creationId xmlns:a16="http://schemas.microsoft.com/office/drawing/2014/main" id="{EB4BCC8E-7810-4B8B-85A5-11A594EA694B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6F4F6-D686-4764-A246-6C56AEFF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Mastertitelformat bearbeiten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81EFC-068D-4D46-B982-D74C6C4E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22" name="Gruppieren 33">
            <a:extLst>
              <a:ext uri="{FF2B5EF4-FFF2-40B4-BE49-F238E27FC236}">
                <a16:creationId xmlns:a16="http://schemas.microsoft.com/office/drawing/2014/main" id="{BA4BF634-72E1-4EE0-8D4D-F2938BFB9D91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34">
              <a:extLst>
                <a:ext uri="{FF2B5EF4-FFF2-40B4-BE49-F238E27FC236}">
                  <a16:creationId xmlns:a16="http://schemas.microsoft.com/office/drawing/2014/main" id="{72FD83A6-8018-4962-B5B7-AF149511B98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35">
              <a:extLst>
                <a:ext uri="{FF2B5EF4-FFF2-40B4-BE49-F238E27FC236}">
                  <a16:creationId xmlns:a16="http://schemas.microsoft.com/office/drawing/2014/main" id="{9BD35308-D63B-4774-8321-E442FC8C0E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36">
            <a:extLst>
              <a:ext uri="{FF2B5EF4-FFF2-40B4-BE49-F238E27FC236}">
                <a16:creationId xmlns:a16="http://schemas.microsoft.com/office/drawing/2014/main" id="{12614344-822D-4A74-993A-56B8611DF2A9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24638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 userDrawn="1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632" userDrawn="1">
          <p15:clr>
            <a:srgbClr val="FBAE40"/>
          </p15:clr>
        </p15:guide>
        <p15:guide id="4" pos="3799" userDrawn="1">
          <p15:clr>
            <a:srgbClr val="FBAE40"/>
          </p15:clr>
        </p15:guide>
        <p15:guide id="5" pos="3887" userDrawn="1">
          <p15:clr>
            <a:srgbClr val="FBAE40"/>
          </p15:clr>
        </p15:guide>
        <p15:guide id="6" pos="7447" userDrawn="1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9" orient="horz" pos="1053" userDrawn="1">
          <p15:clr>
            <a:srgbClr val="FBAE40"/>
          </p15:clr>
        </p15:guide>
        <p15:guide id="10" orient="horz" pos="39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06F04A-53DB-9D4F-A803-46BAD874F815}"/>
              </a:ext>
            </a:extLst>
          </p:cNvPr>
          <p:cNvSpPr>
            <a:spLocks noGrp="1"/>
          </p:cNvSpPr>
          <p:nvPr>
            <p:ph sz="quarter" idx="5"/>
          </p:nvPr>
        </p:nvSpPr>
        <p:spPr>
          <a:xfrm>
            <a:off x="6167969" y="0"/>
            <a:ext cx="6024033" cy="6237288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16668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 marL="333373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 marL="501251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 marL="66793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32BE7F-DE41-E64F-9021-EA855FF7578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936" y="1674000"/>
            <a:ext cx="56451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2" name="Subtitle Placeholder 1">
            <a:extLst>
              <a:ext uri="{FF2B5EF4-FFF2-40B4-BE49-F238E27FC236}">
                <a16:creationId xmlns:a16="http://schemas.microsoft.com/office/drawing/2014/main" id="{D7539F45-A656-2245-8925-D653782F6C0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7" y="1461600"/>
            <a:ext cx="5647788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5A4504-78BE-334F-8BBF-E3DBF93CB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2" y="432001"/>
            <a:ext cx="5645524" cy="840423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9" name="chapter_agenda">
            <a:extLst>
              <a:ext uri="{FF2B5EF4-FFF2-40B4-BE49-F238E27FC236}">
                <a16:creationId xmlns:a16="http://schemas.microsoft.com/office/drawing/2014/main" id="{6FA8BCAF-6726-7D40-801E-63887848CA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2" y="168935"/>
            <a:ext cx="5645323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grpSp>
        <p:nvGrpSpPr>
          <p:cNvPr id="8" name="Gruppieren 36">
            <a:extLst>
              <a:ext uri="{FF2B5EF4-FFF2-40B4-BE49-F238E27FC236}">
                <a16:creationId xmlns:a16="http://schemas.microsoft.com/office/drawing/2014/main" id="{A64323D2-9938-4023-B3CF-36B2ABE594CD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0" name="Gerade Verbindung 37">
              <a:extLst>
                <a:ext uri="{FF2B5EF4-FFF2-40B4-BE49-F238E27FC236}">
                  <a16:creationId xmlns:a16="http://schemas.microsoft.com/office/drawing/2014/main" id="{351ECB08-B5C0-46B5-A8AB-DD3E7F87F3C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38">
              <a:extLst>
                <a:ext uri="{FF2B5EF4-FFF2-40B4-BE49-F238E27FC236}">
                  <a16:creationId xmlns:a16="http://schemas.microsoft.com/office/drawing/2014/main" id="{9D49BC03-7172-4636-8379-D58E433879B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39">
            <a:extLst>
              <a:ext uri="{FF2B5EF4-FFF2-40B4-BE49-F238E27FC236}">
                <a16:creationId xmlns:a16="http://schemas.microsoft.com/office/drawing/2014/main" id="{C23BEEF4-6498-4B2A-B151-EE63521A2AAC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0">
              <a:extLst>
                <a:ext uri="{FF2B5EF4-FFF2-40B4-BE49-F238E27FC236}">
                  <a16:creationId xmlns:a16="http://schemas.microsoft.com/office/drawing/2014/main" id="{154C990D-E888-4FD8-B900-DC6284557D0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1">
              <a:extLst>
                <a:ext uri="{FF2B5EF4-FFF2-40B4-BE49-F238E27FC236}">
                  <a16:creationId xmlns:a16="http://schemas.microsoft.com/office/drawing/2014/main" id="{59CA5EBC-ADC5-410E-9255-CA47F6325B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2">
            <a:extLst>
              <a:ext uri="{FF2B5EF4-FFF2-40B4-BE49-F238E27FC236}">
                <a16:creationId xmlns:a16="http://schemas.microsoft.com/office/drawing/2014/main" id="{A6BB78AB-8BEA-46D6-891B-70F586B0D06C}"/>
              </a:ext>
            </a:extLst>
          </p:cNvPr>
          <p:cNvSpPr txBox="1"/>
          <p:nvPr userDrawn="1"/>
        </p:nvSpPr>
        <p:spPr>
          <a:xfrm>
            <a:off x="-2886335" y="1846728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9" name="Textfeld 43">
            <a:extLst>
              <a:ext uri="{FF2B5EF4-FFF2-40B4-BE49-F238E27FC236}">
                <a16:creationId xmlns:a16="http://schemas.microsoft.com/office/drawing/2014/main" id="{EA2485EF-60F3-4368-96F9-E14FEECDCF7A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0" name="Textfeld 44">
            <a:extLst>
              <a:ext uri="{FF2B5EF4-FFF2-40B4-BE49-F238E27FC236}">
                <a16:creationId xmlns:a16="http://schemas.microsoft.com/office/drawing/2014/main" id="{47132523-8A3F-43B1-966B-35889600E5B7}"/>
              </a:ext>
            </a:extLst>
          </p:cNvPr>
          <p:cNvSpPr txBox="1"/>
          <p:nvPr userDrawn="1"/>
        </p:nvSpPr>
        <p:spPr>
          <a:xfrm>
            <a:off x="12912218" y="3651393"/>
            <a:ext cx="2112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1" name="Gruppieren 45">
            <a:extLst>
              <a:ext uri="{FF2B5EF4-FFF2-40B4-BE49-F238E27FC236}">
                <a16:creationId xmlns:a16="http://schemas.microsoft.com/office/drawing/2014/main" id="{C22CD449-B978-4ADB-9A43-0DFD7B72828B}"/>
              </a:ext>
            </a:extLst>
          </p:cNvPr>
          <p:cNvGrpSpPr/>
          <p:nvPr userDrawn="1"/>
        </p:nvGrpSpPr>
        <p:grpSpPr>
          <a:xfrm rot="10800000">
            <a:off x="12561352" y="3499594"/>
            <a:ext cx="204332" cy="532624"/>
            <a:chOff x="12883230" y="3752058"/>
            <a:chExt cx="166020" cy="629938"/>
          </a:xfrm>
        </p:grpSpPr>
        <p:cxnSp>
          <p:nvCxnSpPr>
            <p:cNvPr id="22" name="Gerade Verbindung 46">
              <a:extLst>
                <a:ext uri="{FF2B5EF4-FFF2-40B4-BE49-F238E27FC236}">
                  <a16:creationId xmlns:a16="http://schemas.microsoft.com/office/drawing/2014/main" id="{C1702B3F-80AF-42FD-BEF1-7B866114A2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47">
              <a:extLst>
                <a:ext uri="{FF2B5EF4-FFF2-40B4-BE49-F238E27FC236}">
                  <a16:creationId xmlns:a16="http://schemas.microsoft.com/office/drawing/2014/main" id="{023BA358-044B-448B-9B41-71CCDFB9F9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0AD8B-0E86-401B-BAB0-1B7A6D52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24" name="Gruppieren 33">
            <a:extLst>
              <a:ext uri="{FF2B5EF4-FFF2-40B4-BE49-F238E27FC236}">
                <a16:creationId xmlns:a16="http://schemas.microsoft.com/office/drawing/2014/main" id="{64AEB0C8-6869-4BD0-A74A-4AEE9D062A7E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25" name="Gerade Verbindung 34">
              <a:extLst>
                <a:ext uri="{FF2B5EF4-FFF2-40B4-BE49-F238E27FC236}">
                  <a16:creationId xmlns:a16="http://schemas.microsoft.com/office/drawing/2014/main" id="{80718E9A-5C80-437B-A2F3-DBEFCEBCE650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5">
              <a:extLst>
                <a:ext uri="{FF2B5EF4-FFF2-40B4-BE49-F238E27FC236}">
                  <a16:creationId xmlns:a16="http://schemas.microsoft.com/office/drawing/2014/main" id="{395A7900-98B4-422A-A002-DECFFE9B7A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36">
            <a:extLst>
              <a:ext uri="{FF2B5EF4-FFF2-40B4-BE49-F238E27FC236}">
                <a16:creationId xmlns:a16="http://schemas.microsoft.com/office/drawing/2014/main" id="{3B20087D-36A9-4447-AD90-5E5F3B35EF03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910372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3" pos="3799" userDrawn="1">
          <p15:clr>
            <a:srgbClr val="FBAE40"/>
          </p15:clr>
        </p15:guide>
        <p15:guide id="4" pos="3887" userDrawn="1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orient="horz" pos="913" userDrawn="1">
          <p15:clr>
            <a:srgbClr val="FBAE40"/>
          </p15:clr>
        </p15:guide>
        <p15:guide id="7" orient="horz" pos="1053" userDrawn="1">
          <p15:clr>
            <a:srgbClr val="FBAE40"/>
          </p15:clr>
        </p15:guide>
        <p15:guide id="8" orient="horz" pos="393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two columns and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FF01020-B0FC-A840-B380-EC5EBDEC1867}"/>
              </a:ext>
            </a:extLst>
          </p:cNvPr>
          <p:cNvSpPr>
            <a:spLocks noGrp="1"/>
          </p:cNvSpPr>
          <p:nvPr>
            <p:ph idx="5" hasCustomPrompt="1"/>
          </p:nvPr>
        </p:nvSpPr>
        <p:spPr>
          <a:xfrm>
            <a:off x="2" y="1538386"/>
            <a:ext cx="6024562" cy="2295361"/>
          </a:xfrm>
          <a:prstGeom prst="rect">
            <a:avLst/>
          </a:prstGeom>
        </p:spPr>
        <p:txBody>
          <a:bodyPr lIns="288000"/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5pPr>
          </a:lstStyle>
          <a:p>
            <a:pPr lvl="0"/>
            <a:r>
              <a:rPr lang="en-US" noProof="1"/>
              <a:t>Pictures, infographics or graphs may be placed into this box.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3ECA29-07C3-C847-BEDB-0E22F909A9F9}"/>
              </a:ext>
            </a:extLst>
          </p:cNvPr>
          <p:cNvSpPr>
            <a:spLocks noGrp="1"/>
          </p:cNvSpPr>
          <p:nvPr>
            <p:ph idx="6" hasCustomPrompt="1"/>
          </p:nvPr>
        </p:nvSpPr>
        <p:spPr>
          <a:xfrm>
            <a:off x="6168007" y="1538386"/>
            <a:ext cx="6023993" cy="2295361"/>
          </a:xfrm>
          <a:prstGeom prst="rect">
            <a:avLst/>
          </a:prstGeom>
        </p:spPr>
        <p:txBody>
          <a:bodyPr lIns="288000"/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5pPr>
          </a:lstStyle>
          <a:p>
            <a:pPr lvl="0"/>
            <a:r>
              <a:rPr lang="en-US" noProof="1"/>
              <a:t>Pictures, infographics or graphs may be placed into this box.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A4928D5-3868-5148-B5E3-E13EC1FDB2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936" y="4338000"/>
            <a:ext cx="5645631" cy="1900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1EE420DF-8D50-824D-99AF-B938F12895C7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0613" y="4338000"/>
            <a:ext cx="5649913" cy="1900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4" name="Subtitle Placeholder 1">
            <a:extLst>
              <a:ext uri="{FF2B5EF4-FFF2-40B4-BE49-F238E27FC236}">
                <a16:creationId xmlns:a16="http://schemas.microsoft.com/office/drawing/2014/main" id="{06319020-02A4-834F-A601-950563F1AC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5" y="4122000"/>
            <a:ext cx="5645099" cy="212400"/>
          </a:xfrm>
          <a:prstGeom prst="rect">
            <a:avLst/>
          </a:prstGeom>
        </p:spPr>
        <p:txBody>
          <a:bodyPr lIns="0" tIns="360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5" name="Subtitle Placeholder 2">
            <a:extLst>
              <a:ext uri="{FF2B5EF4-FFF2-40B4-BE49-F238E27FC236}">
                <a16:creationId xmlns:a16="http://schemas.microsoft.com/office/drawing/2014/main" id="{7B78E947-5847-3147-B327-94F5FB580751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168294" y="4122000"/>
            <a:ext cx="5644774" cy="212400"/>
          </a:xfrm>
          <a:prstGeom prst="rect">
            <a:avLst/>
          </a:prstGeom>
        </p:spPr>
        <p:txBody>
          <a:bodyPr lIns="0" tIns="360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8773CE-0583-0E4E-AD1A-85D601F080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1"/>
            <a:ext cx="10127321" cy="840423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16" name="chapter_agenda">
            <a:extLst>
              <a:ext uri="{FF2B5EF4-FFF2-40B4-BE49-F238E27FC236}">
                <a16:creationId xmlns:a16="http://schemas.microsoft.com/office/drawing/2014/main" id="{61E05B67-34B4-1547-A61F-0E222C3DA8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10127082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grpSp>
        <p:nvGrpSpPr>
          <p:cNvPr id="11" name="Gruppieren 39">
            <a:extLst>
              <a:ext uri="{FF2B5EF4-FFF2-40B4-BE49-F238E27FC236}">
                <a16:creationId xmlns:a16="http://schemas.microsoft.com/office/drawing/2014/main" id="{35643E19-C743-4C75-8ADA-25F7C06AF42C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8" name="Gerade Verbindung 40">
              <a:extLst>
                <a:ext uri="{FF2B5EF4-FFF2-40B4-BE49-F238E27FC236}">
                  <a16:creationId xmlns:a16="http://schemas.microsoft.com/office/drawing/2014/main" id="{6C0877E2-B22F-4E5A-9CC7-D679A528BEB3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1">
              <a:extLst>
                <a:ext uri="{FF2B5EF4-FFF2-40B4-BE49-F238E27FC236}">
                  <a16:creationId xmlns:a16="http://schemas.microsoft.com/office/drawing/2014/main" id="{FF8FF333-59EE-4FB8-A8D1-F31E0ED00C5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42">
            <a:extLst>
              <a:ext uri="{FF2B5EF4-FFF2-40B4-BE49-F238E27FC236}">
                <a16:creationId xmlns:a16="http://schemas.microsoft.com/office/drawing/2014/main" id="{8C65BD0F-50FA-4747-9F62-AB3726E12D35}"/>
              </a:ext>
            </a:extLst>
          </p:cNvPr>
          <p:cNvGrpSpPr/>
          <p:nvPr userDrawn="1"/>
        </p:nvGrpSpPr>
        <p:grpSpPr>
          <a:xfrm>
            <a:off x="-584450" y="4514105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43">
              <a:extLst>
                <a:ext uri="{FF2B5EF4-FFF2-40B4-BE49-F238E27FC236}">
                  <a16:creationId xmlns:a16="http://schemas.microsoft.com/office/drawing/2014/main" id="{94F28B83-4D9B-40E5-83D4-A8ADC32E90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4">
              <a:extLst>
                <a:ext uri="{FF2B5EF4-FFF2-40B4-BE49-F238E27FC236}">
                  <a16:creationId xmlns:a16="http://schemas.microsoft.com/office/drawing/2014/main" id="{97A9A9D7-E8C6-488C-B732-7DD97AFCED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45">
            <a:extLst>
              <a:ext uri="{FF2B5EF4-FFF2-40B4-BE49-F238E27FC236}">
                <a16:creationId xmlns:a16="http://schemas.microsoft.com/office/drawing/2014/main" id="{FA45CB37-1504-478D-B02E-55FDDBB5E779}"/>
              </a:ext>
            </a:extLst>
          </p:cNvPr>
          <p:cNvSpPr txBox="1"/>
          <p:nvPr userDrawn="1"/>
        </p:nvSpPr>
        <p:spPr>
          <a:xfrm>
            <a:off x="-2886335" y="461784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6" name="Textfeld 46">
            <a:extLst>
              <a:ext uri="{FF2B5EF4-FFF2-40B4-BE49-F238E27FC236}">
                <a16:creationId xmlns:a16="http://schemas.microsoft.com/office/drawing/2014/main" id="{2316C17E-B8FC-44D9-9008-467BB5D8DD90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7" name="Textfeld 47">
            <a:extLst>
              <a:ext uri="{FF2B5EF4-FFF2-40B4-BE49-F238E27FC236}">
                <a16:creationId xmlns:a16="http://schemas.microsoft.com/office/drawing/2014/main" id="{F03D088E-BB52-4835-B1AF-217DECB39685}"/>
              </a:ext>
            </a:extLst>
          </p:cNvPr>
          <p:cNvSpPr txBox="1"/>
          <p:nvPr userDrawn="1"/>
        </p:nvSpPr>
        <p:spPr>
          <a:xfrm>
            <a:off x="12912218" y="2671346"/>
            <a:ext cx="2112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  <a:endParaRPr lang="en-US" sz="800" dirty="0">
              <a:solidFill>
                <a:schemeClr val="accent2"/>
              </a:solidFill>
            </a:endParaRPr>
          </a:p>
        </p:txBody>
      </p:sp>
      <p:grpSp>
        <p:nvGrpSpPr>
          <p:cNvPr id="28" name="Gruppieren 48">
            <a:extLst>
              <a:ext uri="{FF2B5EF4-FFF2-40B4-BE49-F238E27FC236}">
                <a16:creationId xmlns:a16="http://schemas.microsoft.com/office/drawing/2014/main" id="{E0698443-9130-41C2-B8A6-1ADD33AF197B}"/>
              </a:ext>
            </a:extLst>
          </p:cNvPr>
          <p:cNvGrpSpPr/>
          <p:nvPr userDrawn="1"/>
        </p:nvGrpSpPr>
        <p:grpSpPr>
          <a:xfrm rot="10800000">
            <a:off x="12561352" y="2519547"/>
            <a:ext cx="204332" cy="532624"/>
            <a:chOff x="12883230" y="3752058"/>
            <a:chExt cx="166020" cy="629938"/>
          </a:xfrm>
        </p:grpSpPr>
        <p:cxnSp>
          <p:nvCxnSpPr>
            <p:cNvPr id="29" name="Gerade Verbindung 49">
              <a:extLst>
                <a:ext uri="{FF2B5EF4-FFF2-40B4-BE49-F238E27FC236}">
                  <a16:creationId xmlns:a16="http://schemas.microsoft.com/office/drawing/2014/main" id="{A2492A47-B3F0-47AA-9BAB-2C8B046DB2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50">
              <a:extLst>
                <a:ext uri="{FF2B5EF4-FFF2-40B4-BE49-F238E27FC236}">
                  <a16:creationId xmlns:a16="http://schemas.microsoft.com/office/drawing/2014/main" id="{37A18461-D580-4483-9399-76B28E42A5D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18078-C533-486C-8ABB-50E213B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‹Nr.›</a:t>
            </a:fld>
            <a:endParaRPr lang="en-US" b="0" noProof="1"/>
          </a:p>
        </p:txBody>
      </p:sp>
      <p:grpSp>
        <p:nvGrpSpPr>
          <p:cNvPr id="31" name="Gruppieren 33">
            <a:extLst>
              <a:ext uri="{FF2B5EF4-FFF2-40B4-BE49-F238E27FC236}">
                <a16:creationId xmlns:a16="http://schemas.microsoft.com/office/drawing/2014/main" id="{497BD1DE-D08B-4D6A-BE83-06E524687127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32" name="Gerade Verbindung 34">
              <a:extLst>
                <a:ext uri="{FF2B5EF4-FFF2-40B4-BE49-F238E27FC236}">
                  <a16:creationId xmlns:a16="http://schemas.microsoft.com/office/drawing/2014/main" id="{563C9EB6-E98D-4A0A-A767-5E9EC98A978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5">
              <a:extLst>
                <a:ext uri="{FF2B5EF4-FFF2-40B4-BE49-F238E27FC236}">
                  <a16:creationId xmlns:a16="http://schemas.microsoft.com/office/drawing/2014/main" id="{5C1A9FEB-2E49-44AB-ABF5-CC64A125A83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6">
            <a:extLst>
              <a:ext uri="{FF2B5EF4-FFF2-40B4-BE49-F238E27FC236}">
                <a16:creationId xmlns:a16="http://schemas.microsoft.com/office/drawing/2014/main" id="{4C07C04E-DE92-49B1-A48A-5FF43EE1FA17}"/>
              </a:ext>
            </a:extLst>
          </p:cNvPr>
          <p:cNvSpPr txBox="1"/>
          <p:nvPr userDrawn="1"/>
        </p:nvSpPr>
        <p:spPr>
          <a:xfrm>
            <a:off x="-2126456" y="6343872"/>
            <a:ext cx="155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369672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3" pos="6622" userDrawn="1">
          <p15:clr>
            <a:srgbClr val="FBAE40"/>
          </p15:clr>
        </p15:guide>
        <p15:guide id="4" pos="3887" userDrawn="1">
          <p15:clr>
            <a:srgbClr val="FBAE40"/>
          </p15:clr>
        </p15:guide>
        <p15:guide id="5" pos="3799" userDrawn="1">
          <p15:clr>
            <a:srgbClr val="FBAE40"/>
          </p15:clr>
        </p15:guide>
        <p15:guide id="6" pos="7447" userDrawn="1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66">
          <p15:clr>
            <a:srgbClr val="FBAE40"/>
          </p15:clr>
        </p15:guide>
        <p15:guide id="9" orient="horz" pos="2418">
          <p15:clr>
            <a:srgbClr val="FBAE40"/>
          </p15:clr>
        </p15:guide>
        <p15:guide id="10" orient="horz" pos="2595" userDrawn="1">
          <p15:clr>
            <a:srgbClr val="FBAE40"/>
          </p15:clr>
        </p15:guide>
        <p15:guide id="11" orient="horz" pos="2729" userDrawn="1">
          <p15:clr>
            <a:srgbClr val="FBAE40"/>
          </p15:clr>
        </p15:guide>
        <p15:guide id="12" orient="horz" pos="39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981035-B5D1-424F-85C4-CDE43E0CA03A}"/>
              </a:ext>
            </a:extLst>
          </p:cNvPr>
          <p:cNvSpPr/>
          <p:nvPr userDrawn="1"/>
        </p:nvSpPr>
        <p:spPr>
          <a:xfrm>
            <a:off x="-1" y="6235200"/>
            <a:ext cx="12191997" cy="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DataFooter" hidden="1">
            <a:extLst>
              <a:ext uri="{FF2B5EF4-FFF2-40B4-BE49-F238E27FC236}">
                <a16:creationId xmlns:a16="http://schemas.microsoft.com/office/drawing/2014/main" id="{82E80F6F-2427-400C-BBF4-1D41BA65A0DC}"/>
              </a:ext>
            </a:extLst>
          </p:cNvPr>
          <p:cNvSpPr txBox="1"/>
          <p:nvPr userDrawn="1"/>
        </p:nvSpPr>
        <p:spPr>
          <a:xfrm>
            <a:off x="2816867" y="6021289"/>
            <a:ext cx="75012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%author_f%%department_f%%dateformat_01_f%</a:t>
            </a:r>
          </a:p>
        </p:txBody>
      </p:sp>
      <p:sp>
        <p:nvSpPr>
          <p:cNvPr id="13" name="DataOnTitle" hidden="1">
            <a:extLst>
              <a:ext uri="{FF2B5EF4-FFF2-40B4-BE49-F238E27FC236}">
                <a16:creationId xmlns:a16="http://schemas.microsoft.com/office/drawing/2014/main" id="{26449288-44CB-4E9A-A254-59BE5B30A188}"/>
              </a:ext>
            </a:extLst>
          </p:cNvPr>
          <p:cNvSpPr txBox="1"/>
          <p:nvPr userDrawn="1"/>
        </p:nvSpPr>
        <p:spPr>
          <a:xfrm>
            <a:off x="5918750" y="5301209"/>
            <a:ext cx="549476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3D0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%author_t%%department_t%%dateformat_01_t%</a:t>
            </a:r>
            <a:endParaRPr lang="en-US" sz="1600" noProof="1"/>
          </a:p>
        </p:txBody>
      </p:sp>
      <p:sp>
        <p:nvSpPr>
          <p:cNvPr id="4" name="DataFooter">
            <a:extLst>
              <a:ext uri="{FF2B5EF4-FFF2-40B4-BE49-F238E27FC236}">
                <a16:creationId xmlns:a16="http://schemas.microsoft.com/office/drawing/2014/main" id="{AA0A3C39-396A-4B74-BF97-A4BD5F456906}"/>
              </a:ext>
            </a:extLst>
          </p:cNvPr>
          <p:cNvSpPr txBox="1"/>
          <p:nvPr userDrawn="1"/>
        </p:nvSpPr>
        <p:spPr>
          <a:xfrm>
            <a:off x="540000" y="6346800"/>
            <a:ext cx="7501292" cy="22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Christine Spranz | CQS | 2023/01/26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8837-FDFB-0245-8878-CBB249AC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0" y="432000"/>
            <a:ext cx="8559115" cy="842400"/>
          </a:xfrm>
          <a:prstGeom prst="rect">
            <a:avLst/>
          </a:prstGeom>
        </p:spPr>
        <p:txBody>
          <a:bodyPr vert="horz" lIns="0" tIns="0" rIns="90000" bIns="0" rtlCol="0" anchor="t" anchorCtr="0">
            <a:noAutofit/>
          </a:bodyPr>
          <a:lstStyle/>
          <a:p>
            <a:r>
              <a:rPr lang="en-US" noProof="1"/>
              <a:t>Add title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D6BD1E4-F2EC-724F-8094-CBAE423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263" y="1821600"/>
            <a:ext cx="8555363" cy="441360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C19FFBDB-2B10-ED4B-87DF-71F1B93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‹Nr.›</a:t>
            </a:fld>
            <a:endParaRPr lang="en-US" b="0" noProof="1"/>
          </a:p>
        </p:txBody>
      </p:sp>
      <p:sp>
        <p:nvSpPr>
          <p:cNvPr id="11" name="Textfeld 40">
            <a:extLst>
              <a:ext uri="{FF2B5EF4-FFF2-40B4-BE49-F238E27FC236}">
                <a16:creationId xmlns:a16="http://schemas.microsoft.com/office/drawing/2014/main" id="{05ECE098-0624-466F-BB30-2A977F35EC18}"/>
              </a:ext>
            </a:extLst>
          </p:cNvPr>
          <p:cNvSpPr txBox="1"/>
          <p:nvPr userDrawn="1"/>
        </p:nvSpPr>
        <p:spPr>
          <a:xfrm>
            <a:off x="12911988" y="6216349"/>
            <a:ext cx="2699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38"/>
              </a:spcAft>
            </a:pPr>
            <a:r>
              <a:rPr lang="en-US" sz="800" dirty="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12" name="Gruppieren 41">
            <a:extLst>
              <a:ext uri="{FF2B5EF4-FFF2-40B4-BE49-F238E27FC236}">
                <a16:creationId xmlns:a16="http://schemas.microsoft.com/office/drawing/2014/main" id="{998C4B89-3199-4960-97C9-326B29015213}"/>
              </a:ext>
            </a:extLst>
          </p:cNvPr>
          <p:cNvGrpSpPr/>
          <p:nvPr userDrawn="1"/>
        </p:nvGrpSpPr>
        <p:grpSpPr>
          <a:xfrm rot="10800000">
            <a:off x="12561352" y="6187719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42">
              <a:extLst>
                <a:ext uri="{FF2B5EF4-FFF2-40B4-BE49-F238E27FC236}">
                  <a16:creationId xmlns:a16="http://schemas.microsoft.com/office/drawing/2014/main" id="{A5EEFDE1-F62A-40DC-B51F-2205E2AD1EBB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3">
              <a:extLst>
                <a:ext uri="{FF2B5EF4-FFF2-40B4-BE49-F238E27FC236}">
                  <a16:creationId xmlns:a16="http://schemas.microsoft.com/office/drawing/2014/main" id="{6F729669-9D2A-4E6F-B124-904447AD1ED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Logo_Powertrain">
            <a:extLst>
              <a:ext uri="{FF2B5EF4-FFF2-40B4-BE49-F238E27FC236}">
                <a16:creationId xmlns:a16="http://schemas.microsoft.com/office/drawing/2014/main" id="{85D8CE70-E04C-4185-A2C9-A7052A537F6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5600"/>
            <a:ext cx="1080000" cy="374400"/>
          </a:xfrm>
          <a:prstGeom prst="rect">
            <a:avLst/>
          </a:prstGeom>
        </p:spPr>
      </p:pic>
      <p:pic>
        <p:nvPicPr>
          <p:cNvPr id="20" name="Logo_Motorsport">
            <a:extLst>
              <a:ext uri="{FF2B5EF4-FFF2-40B4-BE49-F238E27FC236}">
                <a16:creationId xmlns:a16="http://schemas.microsoft.com/office/drawing/2014/main" id="{051F4939-F45B-4E18-934B-6322C8EB5CA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9200"/>
            <a:ext cx="1080000" cy="388800"/>
          </a:xfrm>
          <a:prstGeom prst="rect">
            <a:avLst/>
          </a:prstGeom>
        </p:spPr>
      </p:pic>
      <p:pic>
        <p:nvPicPr>
          <p:cNvPr id="22" name="Logo">
            <a:extLst>
              <a:ext uri="{FF2B5EF4-FFF2-40B4-BE49-F238E27FC236}">
                <a16:creationId xmlns:a16="http://schemas.microsoft.com/office/drawing/2014/main" id="{0C945480-6654-4981-8495-A5CD393876C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0" y="6418800"/>
            <a:ext cx="1058400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l" defTabSz="844078" rtl="0" eaLnBrk="1" latinLnBrk="0" hangingPunct="1">
        <a:lnSpc>
          <a:spcPct val="90000"/>
        </a:lnSpc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19" indent="-211019" algn="l" defTabSz="844078" rtl="0" eaLnBrk="1" latinLnBrk="0" hangingPunct="1">
        <a:lnSpc>
          <a:spcPct val="120000"/>
        </a:lnSpc>
        <a:spcBef>
          <a:spcPts val="923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10315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199296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16940" indent="-206624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097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8286" indent="-246190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8177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4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F1FD-79AF-46B8-B07C-4FC921F57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Mail Templates </a:t>
            </a:r>
            <a:r>
              <a:rPr lang="en-US" dirty="0" err="1"/>
              <a:t>oneDMS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2B81C7-9DA5-4C5B-B781-55C854D1B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AssignedTo</a:t>
            </a:r>
            <a:endParaRPr lang="de-DE" dirty="0"/>
          </a:p>
          <a:p>
            <a:endParaRPr lang="de-DE" dirty="0"/>
          </a:p>
          <a:p>
            <a:r>
              <a:rPr lang="de-DE" dirty="0"/>
              <a:t>Color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stripe</a:t>
            </a:r>
            <a:r>
              <a:rPr lang="de-DE" dirty="0"/>
              <a:t>: </a:t>
            </a:r>
            <a:r>
              <a:rPr lang="de-DE" b="0" i="0" cap="all" dirty="0">
                <a:effectLst/>
                <a:latin typeface="Roboto-Light"/>
              </a:rPr>
              <a:t>#BA0C2F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/>
              <a:t>Task </a:t>
            </a:r>
            <a:r>
              <a:rPr lang="de-DE" dirty="0" err="1"/>
              <a:t>Reminder</a:t>
            </a:r>
            <a:r>
              <a:rPr lang="de-DE" dirty="0"/>
              <a:t>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10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1650909"/>
            <a:chOff x="551384" y="1867522"/>
            <a:chExt cx="9001000" cy="165090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possible,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tasks</a:t>
              </a:r>
              <a:r>
                <a:rPr lang="de-DE" sz="1400" dirty="0"/>
                <a:t> </a:t>
              </a:r>
              <a:r>
                <a:rPr lang="de-DE" sz="1400" dirty="0" err="1"/>
                <a:t>are</a:t>
              </a:r>
              <a:r>
                <a:rPr lang="de-DE" sz="1400" dirty="0"/>
                <a:t> </a:t>
              </a:r>
              <a:r>
                <a:rPr lang="de-DE" sz="1400" dirty="0" err="1"/>
                <a:t>already</a:t>
              </a:r>
              <a:r>
                <a:rPr lang="de-DE" sz="1400" dirty="0"/>
                <a:t> </a:t>
              </a:r>
              <a:r>
                <a:rPr lang="de-DE" sz="1400" dirty="0" err="1"/>
                <a:t>assigned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you</a:t>
              </a:r>
              <a:r>
                <a:rPr lang="de-DE" sz="1400" dirty="0"/>
                <a:t>:</a:t>
              </a:r>
            </a:p>
            <a:p>
              <a:pPr algn="l"/>
              <a:r>
                <a:rPr lang="de-DE" sz="1400" dirty="0"/>
                <a:t>Workflow		Task		</a:t>
              </a:r>
              <a:r>
                <a:rPr lang="de-DE" sz="1400" dirty="0" err="1"/>
                <a:t>Document</a:t>
              </a:r>
              <a:r>
                <a:rPr lang="de-DE" sz="1400" dirty="0"/>
                <a:t>		</a:t>
              </a:r>
              <a:r>
                <a:rPr lang="de-DE" sz="1400" dirty="0" err="1"/>
                <a:t>Document</a:t>
              </a:r>
              <a:r>
                <a:rPr lang="de-DE" sz="1400" dirty="0"/>
                <a:t> Title</a:t>
              </a:r>
            </a:p>
            <a:p>
              <a:pPr algn="l"/>
              <a:r>
                <a:rPr lang="de-DE" sz="1400" dirty="0"/>
                <a:t>300 – Formal Check	Formal Check	MANU-0000486	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Perform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song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00454D83-663F-4249-9EBB-2E9610CF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64502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AssignedTo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/>
              <a:t>Task </a:t>
            </a:r>
            <a:r>
              <a:rPr lang="de-DE" dirty="0" err="1"/>
              <a:t>Reminder</a:t>
            </a:r>
            <a:r>
              <a:rPr lang="de-DE" dirty="0"/>
              <a:t>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11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2297240"/>
            <a:chOff x="551384" y="1867522"/>
            <a:chExt cx="9001000" cy="229724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possible,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/>
            </a:p>
            <a:p>
              <a:pPr algn="l"/>
              <a:r>
                <a:rPr lang="en-US" sz="1400" dirty="0"/>
                <a:t>This is the second and last reminder for your open tasks. If you will not edit these tasks, an escalation workflow will start.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tasks</a:t>
              </a:r>
              <a:r>
                <a:rPr lang="de-DE" sz="1400" dirty="0"/>
                <a:t> </a:t>
              </a:r>
              <a:r>
                <a:rPr lang="de-DE" sz="1400" dirty="0" err="1"/>
                <a:t>are</a:t>
              </a:r>
              <a:r>
                <a:rPr lang="de-DE" sz="1400" dirty="0"/>
                <a:t> </a:t>
              </a:r>
              <a:r>
                <a:rPr lang="de-DE" sz="1400" dirty="0" err="1"/>
                <a:t>assigned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you</a:t>
              </a:r>
              <a:r>
                <a:rPr lang="de-DE" sz="1400" dirty="0"/>
                <a:t> and </a:t>
              </a:r>
              <a:r>
                <a:rPr lang="de-DE" sz="1400" dirty="0" err="1"/>
                <a:t>have</a:t>
              </a:r>
              <a:r>
                <a:rPr lang="de-DE" sz="1400" dirty="0"/>
                <a:t> not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processed</a:t>
              </a:r>
              <a:r>
                <a:rPr lang="de-DE" sz="1400" dirty="0"/>
                <a:t> </a:t>
              </a:r>
              <a:r>
                <a:rPr lang="de-DE" sz="1400" dirty="0" err="1"/>
                <a:t>yet</a:t>
              </a:r>
              <a:r>
                <a:rPr lang="de-DE" sz="1400" dirty="0"/>
                <a:t>:</a:t>
              </a:r>
            </a:p>
            <a:p>
              <a:pPr algn="l"/>
              <a:r>
                <a:rPr lang="de-DE" sz="1400" dirty="0"/>
                <a:t>Workflow		Task		</a:t>
              </a:r>
              <a:r>
                <a:rPr lang="de-DE" sz="1400" dirty="0" err="1"/>
                <a:t>Document</a:t>
              </a:r>
              <a:r>
                <a:rPr lang="de-DE" sz="1400" dirty="0"/>
                <a:t>		</a:t>
              </a:r>
              <a:r>
                <a:rPr lang="de-DE" sz="1400" dirty="0" err="1"/>
                <a:t>Document</a:t>
              </a:r>
              <a:r>
                <a:rPr lang="de-DE" sz="1400" dirty="0"/>
                <a:t> Title</a:t>
              </a:r>
            </a:p>
            <a:p>
              <a:pPr algn="l"/>
              <a:r>
                <a:rPr lang="de-DE" sz="1400" dirty="0"/>
                <a:t>300 – Formal Check	Formal Check	MANU-0000486	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Perform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song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25099D88-A2D2-421C-B09E-142C1CE4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6510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AssignedTo</a:t>
            </a:r>
            <a:r>
              <a:rPr lang="de-DE" dirty="0"/>
              <a:t> + </a:t>
            </a:r>
            <a:r>
              <a:rPr lang="de-DE" dirty="0" err="1"/>
              <a:t>qmEditor</a:t>
            </a:r>
            <a:r>
              <a:rPr lang="de-DE" dirty="0"/>
              <a:t> + </a:t>
            </a:r>
            <a:r>
              <a:rPr lang="de-DE" dirty="0" err="1"/>
              <a:t>Approver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/>
              <a:t>Task </a:t>
            </a:r>
            <a:r>
              <a:rPr lang="de-DE" dirty="0" err="1"/>
              <a:t>Escalation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12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1650909"/>
            <a:chOff x="551384" y="1867522"/>
            <a:chExt cx="9001000" cy="165090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err="1"/>
                <a:t>oneDMS</a:t>
              </a:r>
              <a:r>
                <a:rPr lang="en-US" sz="1400" dirty="0"/>
                <a:t> TASK ESCALATION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400" dirty="0"/>
                <a:t>These tasks were not processed - please note who these tasks are assigned to.</a:t>
              </a:r>
            </a:p>
            <a:p>
              <a:pPr algn="l"/>
              <a:r>
                <a:rPr lang="de-DE" sz="1400" dirty="0"/>
                <a:t>Workflow		Task		</a:t>
              </a:r>
              <a:r>
                <a:rPr lang="de-DE" sz="1400" dirty="0" err="1"/>
                <a:t>Document</a:t>
              </a:r>
              <a:r>
                <a:rPr lang="de-DE" sz="1400" dirty="0"/>
                <a:t>		</a:t>
              </a:r>
              <a:r>
                <a:rPr lang="de-DE" sz="1400" dirty="0" err="1"/>
                <a:t>Document</a:t>
              </a:r>
              <a:r>
                <a:rPr lang="de-DE" sz="1400" dirty="0"/>
                <a:t> Title</a:t>
              </a:r>
            </a:p>
            <a:p>
              <a:pPr algn="l"/>
              <a:r>
                <a:rPr lang="de-DE" sz="1400" dirty="0"/>
                <a:t>300 – Formal Check	Formal Check	MANU-0000486	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Perform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song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ACBF04E1-661C-4664-B3DB-7E757B8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800377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AssignedTo</a:t>
            </a:r>
            <a:r>
              <a:rPr lang="de-DE" dirty="0"/>
              <a:t> + </a:t>
            </a:r>
            <a:r>
              <a:rPr lang="de-DE" dirty="0" err="1"/>
              <a:t>qmEditor</a:t>
            </a:r>
            <a:r>
              <a:rPr lang="de-DE" dirty="0"/>
              <a:t> + </a:t>
            </a:r>
            <a:r>
              <a:rPr lang="de-DE" dirty="0" err="1"/>
              <a:t>Approver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13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1854734"/>
            <a:chOff x="551384" y="1867522"/>
            <a:chExt cx="9001000" cy="185473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648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t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552705"/>
              <a:ext cx="9001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err="1"/>
                <a:t>oneDMS</a:t>
              </a:r>
              <a:r>
                <a:rPr lang="en-US" sz="1400" dirty="0"/>
                <a:t> TASK ESCALATION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400" dirty="0"/>
                <a:t>These tasks were not processed - please note who these tasks are assigned to.</a:t>
              </a:r>
            </a:p>
            <a:p>
              <a:pPr algn="l"/>
              <a:r>
                <a:rPr lang="de-DE" sz="1400" dirty="0"/>
                <a:t>Workflow		Task		</a:t>
              </a:r>
              <a:r>
                <a:rPr lang="de-DE" sz="1400" dirty="0" err="1"/>
                <a:t>Document</a:t>
              </a:r>
              <a:r>
                <a:rPr lang="de-DE" sz="1400" dirty="0"/>
                <a:t>		</a:t>
              </a:r>
              <a:r>
                <a:rPr lang="de-DE" sz="1400" dirty="0" err="1"/>
                <a:t>Document</a:t>
              </a:r>
              <a:r>
                <a:rPr lang="de-DE" sz="1400" dirty="0"/>
                <a:t> Title</a:t>
              </a:r>
            </a:p>
            <a:p>
              <a:pPr algn="l"/>
              <a:r>
                <a:rPr lang="de-DE" sz="1400" dirty="0"/>
                <a:t>300 – Formal Check	Formal Check	MANU-0000486	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Perform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song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22EB04FB-9652-4645-9DC9-26076CA3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00506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9A945-E9E6-4679-839A-86D96111E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B0579-2B0B-496E-9EA3-5EC3FFE990C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programmed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14846C-31AD-4519-B99A-C412398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Reminder</a:t>
            </a:r>
            <a:r>
              <a:rPr lang="de-DE" dirty="0"/>
              <a:t> / </a:t>
            </a:r>
            <a:r>
              <a:rPr lang="de-DE" dirty="0" err="1"/>
              <a:t>Escalation</a:t>
            </a:r>
            <a:r>
              <a:rPr lang="de-DE" dirty="0"/>
              <a:t> mail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sent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08F61-183B-49D8-A775-46BAED8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14</a:t>
            </a:fld>
            <a:endParaRPr lang="en-US" b="0" noProof="1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81C306D-8C6F-4A67-872F-2378E20BB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2720"/>
              </p:ext>
            </p:extLst>
          </p:nvPr>
        </p:nvGraphicFramePr>
        <p:xfrm>
          <a:off x="2135560" y="2348880"/>
          <a:ext cx="5754370" cy="1278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485">
                  <a:extLst>
                    <a:ext uri="{9D8B030D-6E8A-4147-A177-3AD203B41FA5}">
                      <a16:colId xmlns:a16="http://schemas.microsoft.com/office/drawing/2014/main" val="1318231218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387417351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547341652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1322252694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3090765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Day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Recipient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91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Task Notification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Ad-hoc mail to owner of the task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12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Reminder 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Assigned to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04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Reminder 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Assigned to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06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Escalation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Assigned to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qmEditor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Approver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843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Escalation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Assigned to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qmEditor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Approver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16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0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Notification</a:t>
            </a:r>
            <a:r>
              <a:rPr lang="de-DE" dirty="0"/>
              <a:t> (</a:t>
            </a:r>
            <a:r>
              <a:rPr lang="de-DE" dirty="0" err="1"/>
              <a:t>our</a:t>
            </a:r>
            <a:r>
              <a:rPr lang="de-DE" dirty="0"/>
              <a:t> ad-hoc </a:t>
            </a:r>
            <a:r>
              <a:rPr lang="de-DE" dirty="0" err="1"/>
              <a:t>mails</a:t>
            </a:r>
            <a:r>
              <a:rPr lang="de-DE" dirty="0"/>
              <a:t>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15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3578283"/>
            <a:chOff x="551384" y="1867522"/>
            <a:chExt cx="9001000" cy="357828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64807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t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Task </a:t>
              </a:r>
              <a:r>
                <a:rPr lang="de-DE" sz="1400" dirty="0" err="1">
                  <a:solidFill>
                    <a:schemeClr val="bg1"/>
                  </a:solidFill>
                </a:rPr>
                <a:t>Notification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552705"/>
              <a:ext cx="900100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Jane </a:t>
              </a:r>
              <a:r>
                <a:rPr lang="de-DE" sz="1400" dirty="0" err="1"/>
                <a:t>Doe</a:t>
              </a:r>
              <a:endParaRPr lang="de-DE" sz="1400" dirty="0"/>
            </a:p>
            <a:p>
              <a:pPr algn="l"/>
              <a:endParaRPr lang="de-DE" sz="1400" dirty="0"/>
            </a:p>
            <a:p>
              <a:pPr algn="l"/>
              <a:r>
                <a:rPr lang="de-DE" sz="1400" i="1" dirty="0"/>
                <a:t>I </a:t>
              </a:r>
              <a:r>
                <a:rPr lang="de-DE" sz="1400" i="1" dirty="0" err="1"/>
                <a:t>think</a:t>
              </a:r>
              <a:r>
                <a:rPr lang="de-DE" sz="1400" i="1" dirty="0"/>
                <a:t> </a:t>
              </a:r>
              <a:r>
                <a:rPr lang="de-DE" sz="1400" i="1" dirty="0" err="1"/>
                <a:t>there</a:t>
              </a:r>
              <a:r>
                <a:rPr lang="de-DE" sz="1400" i="1" dirty="0"/>
                <a:t> </a:t>
              </a:r>
              <a:r>
                <a:rPr lang="de-DE" sz="1400" i="1" dirty="0" err="1"/>
                <a:t>are</a:t>
              </a:r>
              <a:r>
                <a:rPr lang="de-DE" sz="1400" i="1" dirty="0"/>
                <a:t> </a:t>
              </a:r>
              <a:r>
                <a:rPr lang="de-DE" sz="1400" i="1" dirty="0" err="1"/>
                <a:t>two</a:t>
              </a:r>
              <a:r>
                <a:rPr lang="de-DE" sz="1400" i="1" dirty="0"/>
                <a:t> </a:t>
              </a:r>
              <a:r>
                <a:rPr lang="de-DE" sz="1400" i="1" dirty="0" err="1"/>
                <a:t>lines</a:t>
              </a:r>
              <a:r>
                <a:rPr lang="de-DE" sz="1400" i="1" dirty="0"/>
                <a:t> </a:t>
              </a:r>
              <a:r>
                <a:rPr lang="de-DE" sz="1400" i="1" dirty="0" err="1"/>
                <a:t>between</a:t>
              </a:r>
              <a:r>
                <a:rPr lang="de-DE" sz="1400" i="1" dirty="0"/>
                <a:t> „A </a:t>
              </a:r>
              <a:r>
                <a:rPr lang="de-DE" sz="1400" i="1" dirty="0" err="1"/>
                <a:t>workflow</a:t>
              </a:r>
              <a:r>
                <a:rPr lang="de-DE" sz="1400" i="1" dirty="0"/>
                <a:t>…“ and „Details“. </a:t>
              </a:r>
              <a:r>
                <a:rPr lang="de-DE" sz="1400" i="1" dirty="0" err="1"/>
                <a:t>Could</a:t>
              </a:r>
              <a:r>
                <a:rPr lang="de-DE" sz="1400" i="1" dirty="0"/>
                <a:t> </a:t>
              </a:r>
              <a:r>
                <a:rPr lang="de-DE" sz="1400" i="1" dirty="0" err="1"/>
                <a:t>you</a:t>
              </a:r>
              <a:r>
                <a:rPr lang="de-DE" sz="1400" i="1" dirty="0"/>
                <a:t> </a:t>
              </a:r>
              <a:r>
                <a:rPr lang="de-DE" sz="1400" i="1" dirty="0" err="1"/>
                <a:t>remove</a:t>
              </a:r>
              <a:r>
                <a:rPr lang="de-DE" sz="1400" i="1" dirty="0"/>
                <a:t> </a:t>
              </a:r>
              <a:r>
                <a:rPr lang="de-DE" sz="1400" i="1" dirty="0" err="1"/>
                <a:t>one</a:t>
              </a:r>
              <a:r>
                <a:rPr lang="de-DE" sz="1400" i="1" dirty="0"/>
                <a:t> </a:t>
              </a:r>
              <a:r>
                <a:rPr lang="de-DE" sz="1400" i="1" dirty="0" err="1"/>
                <a:t>line</a:t>
              </a:r>
              <a:r>
                <a:rPr lang="de-DE" sz="1400" i="1" dirty="0"/>
                <a:t>?</a:t>
              </a:r>
            </a:p>
            <a:p>
              <a:pPr algn="l"/>
              <a:endParaRPr lang="de-DE" sz="1400" i="1" dirty="0"/>
            </a:p>
            <a:p>
              <a:pPr algn="l"/>
              <a:r>
                <a:rPr lang="de-DE" sz="1400" u="sng" dirty="0"/>
                <a:t>Details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Workflow: Publishing </a:t>
              </a:r>
              <a:r>
                <a:rPr lang="de-DE" sz="1400" dirty="0" err="1"/>
                <a:t>workflow</a:t>
              </a:r>
              <a:endParaRPr lang="de-DE" sz="1400" dirty="0"/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Workflow </a:t>
              </a:r>
              <a:r>
                <a:rPr lang="de-DE" sz="1400" dirty="0" err="1"/>
                <a:t>step</a:t>
              </a:r>
              <a:r>
                <a:rPr lang="de-DE" sz="1400" dirty="0"/>
                <a:t>: 300 – Formal check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 err="1"/>
                <a:t>go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task</a:t>
              </a:r>
              <a:r>
                <a:rPr lang="de-DE" sz="1400" dirty="0"/>
                <a:t>: 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Click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here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algn="l"/>
              <a:endParaRPr lang="de-DE" sz="1400" i="1" dirty="0"/>
            </a:p>
            <a:p>
              <a:pPr algn="l"/>
              <a:endParaRPr lang="de-DE" sz="1400" i="1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9D01FDFB-9584-4C27-BB6C-614A7C9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4917977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6F7D0E-B7E8-4C50-A8D2-1D1782C5D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3DB29-3BDF-4F55-8A9C-413D0B58C10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079776" y="2017479"/>
            <a:ext cx="5653087" cy="842400"/>
          </a:xfrm>
        </p:spPr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signature</a:t>
            </a:r>
            <a:r>
              <a:rPr lang="de-DE" dirty="0"/>
              <a:t>“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mail?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 feature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in </a:t>
            </a:r>
            <a:r>
              <a:rPr lang="de-DE" dirty="0" err="1"/>
              <a:t>outlook</a:t>
            </a:r>
            <a:r>
              <a:rPr lang="de-DE" dirty="0"/>
              <a:t>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E535993-5A69-4F81-910F-FFFCE2B5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3CAC7-B2C9-4B34-A483-F9D69436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2</a:t>
            </a:fld>
            <a:endParaRPr lang="en-US" b="0" noProof="1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BBD471-5C94-47FE-86BB-BE5E81CF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97" y="292494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8011B-B8FB-46C6-9713-9A153F96D4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B8454-B3BF-4910-A943-C11648259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Color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stripe</a:t>
            </a:r>
            <a:r>
              <a:rPr lang="de-DE" dirty="0"/>
              <a:t>: </a:t>
            </a:r>
            <a:r>
              <a:rPr lang="de-DE" b="0" i="0" cap="all" dirty="0">
                <a:effectLst/>
                <a:latin typeface="Roboto-Light"/>
              </a:rPr>
              <a:t>#1E2A63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2E3A8D-1970-440C-BBEA-0E3B1744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98C79-04C0-4FA3-9844-E4440681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3</a:t>
            </a:fld>
            <a:endParaRPr lang="en-US" b="0" noProof="1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375C887-15E5-4FFB-BC7E-A76C950211CA}"/>
              </a:ext>
            </a:extLst>
          </p:cNvPr>
          <p:cNvGrpSpPr/>
          <p:nvPr/>
        </p:nvGrpSpPr>
        <p:grpSpPr>
          <a:xfrm>
            <a:off x="551384" y="1628800"/>
            <a:ext cx="9001000" cy="3816424"/>
            <a:chOff x="551384" y="2060268"/>
            <a:chExt cx="9001000" cy="381642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08DC75C-9A92-4CD7-B08A-07597A5061CC}"/>
                </a:ext>
              </a:extLst>
            </p:cNvPr>
            <p:cNvSpPr/>
            <p:nvPr/>
          </p:nvSpPr>
          <p:spPr>
            <a:xfrm>
              <a:off x="551384" y="2060268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077E4B5-81BA-4846-BDF4-A0FCE7E7B9A9}"/>
                </a:ext>
              </a:extLst>
            </p:cNvPr>
            <p:cNvSpPr txBox="1"/>
            <p:nvPr/>
          </p:nvSpPr>
          <p:spPr>
            <a:xfrm>
              <a:off x="551384" y="2552705"/>
              <a:ext cx="900100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checked</a:t>
              </a:r>
              <a:r>
                <a:rPr lang="de-DE" sz="1400" dirty="0"/>
                <a:t>-out:</a:t>
              </a:r>
            </a:p>
            <a:p>
              <a:pPr algn="l"/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Revision </a:t>
              </a:r>
              <a:r>
                <a:rPr lang="de-DE" sz="1400" dirty="0" err="1"/>
                <a:t>Reason</a:t>
              </a:r>
              <a:endParaRPr lang="de-DE" sz="1400" dirty="0"/>
            </a:p>
            <a:p>
              <a:pPr algn="l"/>
              <a:r>
                <a:rPr lang="de-DE" sz="1400" dirty="0"/>
                <a:t>SOP-0000002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cake</a:t>
              </a:r>
              <a:r>
                <a:rPr lang="de-DE" sz="1400" dirty="0"/>
                <a:t>		</a:t>
              </a:r>
              <a:r>
                <a:rPr lang="de-DE" sz="1400" dirty="0" err="1"/>
                <a:t>wrong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endParaRPr lang="de-DE" sz="1400" dirty="0"/>
            </a:p>
            <a:p>
              <a:pPr algn="l"/>
              <a:r>
                <a:rPr lang="de-DE" sz="1400" dirty="0"/>
                <a:t>TEMP-0000012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write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a recipe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dirty="0" err="1"/>
                <a:t>size</a:t>
              </a:r>
              <a:r>
                <a:rPr lang="de-DE" sz="1400" dirty="0"/>
                <a:t> </a:t>
              </a:r>
              <a:r>
                <a:rPr lang="de-DE" sz="1400" dirty="0" err="1"/>
                <a:t>needed</a:t>
              </a:r>
              <a:r>
                <a:rPr lang="de-DE" sz="1400" dirty="0"/>
                <a:t> </a:t>
              </a:r>
              <a:r>
                <a:rPr lang="de-DE" sz="1400" dirty="0" err="1"/>
                <a:t>correction</a:t>
              </a:r>
              <a:endParaRPr lang="de-DE" sz="1400" dirty="0"/>
            </a:p>
            <a:p>
              <a:pPr algn="l"/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checked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-out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documents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published</a:t>
              </a:r>
              <a:r>
                <a:rPr lang="de-DE" sz="1400" dirty="0"/>
                <a:t>:</a:t>
              </a:r>
            </a:p>
            <a:p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Revision Change</a:t>
              </a:r>
            </a:p>
            <a:p>
              <a:r>
                <a:rPr lang="de-DE" sz="1400" dirty="0"/>
                <a:t>SOP-0000004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unicorn</a:t>
              </a:r>
              <a:r>
                <a:rPr lang="de-DE" sz="1400" dirty="0"/>
                <a:t>		</a:t>
              </a:r>
              <a:r>
                <a:rPr lang="de-DE" sz="1400" dirty="0" err="1"/>
                <a:t>glitter</a:t>
              </a:r>
              <a:r>
                <a:rPr lang="de-DE" sz="1400" dirty="0"/>
                <a:t> </a:t>
              </a:r>
              <a:r>
                <a:rPr lang="de-DE" sz="1400" dirty="0" err="1"/>
                <a:t>added</a:t>
              </a:r>
              <a:endParaRPr lang="de-DE" sz="1400" dirty="0"/>
            </a:p>
            <a:p>
              <a:pPr algn="l"/>
              <a:endParaRPr lang="de-DE" sz="1400" dirty="0"/>
            </a:p>
            <a:p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valid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documents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87AFF982-8FC6-46B6-B079-30BB29AC9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5" y="5373216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60EC6-1217-46BF-9D33-39C963387B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2C90BF-DFB2-480D-9118-6FB7373D88B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Approver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EFCE67D-F21B-4B9A-97DB-1154088C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AE7A-9C55-4FDD-9D36-BEB91BA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4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D145902-386C-46F1-8C55-5D140B37391D}"/>
              </a:ext>
            </a:extLst>
          </p:cNvPr>
          <p:cNvGrpSpPr/>
          <p:nvPr/>
        </p:nvGrpSpPr>
        <p:grpSpPr>
          <a:xfrm>
            <a:off x="551384" y="1867522"/>
            <a:ext cx="9001000" cy="2512683"/>
            <a:chOff x="551384" y="1867522"/>
            <a:chExt cx="9001000" cy="251268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9D7D307-5C58-424A-A04A-2171C828266C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59D6187-962A-4FCE-B6A0-94715AFD4F23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checked</a:t>
              </a:r>
              <a:r>
                <a:rPr lang="de-DE" sz="1400" dirty="0"/>
                <a:t>-out:</a:t>
              </a:r>
            </a:p>
            <a:p>
              <a:pPr algn="l"/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Revision </a:t>
              </a:r>
              <a:r>
                <a:rPr lang="de-DE" sz="1400" dirty="0" err="1"/>
                <a:t>Reason</a:t>
              </a:r>
              <a:endParaRPr lang="de-DE" sz="1400" dirty="0"/>
            </a:p>
            <a:p>
              <a:pPr algn="l"/>
              <a:r>
                <a:rPr lang="de-DE" sz="1400" dirty="0"/>
                <a:t>SOP-0000002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cake</a:t>
              </a:r>
              <a:r>
                <a:rPr lang="de-DE" sz="1400" dirty="0"/>
                <a:t>		</a:t>
              </a:r>
              <a:r>
                <a:rPr lang="de-DE" sz="1400" dirty="0" err="1"/>
                <a:t>wrong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endParaRPr lang="de-DE" sz="1400" dirty="0"/>
            </a:p>
            <a:p>
              <a:pPr algn="l"/>
              <a:r>
                <a:rPr lang="de-DE" sz="1400" dirty="0"/>
                <a:t>TEMP-0000012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write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a recipe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dirty="0" err="1"/>
                <a:t>size</a:t>
              </a:r>
              <a:r>
                <a:rPr lang="de-DE" sz="1400" dirty="0"/>
                <a:t> </a:t>
              </a:r>
              <a:r>
                <a:rPr lang="de-DE" sz="1400" dirty="0" err="1"/>
                <a:t>needed</a:t>
              </a:r>
              <a:r>
                <a:rPr lang="de-DE" sz="1400" dirty="0"/>
                <a:t> </a:t>
              </a:r>
              <a:r>
                <a:rPr lang="de-DE" sz="1400" dirty="0" err="1"/>
                <a:t>correction</a:t>
              </a:r>
              <a:endParaRPr lang="de-DE" sz="1400" dirty="0"/>
            </a:p>
            <a:p>
              <a:pPr algn="l"/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checked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-out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documents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EC07F2AF-25FC-4A87-BC04-C84A286D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6510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3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0F886-75E1-4E9A-802D-0799F1B2DE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72072-5E11-47DC-9CB4-DDB4F241BF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qmEditor</a:t>
            </a:r>
            <a:r>
              <a:rPr lang="de-DE" dirty="0"/>
              <a:t> + Distribution List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5D3D37-61E7-4652-B3BB-5B70DE8B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Published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D4E46-0D64-46EA-A7A6-E2130B2D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5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2A7EEDF-B106-48DE-802F-1E8D1C5CA674}"/>
              </a:ext>
            </a:extLst>
          </p:cNvPr>
          <p:cNvGrpSpPr/>
          <p:nvPr/>
        </p:nvGrpSpPr>
        <p:grpSpPr>
          <a:xfrm>
            <a:off x="551384" y="1844824"/>
            <a:ext cx="9001000" cy="2081796"/>
            <a:chOff x="551384" y="1867522"/>
            <a:chExt cx="9001000" cy="208179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53C200A-AB5F-4B13-9462-AC48F97A9880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6A4CB45-DDBA-4A7A-A35A-54727489D033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published</a:t>
              </a:r>
              <a:r>
                <a:rPr lang="de-DE" sz="1400" dirty="0"/>
                <a:t>:</a:t>
              </a:r>
            </a:p>
            <a:p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Revision Change</a:t>
              </a:r>
            </a:p>
            <a:p>
              <a:r>
                <a:rPr lang="de-DE" sz="1400" dirty="0"/>
                <a:t>SOP-0000004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unicorn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de-DE" sz="1400" dirty="0"/>
                <a:t>	</a:t>
              </a:r>
              <a:r>
                <a:rPr lang="de-DE" sz="1400" dirty="0" err="1"/>
                <a:t>glitter</a:t>
              </a:r>
              <a:r>
                <a:rPr lang="de-DE" sz="1400" dirty="0"/>
                <a:t> </a:t>
              </a:r>
              <a:r>
                <a:rPr lang="de-DE" sz="1400" dirty="0" err="1"/>
                <a:t>added</a:t>
              </a:r>
              <a:endParaRPr lang="de-DE" sz="1400" dirty="0"/>
            </a:p>
            <a:p>
              <a:pPr algn="l"/>
              <a:endParaRPr lang="de-DE" sz="1400" dirty="0"/>
            </a:p>
            <a:p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valid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documents</a:t>
              </a:r>
              <a:endParaRPr lang="de-DE" sz="1400" u="sng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8540A41B-EACB-467A-B9AD-43E50F6D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149080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sz="1200" dirty="0" err="1"/>
              <a:t>Recipient</a:t>
            </a:r>
            <a:r>
              <a:rPr lang="de-DE" sz="1200" dirty="0"/>
              <a:t>: </a:t>
            </a:r>
            <a:r>
              <a:rPr lang="de-DE" sz="1200" dirty="0" err="1"/>
              <a:t>qmEditor</a:t>
            </a:r>
            <a:r>
              <a:rPr lang="de-DE" sz="1200" dirty="0"/>
              <a:t> + Distribution List</a:t>
            </a:r>
          </a:p>
          <a:p>
            <a:endParaRPr lang="de-DE" sz="1200" dirty="0"/>
          </a:p>
          <a:p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named</a:t>
            </a:r>
            <a:r>
              <a:rPr lang="de-DE" sz="1200" dirty="0"/>
              <a:t> </a:t>
            </a:r>
            <a:r>
              <a:rPr lang="de-DE" sz="1200" dirty="0" err="1"/>
              <a:t>Document</a:t>
            </a:r>
            <a:r>
              <a:rPr lang="de-DE" sz="1200" dirty="0"/>
              <a:t> </a:t>
            </a:r>
            <a:r>
              <a:rPr lang="de-DE" sz="1200" dirty="0" err="1"/>
              <a:t>Retracted</a:t>
            </a:r>
            <a:r>
              <a:rPr lang="de-DE" sz="1200" dirty="0"/>
              <a:t>. </a:t>
            </a:r>
            <a:r>
              <a:rPr lang="de-DE" sz="1200" dirty="0" err="1"/>
              <a:t>Please</a:t>
            </a:r>
            <a:r>
              <a:rPr lang="de-DE" sz="1200" dirty="0"/>
              <a:t> </a:t>
            </a:r>
            <a:r>
              <a:rPr lang="de-DE" sz="1200" dirty="0" err="1"/>
              <a:t>rename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„</a:t>
            </a:r>
            <a:r>
              <a:rPr lang="de-DE" sz="1200" dirty="0" err="1"/>
              <a:t>withdrawn</a:t>
            </a:r>
            <a:r>
              <a:rPr lang="de-DE" sz="1200" dirty="0"/>
              <a:t>“</a:t>
            </a:r>
          </a:p>
          <a:p>
            <a:endParaRPr lang="de-DE" sz="1200" dirty="0"/>
          </a:p>
          <a:p>
            <a:r>
              <a:rPr lang="de-DE" sz="1200" dirty="0" err="1"/>
              <a:t>Reason</a:t>
            </a:r>
            <a:r>
              <a:rPr lang="de-DE" sz="1200" dirty="0"/>
              <a:t>: </a:t>
            </a:r>
            <a:r>
              <a:rPr lang="de-DE" sz="1200" dirty="0" err="1"/>
              <a:t>Please</a:t>
            </a:r>
            <a:r>
              <a:rPr lang="de-DE" sz="1200" dirty="0"/>
              <a:t> </a:t>
            </a:r>
            <a:r>
              <a:rPr lang="de-DE" sz="1200" dirty="0" err="1"/>
              <a:t>correct</a:t>
            </a:r>
            <a:r>
              <a:rPr lang="de-DE" sz="1200" dirty="0"/>
              <a:t> </a:t>
            </a:r>
            <a:r>
              <a:rPr lang="de-DE" sz="1200" dirty="0" err="1"/>
              <a:t>me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I‘m</a:t>
            </a:r>
            <a:r>
              <a:rPr lang="de-DE" sz="1200" dirty="0"/>
              <a:t> </a:t>
            </a:r>
            <a:r>
              <a:rPr lang="de-DE" sz="1200" dirty="0" err="1"/>
              <a:t>wrong</a:t>
            </a:r>
            <a:r>
              <a:rPr lang="de-DE" sz="1200" dirty="0"/>
              <a:t>, but I </a:t>
            </a:r>
            <a:r>
              <a:rPr lang="de-DE" sz="1200" dirty="0" err="1"/>
              <a:t>think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a </a:t>
            </a:r>
            <a:r>
              <a:rPr lang="de-DE" sz="1200" dirty="0" err="1"/>
              <a:t>reason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withdraw</a:t>
            </a:r>
            <a:r>
              <a:rPr lang="de-DE" sz="1200" dirty="0"/>
              <a:t> it. Can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added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Withdrawn</a:t>
            </a:r>
            <a:r>
              <a:rPr lang="de-DE" dirty="0"/>
              <a:t>	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6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1866353"/>
            <a:chOff x="551384" y="1867522"/>
            <a:chExt cx="9001000" cy="186635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been</a:t>
              </a:r>
              <a:r>
                <a:rPr lang="de-DE" sz="1400" dirty="0"/>
                <a:t> </a:t>
              </a:r>
              <a:r>
                <a:rPr lang="de-DE" sz="1400" dirty="0" err="1"/>
                <a:t>withdrawn</a:t>
              </a:r>
              <a:r>
                <a:rPr lang="de-DE" sz="1400" dirty="0"/>
                <a:t>:</a:t>
              </a:r>
            </a:p>
            <a:p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</a:t>
              </a:r>
              <a:r>
                <a:rPr lang="de-DE" sz="1400" dirty="0" err="1"/>
                <a:t>Reason</a:t>
              </a:r>
              <a:endParaRPr lang="de-DE" sz="1400" dirty="0"/>
            </a:p>
            <a:p>
              <a:r>
                <a:rPr lang="de-DE" sz="1400" dirty="0"/>
                <a:t>SOP-0000004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unicorn</a:t>
              </a:r>
              <a:r>
                <a:rPr lang="de-DE" sz="1400" dirty="0"/>
                <a:t>		</a:t>
              </a:r>
              <a:r>
                <a:rPr lang="de-DE" sz="1400" dirty="0" err="1"/>
                <a:t>glitter</a:t>
              </a:r>
              <a:r>
                <a:rPr lang="de-DE" sz="1400" dirty="0"/>
                <a:t> was </a:t>
              </a:r>
              <a:r>
                <a:rPr lang="de-DE" sz="1400" dirty="0" err="1"/>
                <a:t>missing</a:t>
              </a:r>
              <a:endParaRPr lang="de-DE" sz="1400" dirty="0"/>
            </a:p>
            <a:p>
              <a:pPr algn="l"/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CDACE9A3-8C0D-4B14-980B-F733338ED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717032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qmEditor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Retraction</a:t>
            </a:r>
            <a:r>
              <a:rPr lang="de-DE" dirty="0"/>
              <a:t> </a:t>
            </a:r>
            <a:r>
              <a:rPr lang="de-DE" dirty="0" err="1"/>
              <a:t>Declined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Withdrawal</a:t>
            </a:r>
            <a:r>
              <a:rPr lang="de-DE" dirty="0"/>
              <a:t> </a:t>
            </a:r>
            <a:r>
              <a:rPr lang="de-DE" dirty="0" err="1"/>
              <a:t>Declined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7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2081796"/>
            <a:chOff x="551384" y="1867522"/>
            <a:chExt cx="9001000" cy="208179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de-DE" sz="1400" dirty="0"/>
                <a:t>The </a:t>
              </a:r>
              <a:r>
                <a:rPr lang="de-DE" sz="1400" dirty="0" err="1"/>
                <a:t>withdrawal</a:t>
              </a:r>
              <a:r>
                <a:rPr lang="de-DE" sz="1400" dirty="0"/>
                <a:t> was </a:t>
              </a:r>
              <a:r>
                <a:rPr lang="de-DE" sz="1400" dirty="0" err="1"/>
                <a:t>declined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following</a:t>
              </a:r>
              <a:r>
                <a:rPr lang="de-DE" sz="1400" dirty="0"/>
                <a:t> </a:t>
              </a:r>
              <a:r>
                <a:rPr lang="de-DE" sz="1400" dirty="0" err="1"/>
                <a:t>documents</a:t>
              </a:r>
              <a:r>
                <a:rPr lang="de-DE" sz="1400" dirty="0"/>
                <a:t>:</a:t>
              </a:r>
            </a:p>
            <a:p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	</a:t>
              </a:r>
              <a:r>
                <a:rPr lang="de-DE" sz="1400" dirty="0" err="1"/>
                <a:t>Document</a:t>
              </a:r>
              <a:r>
                <a:rPr lang="de-DE" sz="1400" dirty="0"/>
                <a:t> Title		</a:t>
              </a:r>
            </a:p>
            <a:p>
              <a:r>
                <a:rPr lang="de-DE" sz="1400" dirty="0"/>
                <a:t>SOP-0000004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unicorn</a:t>
              </a:r>
              <a:r>
                <a:rPr lang="de-DE" sz="1400" dirty="0"/>
                <a:t>	</a:t>
              </a:r>
            </a:p>
            <a:p>
              <a:pPr algn="l"/>
              <a:endParaRPr lang="de-DE" sz="1400" dirty="0"/>
            </a:p>
            <a:p>
              <a:pPr algn="l"/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784C8568-655A-4B71-944C-F7373FA38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645024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/>
              <a:t>Recipient</a:t>
            </a:r>
            <a:r>
              <a:rPr lang="de-DE" dirty="0"/>
              <a:t>: </a:t>
            </a:r>
            <a:r>
              <a:rPr lang="de-DE" dirty="0" err="1"/>
              <a:t>qmEditor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/>
              <a:t>New Change Request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8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119336" y="1867522"/>
            <a:ext cx="11953328" cy="2297240"/>
            <a:chOff x="551384" y="1867522"/>
            <a:chExt cx="9001000" cy="229724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de-DE" sz="1400" dirty="0"/>
                <a:t>The </a:t>
              </a:r>
              <a:r>
                <a:rPr lang="de-DE" sz="1400" dirty="0" err="1"/>
                <a:t>following</a:t>
              </a:r>
              <a:r>
                <a:rPr lang="de-DE" sz="1400" dirty="0"/>
                <a:t> </a:t>
              </a:r>
              <a:r>
                <a:rPr lang="de-DE" sz="1400" dirty="0" err="1"/>
                <a:t>persons</a:t>
              </a:r>
              <a:r>
                <a:rPr lang="de-DE" sz="1400" dirty="0"/>
                <a:t> </a:t>
              </a:r>
              <a:r>
                <a:rPr lang="de-DE" sz="1400" dirty="0" err="1"/>
                <a:t>requested</a:t>
              </a:r>
              <a:r>
                <a:rPr lang="de-DE" sz="1400" dirty="0"/>
                <a:t> a </a:t>
              </a:r>
              <a:r>
                <a:rPr lang="de-DE" sz="1400" dirty="0" err="1"/>
                <a:t>change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following</a:t>
              </a:r>
              <a:r>
                <a:rPr lang="de-DE" sz="1400" dirty="0"/>
                <a:t> </a:t>
              </a:r>
              <a:r>
                <a:rPr lang="de-DE" sz="1400" dirty="0" err="1"/>
                <a:t>documents</a:t>
              </a:r>
              <a:r>
                <a:rPr lang="de-DE" sz="1400" dirty="0"/>
                <a:t>:</a:t>
              </a:r>
            </a:p>
            <a:p>
              <a:r>
                <a:rPr lang="de-DE" sz="1400" dirty="0"/>
                <a:t>Person		</a:t>
              </a:r>
              <a:r>
                <a:rPr lang="de-DE" sz="1400" dirty="0" err="1"/>
                <a:t>Document</a:t>
              </a:r>
              <a:r>
                <a:rPr lang="de-DE" sz="1400" dirty="0"/>
                <a:t> </a:t>
              </a:r>
              <a:r>
                <a:rPr lang="de-DE" sz="1400" dirty="0" err="1"/>
                <a:t>No</a:t>
              </a:r>
              <a:r>
                <a:rPr lang="de-DE" sz="1400" dirty="0"/>
                <a:t>. 	</a:t>
              </a:r>
              <a:r>
                <a:rPr lang="de-DE" sz="1400" dirty="0" err="1"/>
                <a:t>Document</a:t>
              </a:r>
              <a:r>
                <a:rPr lang="de-DE" sz="1400" dirty="0"/>
                <a:t> Title		Change Request Title		Change Request</a:t>
              </a:r>
            </a:p>
            <a:p>
              <a:r>
                <a:rPr lang="de-DE" sz="1400" dirty="0"/>
                <a:t>Christine Spranz	OP-0000004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de-DE" sz="1400" u="sng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bake a </a:t>
              </a:r>
              <a:r>
                <a:rPr lang="de-DE" sz="1400" u="sng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unicorn</a:t>
              </a:r>
              <a:r>
                <a:rPr lang="de-DE" sz="1400" dirty="0"/>
                <a:t>		</a:t>
              </a:r>
              <a:r>
                <a:rPr lang="de-DE" sz="1400" dirty="0" err="1"/>
                <a:t>colours</a:t>
              </a:r>
              <a:r>
                <a:rPr lang="de-DE" sz="1400" dirty="0"/>
                <a:t> </a:t>
              </a:r>
              <a:r>
                <a:rPr lang="de-DE" sz="1400" dirty="0" err="1"/>
                <a:t>missing</a:t>
              </a:r>
              <a:r>
                <a:rPr lang="de-DE" sz="1400" dirty="0"/>
                <a:t>		</a:t>
              </a:r>
              <a:r>
                <a:rPr lang="de-DE" sz="1400" dirty="0" err="1"/>
                <a:t>please</a:t>
              </a:r>
              <a:r>
                <a:rPr lang="de-DE" sz="1400" dirty="0"/>
                <a:t> </a:t>
              </a:r>
              <a:r>
                <a:rPr lang="de-DE" sz="1400" dirty="0" err="1"/>
                <a:t>add</a:t>
              </a:r>
              <a:r>
                <a:rPr lang="de-DE" sz="1400" dirty="0"/>
                <a:t> </a:t>
              </a:r>
              <a:r>
                <a:rPr lang="de-DE" sz="1400" dirty="0" err="1"/>
                <a:t>some</a:t>
              </a:r>
              <a:r>
                <a:rPr lang="de-DE" sz="1400" dirty="0"/>
                <a:t> pink </a:t>
              </a:r>
              <a:r>
                <a:rPr lang="de-DE" sz="1400" dirty="0" err="1"/>
                <a:t>dough</a:t>
              </a:r>
              <a:endParaRPr lang="de-DE" sz="1400" dirty="0"/>
            </a:p>
            <a:p>
              <a:pPr algn="l"/>
              <a:endParaRPr lang="de-DE" sz="1400" dirty="0"/>
            </a:p>
            <a:p>
              <a:pPr algn="l"/>
              <a:endParaRPr lang="de-DE" sz="1400" dirty="0"/>
            </a:p>
            <a:p>
              <a:pPr algn="l"/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3C1D244-3F0D-4429-AE34-6924E81A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AF0BA-B45D-4EE4-AB6C-01A39AEC4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2B1B9-435D-4DBF-9989-F85B5D5B4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mail,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ad-hoc </a:t>
            </a:r>
            <a:r>
              <a:rPr lang="de-DE" dirty="0" err="1"/>
              <a:t>mails</a:t>
            </a:r>
            <a:r>
              <a:rPr lang="de-DE" dirty="0"/>
              <a:t>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264AC-DECD-4923-8095-25BE717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 Mail</a:t>
            </a:r>
            <a:br>
              <a:rPr lang="de-DE" dirty="0"/>
            </a:br>
            <a:r>
              <a:rPr lang="de-DE" dirty="0"/>
              <a:t>New Task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FC4AF-60EB-4991-9A8E-4583A3C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9</a:t>
            </a:fld>
            <a:endParaRPr lang="en-US" b="0" noProof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143807-C30B-4101-94E5-2ABC384BD667}"/>
              </a:ext>
            </a:extLst>
          </p:cNvPr>
          <p:cNvGrpSpPr/>
          <p:nvPr/>
        </p:nvGrpSpPr>
        <p:grpSpPr>
          <a:xfrm>
            <a:off x="551384" y="1867522"/>
            <a:ext cx="9001000" cy="1220022"/>
            <a:chOff x="551384" y="1867522"/>
            <a:chExt cx="9001000" cy="12200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FAC064E-B921-41EC-80D5-C6E8791E6C28}"/>
                </a:ext>
              </a:extLst>
            </p:cNvPr>
            <p:cNvSpPr/>
            <p:nvPr/>
          </p:nvSpPr>
          <p:spPr>
            <a:xfrm>
              <a:off x="551384" y="1867522"/>
              <a:ext cx="9001000" cy="43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180000" rtlCol="0" anchor="ctr" anchorCtr="0"/>
            <a:lstStyle/>
            <a:p>
              <a:pPr algn="l"/>
              <a:r>
                <a:rPr lang="de-DE" sz="1400" dirty="0" err="1">
                  <a:solidFill>
                    <a:schemeClr val="bg1"/>
                  </a:solidFill>
                </a:rPr>
                <a:t>oneDMS</a:t>
              </a:r>
              <a:r>
                <a:rPr lang="de-DE" sz="1400" dirty="0">
                  <a:solidFill>
                    <a:schemeClr val="bg1"/>
                  </a:solidFill>
                </a:rPr>
                <a:t> – Info Mail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23F9B5-A567-4BF4-92F5-E22B1628A562}"/>
                </a:ext>
              </a:extLst>
            </p:cNvPr>
            <p:cNvSpPr txBox="1"/>
            <p:nvPr/>
          </p:nvSpPr>
          <p:spPr>
            <a:xfrm>
              <a:off x="551384" y="2348880"/>
              <a:ext cx="9001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Dear (</a:t>
              </a:r>
              <a:r>
                <a:rPr lang="de-DE" sz="1400" dirty="0" err="1"/>
                <a:t>if</a:t>
              </a:r>
              <a:r>
                <a:rPr lang="de-DE" sz="1400" dirty="0"/>
                <a:t> possible: </a:t>
              </a:r>
              <a:r>
                <a:rPr lang="de-DE" sz="1400" dirty="0" err="1"/>
                <a:t>name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person</a:t>
              </a:r>
              <a:r>
                <a:rPr lang="de-DE" sz="1400" dirty="0"/>
                <a:t>, </a:t>
              </a:r>
              <a:r>
                <a:rPr lang="de-DE" sz="1400" dirty="0" err="1"/>
                <a:t>if</a:t>
              </a:r>
              <a:r>
                <a:rPr lang="de-DE" sz="1400" dirty="0"/>
                <a:t> not </a:t>
              </a:r>
              <a:r>
                <a:rPr lang="de-DE" sz="1400" dirty="0" err="1"/>
                <a:t>dear</a:t>
              </a:r>
              <a:r>
                <a:rPr lang="de-DE" sz="1400" dirty="0"/>
                <a:t> </a:t>
              </a:r>
              <a:r>
                <a:rPr lang="de-DE" sz="1400" dirty="0" err="1"/>
                <a:t>oneDMS</a:t>
              </a:r>
              <a:r>
                <a:rPr lang="de-DE" sz="1400" dirty="0"/>
                <a:t> </a:t>
              </a:r>
              <a:r>
                <a:rPr lang="de-DE" sz="1400" dirty="0" err="1"/>
                <a:t>user</a:t>
              </a:r>
              <a:r>
                <a:rPr lang="de-DE" sz="1400" dirty="0"/>
                <a:t>)</a:t>
              </a:r>
            </a:p>
            <a:p>
              <a:pPr algn="l"/>
              <a:endParaRPr lang="de-DE" sz="1400" dirty="0"/>
            </a:p>
            <a:p>
              <a:pPr algn="l"/>
              <a:r>
                <a:rPr lang="de-DE" sz="1400" dirty="0"/>
                <a:t>These </a:t>
              </a:r>
              <a:r>
                <a:rPr lang="de-DE" sz="1400" dirty="0" err="1"/>
                <a:t>documents</a:t>
              </a:r>
              <a:endParaRPr lang="de-DE" sz="1400" u="sng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0F438775-0AA4-43BA-A500-88CEA65E8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356992"/>
            <a:ext cx="3016405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18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TEMPLATEVERSION" val="1.0"/>
  <p:tag name="SAXMLTEMPLATE" val="presentation_169n"/>
  <p:tag name="SAXMLCOMPANYNAME" val="mahle"/>
  <p:tag name="MLLANGUAGE" val="eng"/>
  <p:tag name="TITLE1W.JPEG" val="image4.jpeg"/>
  <p:tag name="PATTERN1.JPEG" val="image6.jpeg"/>
  <p:tag name="LOGO_COL.PNG" val="image3.png"/>
  <p:tag name="LOGO_MOTORSPORT_COL.PNG" val="image2.png"/>
  <p:tag name="LOGO_POWERTRAIN_COL.PNG" val="image1.png"/>
</p:tagLst>
</file>

<file path=ppt/theme/theme1.xml><?xml version="1.0" encoding="utf-8"?>
<a:theme xmlns:a="http://schemas.openxmlformats.org/drawingml/2006/main" name="MAHLE">
  <a:themeElements>
    <a:clrScheme name="Custom 19">
      <a:dk1>
        <a:srgbClr val="000000"/>
      </a:dk1>
      <a:lt1>
        <a:srgbClr val="FFFFFF"/>
      </a:lt1>
      <a:dk2>
        <a:srgbClr val="00205B"/>
      </a:dk2>
      <a:lt2>
        <a:srgbClr val="F3D03E"/>
      </a:lt2>
      <a:accent1>
        <a:srgbClr val="41B6E6"/>
      </a:accent1>
      <a:accent2>
        <a:srgbClr val="75787B"/>
      </a:accent2>
      <a:accent3>
        <a:srgbClr val="E9E9E9"/>
      </a:accent3>
      <a:accent4>
        <a:srgbClr val="43B02A"/>
      </a:accent4>
      <a:accent5>
        <a:srgbClr val="007749"/>
      </a:accent5>
      <a:accent6>
        <a:srgbClr val="BA0C2F"/>
      </a:accent6>
      <a:hlink>
        <a:srgbClr val="00205B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</a:spPr>
      <a:bodyPr lIns="108000" tIns="180000" rIns="108000" bIns="180000" rtlCol="0" anchor="t" anchorCtr="0"/>
      <a:lstStyle>
        <a:defPPr algn="l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62FD0E49-4997-47F7-91FD-226B0A856FF2}" vid="{66618CCB-A42A-44D7-96DB-D656CA097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20833D894FB64482B0C0C8FBFBF0DC" ma:contentTypeVersion="18" ma:contentTypeDescription="Ein neues Dokument erstellen." ma:contentTypeScope="" ma:versionID="fcada2bc70f8018bf9c1a7d054c19012">
  <xsd:schema xmlns:xsd="http://www.w3.org/2001/XMLSchema" xmlns:xs="http://www.w3.org/2001/XMLSchema" xmlns:p="http://schemas.microsoft.com/office/2006/metadata/properties" xmlns:ns2="da05c73e-7cc1-442b-8f15-a6458a126123" xmlns:ns3="6f9f5849-0846-4259-9fca-aeacc69d73e0" targetNamespace="http://schemas.microsoft.com/office/2006/metadata/properties" ma:root="true" ma:fieldsID="ea5a3dedd208f2935485869e3aa50dee" ns2:_="" ns3:_="">
    <xsd:import namespace="da05c73e-7cc1-442b-8f15-a6458a126123"/>
    <xsd:import namespace="6f9f5849-0846-4259-9fca-aeacc69d73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_x0020_Phase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5c73e-7cc1-442b-8f15-a6458a1261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_x0020_Phase" ma:index="10" ma:displayName="Project Phase" ma:default="RfP" ma:format="Dropdown" ma:internalName="Project_x0020_Phase">
      <xsd:simpleType>
        <xsd:restriction base="dms:Choice">
          <xsd:enumeration value="RfP"/>
          <xsd:enumeration value="DMS design"/>
          <xsd:enumeration value="General Information"/>
          <xsd:enumeration value="old - do not use"/>
          <xsd:enumeration value="Migration"/>
          <xsd:enumeration value="IT Workshop"/>
          <xsd:enumeration value="Business Workshop"/>
          <xsd:enumeration value="Production"/>
          <xsd:enumeration value="Development"/>
          <xsd:enumeration value="Proof of Concept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249b41db-b2c2-49c9-9f93-95270995eb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5849-0846-4259-9fca-aeacc69d73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0a14f394-ad50-49ab-8c73-1b8f7ab2fde3}" ma:internalName="TaxCatchAll" ma:showField="CatchAllData" ma:web="6f9f5849-0846-4259-9fca-aeacc69d73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_SK xmlns="http://www.sax.eu/ML/sax_SK"/>
</file>

<file path=customXml/item3.xml><?xml version="1.0" encoding="utf-8"?>
<saxML>
  <saxMLTemplate>presentation_169n</saxMLTemplate>
  <Variablen>
    <Variable>
      <Name>author_t</Name>
      <OrgInhalt>Christine Spranz</OrgInhalt>
      <Wert>Christine Spranz</Wert>
      <Platzhalter>False</Platzhalter>
      <DocDatenDialog>True</DocDatenDialog>
      <Label>Author (on title slide)</Label>
      <FrageVar>False</FrageVar>
      <Prefix/>
      <Suffix/>
      <WegfallVar/>
      <MussFeld>False</MussFeld>
      <InDokument>True</InDokument>
      <Sektion>DataOnTitle</Sektion>
      <Reihenfolge/>
    </Variable>
    <Variable>
      <Name>department_t</Name>
      <OrgInhalt>Corporate Quality Management System</OrgInhalt>
      <Wert>Corporate Quality Management System</Wert>
      <Platzhalter>False</Platzhalter>
      <DocDatenDialog>True</DocDatenDialog>
      <Label>Department (on title slide)</Label>
      <FrageVar>False</FrageVar>
      <Prefix/>
      <Suffix/>
      <WegfallVar/>
      <MussFeld>False</MussFeld>
      <Trenner>
        <VariableVor>author_t</VariableVor>
        <Zwischen> | </Zwischen>
        <VariableNach>department_t</VariableNach>
      </Trenner>
      <InDokument>True</InDokument>
      <Sektion>DataOnTitle</Sektion>
      <Reihenfolge/>
    </Variable>
    <Variable>
      <Name>dateformat_01_t</Name>
      <OrgInhalt>2023/01/26</OrgInhalt>
      <Wert>2023/01/26</Wert>
      <Platzhalter>False</Platzhalter>
      <DocDatenDialog>True</DocDatenDialog>
      <Label>Date (on title slide)</Label>
      <FrageVar>False</FrageVar>
      <Prefix/>
      <Suffix/>
      <WegfallVar/>
      <MussFeld>False</MussFeld>
      <Trenner>
        <VariableVor>author_t</VariableVor>
        <VariableVor>department_t</VariableVor>
        <Zwischen> | </Zwischen>
        <VariableNach>dateformat_01_t</VariableNach>
      </Trenner>
      <InDokument>True</InDokument>
      <Sektion>DataOnTitle</Sektion>
      <Reihenfolge/>
    </Variable>
    <Variable>
      <Name>author_f</Name>
      <OrgInhalt>Christine Spranz</OrgInhalt>
      <Wert>Christine Spranz</Wert>
      <Platzhalter>False</Platzhalter>
      <DocDatenDialog>True</DocDatenDialog>
      <Label>Author (in footer)</Label>
      <FrageVar>False</FrageVar>
      <Prefix/>
      <Suffix/>
      <WegfallVar/>
      <MussFeld>False</MussFeld>
      <InDokument>True</InDokument>
      <Sektion>DataFooter</Sektion>
      <Reihenfolge/>
    </Variable>
    <Variable>
      <Name>department_f</Name>
      <OrgInhalt>CQS</OrgInhalt>
      <Wert>CQS</Wert>
      <Platzhalter>False</Platzhalter>
      <DocDatenDialog>True</DocDatenDialog>
      <Label>Department (in footer)</Label>
      <FrageVar>False</FrageVar>
      <Prefix/>
      <Suffix/>
      <WegfallVar/>
      <MussFeld>False</MussFeld>
      <Trenner>
        <VariableVor>author_f</VariableVor>
        <Zwischen> | </Zwischen>
        <VariableNach>department_f</VariableNach>
      </Trenner>
      <InDokument>True</InDokument>
      <Sektion>DataFooter</Sektion>
      <Reihenfolge/>
    </Variable>
    <Variable>
      <Name>dateformat_01_f</Name>
      <OrgInhalt>2023/01/26</OrgInhalt>
      <Wert>2023/01/26</Wert>
      <Platzhalter>False</Platzhalter>
      <DocDatenDialog>True</DocDatenDialog>
      <Label>Date (in footer)</Label>
      <FrageVar>False</FrageVar>
      <Prefix/>
      <Suffix/>
      <WegfallVar/>
      <MussFeld>False</MussFeld>
      <Trenner>
        <VariableVor>author_f</VariableVor>
        <VariableVor>department_f</VariableVor>
        <Zwischen> | </Zwischen>
        <VariableNach>dateformat_01_f</VariableNach>
      </Trenner>
      <InDokument>True</InDokument>
      <Sektion>DataFooter</Sektion>
      <Reihenfolge/>
    </Variable>
  </Variablen>
</sa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_x0020_Phase xmlns="da05c73e-7cc1-442b-8f15-a6458a126123">RfP</Project_x0020_Phase>
    <lcf76f155ced4ddcb4097134ff3c332f xmlns="da05c73e-7cc1-442b-8f15-a6458a126123">
      <Terms xmlns="http://schemas.microsoft.com/office/infopath/2007/PartnerControls"/>
    </lcf76f155ced4ddcb4097134ff3c332f>
    <TaxCatchAll xmlns="6f9f5849-0846-4259-9fca-aeacc69d73e0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24760-C06F-4920-81F6-52B0075EA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05c73e-7cc1-442b-8f15-a6458a126123"/>
    <ds:schemaRef ds:uri="6f9f5849-0846-4259-9fca-aeacc69d73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4C12AB-EF18-4854-8BF9-080570BD8C06}">
  <ds:schemaRefs/>
</ds:datastoreItem>
</file>

<file path=customXml/itemProps3.xml><?xml version="1.0" encoding="utf-8"?>
<ds:datastoreItem xmlns:ds="http://schemas.openxmlformats.org/officeDocument/2006/customXml" ds:itemID="{ADC1207F-816F-43F6-AFFB-411CF6CD8143}">
  <ds:schemaRefs/>
</ds:datastoreItem>
</file>

<file path=customXml/itemProps4.xml><?xml version="1.0" encoding="utf-8"?>
<ds:datastoreItem xmlns:ds="http://schemas.openxmlformats.org/officeDocument/2006/customXml" ds:itemID="{7DA39903-247D-466F-942A-7FA14A7C9EE1}">
  <ds:schemaRefs>
    <ds:schemaRef ds:uri="http://schemas.microsoft.com/office/2006/metadata/properties"/>
    <ds:schemaRef ds:uri="http://schemas.microsoft.com/office/infopath/2007/PartnerControls"/>
    <ds:schemaRef ds:uri="da05c73e-7cc1-442b-8f15-a6458a126123"/>
    <ds:schemaRef ds:uri="6f9f5849-0846-4259-9fca-aeacc69d73e0"/>
  </ds:schemaRefs>
</ds:datastoreItem>
</file>

<file path=customXml/itemProps5.xml><?xml version="1.0" encoding="utf-8"?>
<ds:datastoreItem xmlns:ds="http://schemas.openxmlformats.org/officeDocument/2006/customXml" ds:itemID="{47E37919-BC9C-44AC-BADA-3958A4A76D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presentation_169n_1</Template>
  <TotalTime>0</TotalTime>
  <Words>964</Words>
  <Application>Microsoft Office PowerPoint</Application>
  <PresentationFormat>Breitbild</PresentationFormat>
  <Paragraphs>172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Roboto-Light</vt:lpstr>
      <vt:lpstr>Symbol</vt:lpstr>
      <vt:lpstr>Wingdings</vt:lpstr>
      <vt:lpstr>MAHLE</vt:lpstr>
      <vt:lpstr>Mail Templates oneDMS</vt:lpstr>
      <vt:lpstr>PowerPoint-Präsentation</vt:lpstr>
      <vt:lpstr>Info Mail Example</vt:lpstr>
      <vt:lpstr>Info Mail Document Checkout Notification</vt:lpstr>
      <vt:lpstr>Info Mail Document Published</vt:lpstr>
      <vt:lpstr>Info Mail Document Withdrawn </vt:lpstr>
      <vt:lpstr>Info Mail Document Withdrawal Declined</vt:lpstr>
      <vt:lpstr>Info Mail New Change Request</vt:lpstr>
      <vt:lpstr>Info Mail New Task</vt:lpstr>
      <vt:lpstr>Info Mail Task Reminder 1</vt:lpstr>
      <vt:lpstr>Info Mail Task Reminder 2</vt:lpstr>
      <vt:lpstr>Info Mail Task Escalation</vt:lpstr>
      <vt:lpstr>Task Notification</vt:lpstr>
      <vt:lpstr>When shall which Reminder / Escalation mail be sent</vt:lpstr>
      <vt:lpstr>Task Notification (our ad-hoc mails)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Spranz</dc:creator>
  <cp:lastModifiedBy>Christine Spranz</cp:lastModifiedBy>
  <cp:revision>7</cp:revision>
  <dcterms:created xsi:type="dcterms:W3CDTF">2023-01-26T09:51:00Z</dcterms:created>
  <dcterms:modified xsi:type="dcterms:W3CDTF">2023-01-27T08:54:17Z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0x010100C420833D894FB64482B0C0C8FBFBF0DC</vt:lpwstr>
  </property>
  <property fmtid="{D5CDD505-2E9C-101B-9397-08002B2CF9AE}" pid="3" name="MediaServiceImageTags">
    <vt:lpwstr/>
  </property>
</Properties>
</file>