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AFA00-8DAD-4695-A1EA-0C1266683AF2}" v="3" dt="2022-09-10T04:37:22.52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ya, Parnapalli" userId="8678b4dd-723a-4186-a88e-a87300224944" providerId="ADAL" clId="{76FAFA00-8DAD-4695-A1EA-0C1266683AF2}"/>
    <pc:docChg chg="custSel modSld">
      <pc:chgData name="Sahithya, Parnapalli" userId="8678b4dd-723a-4186-a88e-a87300224944" providerId="ADAL" clId="{76FAFA00-8DAD-4695-A1EA-0C1266683AF2}" dt="2022-09-10T04:40:29.152" v="26" actId="58"/>
      <pc:docMkLst>
        <pc:docMk/>
      </pc:docMkLst>
      <pc:sldChg chg="modSp mod">
        <pc:chgData name="Sahithya, Parnapalli" userId="8678b4dd-723a-4186-a88e-a87300224944" providerId="ADAL" clId="{76FAFA00-8DAD-4695-A1EA-0C1266683AF2}" dt="2022-09-10T04:40:29.152" v="26" actId="58"/>
        <pc:sldMkLst>
          <pc:docMk/>
          <pc:sldMk cId="0" sldId="1989"/>
        </pc:sldMkLst>
        <pc:spChg chg="mod">
          <ac:chgData name="Sahithya, Parnapalli" userId="8678b4dd-723a-4186-a88e-a87300224944" providerId="ADAL" clId="{76FAFA00-8DAD-4695-A1EA-0C1266683AF2}" dt="2022-09-10T04:39:29.761" v="25" actId="58"/>
          <ac:spMkLst>
            <pc:docMk/>
            <pc:sldMk cId="0" sldId="1989"/>
            <ac:spMk id="7170" creationId="{00000000-0000-0000-0000-000000000000}"/>
          </ac:spMkLst>
        </pc:spChg>
        <pc:spChg chg="mod">
          <ac:chgData name="Sahithya, Parnapalli" userId="8678b4dd-723a-4186-a88e-a87300224944" providerId="ADAL" clId="{76FAFA00-8DAD-4695-A1EA-0C1266683AF2}" dt="2022-09-10T04:40:29.152" v="26" actId="58"/>
          <ac:spMkLst>
            <pc:docMk/>
            <pc:sldMk cId="0" sldId="1989"/>
            <ac:spMk id="7175" creationId="{00000000-0000-0000-0000-000000000000}"/>
          </ac:spMkLst>
        </pc:spChg>
        <pc:picChg chg="mod">
          <ac:chgData name="Sahithya, Parnapalli" userId="8678b4dd-723a-4186-a88e-a87300224944" providerId="ADAL" clId="{76FAFA00-8DAD-4695-A1EA-0C1266683AF2}" dt="2022-09-10T04:37:22.522" v="4"/>
          <ac:picMkLst>
            <pc:docMk/>
            <pc:sldMk cId="0" sldId="1989"/>
            <ac:picMk id="16" creationId="{568E79A1-196A-4599-9F1F-AD39B99F1222}"/>
          </ac:picMkLst>
        </pc:picChg>
        <pc:picChg chg="mod">
          <ac:chgData name="Sahithya, Parnapalli" userId="8678b4dd-723a-4186-a88e-a87300224944" providerId="ADAL" clId="{76FAFA00-8DAD-4695-A1EA-0C1266683AF2}" dt="2022-09-09T10:57:06.080" v="2"/>
          <ac:picMkLst>
            <pc:docMk/>
            <pc:sldMk cId="0" sldId="1989"/>
            <ac:picMk id="717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SAHITHY/HotelMangementSyste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eb.microsoftstream.com/video/4fed6c96-29ef-41eb-b1a5-75930d98a49d"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51183822"/>
              </p:ext>
            </p:extLst>
          </p:nvPr>
        </p:nvGraphicFramePr>
        <p:xfrm>
          <a:off x="9241790" y="1262191"/>
          <a:ext cx="2962275" cy="5554694"/>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68055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Java</a:t>
                      </a:r>
                      <a:r>
                        <a:rPr lang="en-US" sz="1000" b="1"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Java Basics, OOPS, Generics, Collections, Arrays, Loops, Lambda Exp, Stream API</a:t>
                      </a:r>
                    </a:p>
                    <a:p>
                      <a:r>
                        <a:rPr kumimoji="0" lang="en-US" sz="1000" b="0" u="none" strike="noStrike" kern="1200" cap="none" spc="0" normalizeH="0" baseline="0" dirty="0">
                          <a:ln>
                            <a:noFill/>
                          </a:ln>
                          <a:effectLst/>
                          <a:uLnTx/>
                          <a:uFillTx/>
                          <a:latin typeface="Calibri" panose="020F0502020204030204" pitchFamily="34" charset="0"/>
                          <a:cs typeface="Calibri" panose="020F0502020204030204" pitchFamily="34" charset="0"/>
                        </a:rPr>
                        <a:t>Junit, Mockito</a:t>
                      </a:r>
                      <a:endParaRPr lang="en-US" sz="1000" b="1"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84661">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Spring Core</a:t>
                      </a:r>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IOC &amp; Dependency Injection, </a:t>
                      </a:r>
                      <a:r>
                        <a:rPr kumimoji="0" lang="en-US" sz="1000" u="none" strike="noStrike" kern="1200" cap="none" spc="0" normalizeH="0" baseline="0" dirty="0" err="1">
                          <a:ln>
                            <a:noFill/>
                          </a:ln>
                          <a:effectLst/>
                          <a:uLnTx/>
                          <a:uFillTx/>
                          <a:latin typeface="Calibri" panose="020F0502020204030204" pitchFamily="34" charset="0"/>
                          <a:cs typeface="Calibri" panose="020F0502020204030204" pitchFamily="34" charset="0"/>
                        </a:rPr>
                        <a:t>Autowire</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619847"/>
                  </a:ext>
                </a:extLst>
              </a:tr>
              <a:tr h="828500">
                <a:tc>
                  <a:txBody>
                    <a:bodyPr/>
                    <a:lstStyle/>
                    <a:p>
                      <a:pPr algn="l" fontAlgn="base"/>
                      <a:r>
                        <a:rPr lang="en-US" sz="1000" b="0" i="0" dirty="0">
                          <a:solidFill>
                            <a:srgbClr val="000000"/>
                          </a:solidFill>
                          <a:effectLst/>
                          <a:latin typeface="Calibri" panose="020F0502020204030204" pitchFamily="34" charset="0"/>
                          <a:cs typeface="Calibri" panose="020F0502020204030204" pitchFamily="34" charset="0"/>
                        </a:rPr>
                        <a:t>Spring 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cs typeface="Calibri" panose="020F0502020204030204" pitchFamily="34" charset="0"/>
                        </a:rPr>
                        <a:t>REST controllers, Implementation of GET, POST, PUT &amp; DELETE, Bean Validation &amp; Exception Handling, Testing Services, Controller &amp; Repository layer</a:t>
                      </a:r>
                      <a:endParaRPr lang="en-US"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3497822"/>
                  </a:ext>
                </a:extLst>
              </a:tr>
              <a:tr h="53260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Spring Boot Microservices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p>
                      <a:pPr algn="l" fontAlgn="base"/>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Spring Boot Starters, annotations, Swagger API specifications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043572524"/>
                  </a:ext>
                </a:extLst>
              </a:tr>
              <a:tr h="2643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Spring 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Eureka, Spring Cloud API </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54001706"/>
                  </a:ext>
                </a:extLst>
              </a:tr>
              <a:tr h="459086">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React</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Components, Hooks, Event handling, Redux, Reducers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2141945"/>
                  </a:ext>
                </a:extLst>
              </a:tr>
              <a:tr h="23671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Database</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algn="l" fontAlgn="base"/>
                      <a:r>
                        <a:rPr lang="en-US" sz="1000" b="0" i="0" u="none" strike="noStrike" dirty="0" err="1">
                          <a:solidFill>
                            <a:srgbClr val="000000"/>
                          </a:solidFill>
                          <a:effectLst/>
                          <a:latin typeface="Calibri" panose="020F0502020204030204" pitchFamily="34" charset="0"/>
                          <a:cs typeface="Calibri" panose="020F0502020204030204" pitchFamily="34" charset="0"/>
                        </a:rPr>
                        <a:t>Postgre</a:t>
                      </a:r>
                      <a:r>
                        <a:rPr lang="en-US" sz="1000" b="0" i="0" u="none" strike="noStrike" dirty="0">
                          <a:solidFill>
                            <a:srgbClr val="000000"/>
                          </a:solidFill>
                          <a:effectLst/>
                          <a:latin typeface="Calibri" panose="020F0502020204030204" pitchFamily="34" charset="0"/>
                          <a:cs typeface="Calibri" panose="020F0502020204030204" pitchFamily="34" charset="0"/>
                        </a:rPr>
                        <a:t> SQL, MongoDB</a:t>
                      </a:r>
                      <a:endParaRPr lang="en-US" sz="1000" b="0"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10606">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UI Tech</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10003"/>
                  </a:ext>
                </a:extLst>
              </a:tr>
              <a:tr h="68055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Tools</a:t>
                      </a:r>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Eclipse, STS, GitHub, Postman, Swagger, </a:t>
                      </a:r>
                      <a:r>
                        <a:rPr lang="en-US" sz="1000" b="0" i="0" u="none" strike="noStrike" dirty="0" err="1">
                          <a:solidFill>
                            <a:srgbClr val="000000"/>
                          </a:solidFill>
                          <a:effectLst/>
                          <a:latin typeface="Calibri" panose="020F0502020204030204" pitchFamily="34" charset="0"/>
                          <a:cs typeface="Calibri" panose="020F0502020204030204" pitchFamily="34" charset="0"/>
                        </a:rPr>
                        <a:t>Sonarlint</a:t>
                      </a:r>
                      <a:r>
                        <a:rPr lang="en-US" sz="1000" b="0" i="0" u="none" strike="noStrike" dirty="0">
                          <a:solidFill>
                            <a:srgbClr val="000000"/>
                          </a:solidFill>
                          <a:effectLst/>
                          <a:latin typeface="Calibri" panose="020F0502020204030204" pitchFamily="34" charset="0"/>
                          <a:cs typeface="Calibri" panose="020F0502020204030204" pitchFamily="34" charset="0"/>
                        </a:rPr>
                        <a:t>, Visual Studio Code, Pg Admin 4, SQL Shell, Mongo Atlas &amp; Compass</a:t>
                      </a:r>
                      <a:endParaRPr lang="en-US" sz="1000" b="0"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23787861"/>
                  </a:ext>
                </a:extLst>
              </a:tr>
              <a:tr h="1076438">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cs typeface="Calibri" panose="020F0502020204030204" pitchFamily="34" charset="0"/>
                        </a:rPr>
                        <a:t>Add On skills</a:t>
                      </a:r>
                      <a:r>
                        <a:rPr lang="en-US" sz="1000" b="0" i="0" dirty="0">
                          <a:solidFill>
                            <a:srgbClr val="000000"/>
                          </a:solidFill>
                          <a:effectLst/>
                          <a:latin typeface="Calibri" panose="020F0502020204030204" pitchFamily="34" charset="0"/>
                          <a:cs typeface="Calibri" panose="020F0502020204030204" pitchFamily="34" charset="0"/>
                        </a:rPr>
                        <a:t>​</a:t>
                      </a:r>
                    </a:p>
                    <a:p>
                      <a:pPr algn="l" fontAlgn="base"/>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r>
                        <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Communications, Team management. Peer learning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57361" y="2947294"/>
            <a:ext cx="4008437" cy="3834506"/>
          </a:xfrm>
        </p:spPr>
        <p:txBody>
          <a:bodyPr/>
          <a:lstStyle/>
          <a:p>
            <a:pPr eaLnBrk="1" hangingPunct="1">
              <a:lnSpc>
                <a:spcPct val="114000"/>
              </a:lnSpc>
            </a:pPr>
            <a:r>
              <a:rPr lang="en-US" altLang="en-US" b="1" dirty="0"/>
              <a:t>Online Hotel Management System Application</a:t>
            </a:r>
          </a:p>
          <a:p>
            <a:pPr eaLnBrk="1" hangingPunct="1">
              <a:lnSpc>
                <a:spcPct val="114000"/>
              </a:lnSpc>
            </a:pPr>
            <a:r>
              <a:rPr lang="en-IN" altLang="en-US" dirty="0"/>
              <a:t>Completed end to end case study of Online Hotel Management using Microservices and MongoDB as a database along with JWT authentication, Swagger and payment using </a:t>
            </a:r>
            <a:r>
              <a:rPr lang="en-IN" altLang="en-US" dirty="0" err="1"/>
              <a:t>RazorPay</a:t>
            </a:r>
            <a:r>
              <a:rPr lang="en-US" altLang="en-US" dirty="0"/>
              <a:t>. Implemented unit testing in middle ware.</a:t>
            </a:r>
            <a:endParaRPr lang="en-US" altLang="nl-NL" b="1" dirty="0"/>
          </a:p>
          <a:p>
            <a:pPr marL="171450" indent="-171450" eaLnBrk="1" hangingPunct="1">
              <a:lnSpc>
                <a:spcPct val="114000"/>
              </a:lnSpc>
              <a:buFont typeface="Arial" panose="020B0604020202020204" pitchFamily="34" charset="0"/>
              <a:buChar char="•"/>
            </a:pPr>
            <a:r>
              <a:rPr lang="en-IN" altLang="nl-NL" dirty="0"/>
              <a:t>All the Microservices are registered with Eureka Server. Used Spring Cloud API Gateway</a:t>
            </a:r>
          </a:p>
          <a:p>
            <a:pPr eaLnBrk="1" hangingPunct="1">
              <a:lnSpc>
                <a:spcPct val="114000"/>
              </a:lnSpc>
            </a:pPr>
            <a:r>
              <a:rPr lang="en-US" altLang="en-US" sz="1000" b="1" dirty="0"/>
              <a:t>E-Vehicle Showroom Admin and Dealer page   </a:t>
            </a:r>
          </a:p>
          <a:p>
            <a:pPr eaLnBrk="1" hangingPunct="1">
              <a:lnSpc>
                <a:spcPct val="114000"/>
              </a:lnSpc>
            </a:pPr>
            <a:r>
              <a:rPr lang="en-US" altLang="en-IN" sz="1000" dirty="0"/>
              <a:t>C</a:t>
            </a:r>
            <a:r>
              <a:rPr lang="en-IN" altLang="en-US" sz="1000" dirty="0" err="1"/>
              <a:t>ase</a:t>
            </a:r>
            <a:r>
              <a:rPr lang="en-IN" altLang="en-US" sz="1000" dirty="0"/>
              <a:t> study of </a:t>
            </a:r>
            <a:r>
              <a:rPr lang="en-US" altLang="en-IN" sz="1000" dirty="0"/>
              <a:t>e- Vehicle showroom for admin and dealer pages </a:t>
            </a:r>
            <a:r>
              <a:rPr lang="en-IN" altLang="en-US" sz="1000" dirty="0"/>
              <a:t>along with </a:t>
            </a:r>
            <a:r>
              <a:rPr lang="en-US" altLang="en-IN" sz="1000" dirty="0"/>
              <a:t>API Gateway</a:t>
            </a:r>
            <a:r>
              <a:rPr lang="en-IN" altLang="en-US" sz="1000" dirty="0"/>
              <a:t>, Swagger, responsive UI with </a:t>
            </a:r>
            <a:r>
              <a:rPr lang="en-US" altLang="en-IN" sz="1000" dirty="0"/>
              <a:t>HTML5,</a:t>
            </a:r>
            <a:r>
              <a:rPr lang="en-US" altLang="en-US" sz="1000" dirty="0"/>
              <a:t> CSS, Bootstrap and React used as User Interface.</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Parnapalli.sahithya@capgemini.com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9948897142</a:t>
            </a:r>
          </a:p>
        </p:txBody>
      </p:sp>
      <p:sp>
        <p:nvSpPr>
          <p:cNvPr id="7175" name="Text Placeholder 26"/>
          <p:cNvSpPr>
            <a:spLocks noGrp="1"/>
          </p:cNvSpPr>
          <p:nvPr>
            <p:ph type="body" sz="quarter" idx="50"/>
          </p:nvPr>
        </p:nvSpPr>
        <p:spPr>
          <a:xfrm>
            <a:off x="267224" y="2743200"/>
            <a:ext cx="4402678" cy="5410200"/>
          </a:xfrm>
        </p:spPr>
        <p:txBody>
          <a:bodyPr/>
          <a:lstStyle/>
          <a:p>
            <a:r>
              <a:rPr lang="en-US" altLang="en-US"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 rest template</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redux</a:t>
            </a:r>
            <a:r>
              <a:rPr lang="en-US" dirty="0"/>
              <a:t> with Authentication with route guards, </a:t>
            </a:r>
            <a:r>
              <a:rPr lang="en-US" dirty="0" err="1"/>
              <a:t>axios</a:t>
            </a:r>
            <a:r>
              <a:rPr lang="en-US" dirty="0"/>
              <a:t>, react router</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lint</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JSON, XML</a:t>
            </a:r>
            <a:r>
              <a:rPr lang="en-US" sz="1000" dirty="0"/>
              <a:t>. Good understanding of Document Object Model (DOM) and DOM Functions.</a:t>
            </a:r>
          </a:p>
          <a:p>
            <a:endParaRPr lang="en-US" b="1" dirty="0"/>
          </a:p>
          <a:p>
            <a:endParaRPr lang="en-US" altLang="nl-NL" baseline="-25000"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Parnapalli Sahithya</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837113" y="6072818"/>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332224" y="6211887"/>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Technlogy, </a:t>
            </a:r>
            <a:r>
              <a:rPr lang="en-US" altLang="nl-NL" sz="1000" dirty="0">
                <a:solidFill>
                  <a:prstClr val="black"/>
                </a:solidFill>
                <a:latin typeface="Verdana" panose="020B0604030504040204" pitchFamily="34" charset="0"/>
              </a:rPr>
              <a:t>Electrical and Electronics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2019 - 2021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6" name="Picture 15"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45257" y="609599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Placeholder 19" descr="A picture containing text&#10;&#10;Description automatically generated">
            <a:extLst>
              <a:ext uri="{FF2B5EF4-FFF2-40B4-BE49-F238E27FC236}">
                <a16:creationId xmlns:a16="http://schemas.microsoft.com/office/drawing/2014/main" id="{0A932786-1D3B-404C-9809-4DF556DAA66F}"/>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14609" b="14609"/>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536</TotalTime>
  <Words>395</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Sahithya, Parnapalli</cp:lastModifiedBy>
  <cp:revision>132</cp:revision>
  <dcterms:created xsi:type="dcterms:W3CDTF">2020-09-22T06:24:00Z</dcterms:created>
  <dcterms:modified xsi:type="dcterms:W3CDTF">2022-09-10T04:40:39Z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