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34"/>
    <p:restoredTop sz="94610"/>
  </p:normalViewPr>
  <p:slideViewPr>
    <p:cSldViewPr snapToGrid="0" snapToObjects="1">
      <p:cViewPr varScale="1">
        <p:scale>
          <a:sx n="169" d="100"/>
          <a:sy n="169" d="100"/>
        </p:scale>
        <p:origin x="19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389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 l="3016" t="4124" r="3944" b="20392"/>
          <a:stretch/>
        </p:blipFill>
        <p:spPr>
          <a:xfrm>
            <a:off x="83128" y="143584"/>
            <a:ext cx="9142840" cy="417242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A5B1AC0-03DF-2794-B5E1-121F979FDD7E}"/>
              </a:ext>
            </a:extLst>
          </p:cNvPr>
          <p:cNvSpPr txBox="1"/>
          <p:nvPr/>
        </p:nvSpPr>
        <p:spPr>
          <a:xfrm>
            <a:off x="83128" y="4488873"/>
            <a:ext cx="8448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SMOTE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核心优势：增加少数类别的数据量，同时能够防止过拟合。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33E5DBE-483C-DD33-8A55-2081B747EA99}"/>
              </a:ext>
            </a:extLst>
          </p:cNvPr>
          <p:cNvSpPr txBox="1"/>
          <p:nvPr/>
        </p:nvSpPr>
        <p:spPr>
          <a:xfrm>
            <a:off x="340066" y="3937210"/>
            <a:ext cx="8320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集成：投票</a:t>
            </a:r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时间特征：自回归（线性函数</a:t>
            </a:r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+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残差）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" y="30228"/>
            <a:ext cx="9144000" cy="5143500"/>
          </a:xfrm>
          <a:prstGeom prst="rect">
            <a:avLst/>
          </a:prstGeom>
        </p:spPr>
      </p:pic>
      <p:pic>
        <p:nvPicPr>
          <p:cNvPr id="4" name="图片 3" descr="手机屏幕的截图&#10;&#10;描述已自动生成">
            <a:extLst>
              <a:ext uri="{FF2B5EF4-FFF2-40B4-BE49-F238E27FC236}">
                <a16:creationId xmlns:a16="http://schemas.microsoft.com/office/drawing/2014/main" id="{2BEB5F1D-9DD8-43A1-283E-4DD3377FD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725" y="1327150"/>
            <a:ext cx="2552700" cy="1244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39</Words>
  <Application>Microsoft Macintosh PowerPoint</Application>
  <PresentationFormat>全屏显示(16:9)</PresentationFormat>
  <Paragraphs>12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FangSong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GE LI</cp:lastModifiedBy>
  <cp:revision>2</cp:revision>
  <dcterms:created xsi:type="dcterms:W3CDTF">2025-01-03T19:49:47Z</dcterms:created>
  <dcterms:modified xsi:type="dcterms:W3CDTF">2025-01-04T00:07:26Z</dcterms:modified>
</cp:coreProperties>
</file>