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280" d="100"/>
          <a:sy n="280" d="100"/>
        </p:scale>
        <p:origin x="-224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9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9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6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9AE1-5E9C-4A8B-B072-962C0256BA14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CB2F-F639-4623-88B6-126EE3A4D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05" y="1624876"/>
            <a:ext cx="344895" cy="4410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789252" y="1437774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35017" y="1771205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8444" y="1767194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44879" y="1771205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95151" y="2096614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3010" y="2096614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50869" y="2096614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78729" y="2096614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6" idx="2"/>
            <a:endCxn id="7" idx="0"/>
          </p:cNvCxnSpPr>
          <p:nvPr/>
        </p:nvCxnSpPr>
        <p:spPr>
          <a:xfrm rot="5400000">
            <a:off x="3658980" y="1505577"/>
            <a:ext cx="177021" cy="35423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9" idx="0"/>
          </p:cNvCxnSpPr>
          <p:nvPr/>
        </p:nvCxnSpPr>
        <p:spPr>
          <a:xfrm rot="16200000" flipH="1">
            <a:off x="4013910" y="1504880"/>
            <a:ext cx="177021" cy="355627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8" idx="0"/>
          </p:cNvCxnSpPr>
          <p:nvPr/>
        </p:nvCxnSpPr>
        <p:spPr>
          <a:xfrm rot="5400000">
            <a:off x="3837698" y="1680285"/>
            <a:ext cx="173010" cy="808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10" idx="0"/>
          </p:cNvCxnSpPr>
          <p:nvPr/>
        </p:nvCxnSpPr>
        <p:spPr>
          <a:xfrm rot="5400000">
            <a:off x="3415940" y="1942181"/>
            <a:ext cx="168999" cy="139866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  <a:endCxn id="11" idx="0"/>
          </p:cNvCxnSpPr>
          <p:nvPr/>
        </p:nvCxnSpPr>
        <p:spPr>
          <a:xfrm rot="5400000">
            <a:off x="3754577" y="1927392"/>
            <a:ext cx="173010" cy="165434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12" idx="0"/>
          </p:cNvCxnSpPr>
          <p:nvPr/>
        </p:nvCxnSpPr>
        <p:spPr>
          <a:xfrm rot="16200000" flipH="1">
            <a:off x="3918506" y="1928896"/>
            <a:ext cx="173010" cy="16242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2"/>
            <a:endCxn id="13" idx="0"/>
          </p:cNvCxnSpPr>
          <p:nvPr/>
        </p:nvCxnSpPr>
        <p:spPr>
          <a:xfrm rot="16200000" flipH="1">
            <a:off x="4262660" y="1945189"/>
            <a:ext cx="168999" cy="133850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2832841" y="1757400"/>
            <a:ext cx="467630" cy="2429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39072" y="300612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84837" y="333956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38264" y="333554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94699" y="333956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44971" y="366496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72830" y="366496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00689" y="366496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28549" y="366496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35" idx="2"/>
            <a:endCxn id="36" idx="0"/>
          </p:cNvCxnSpPr>
          <p:nvPr/>
        </p:nvCxnSpPr>
        <p:spPr>
          <a:xfrm rot="5400000">
            <a:off x="2408800" y="3073932"/>
            <a:ext cx="177021" cy="35423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5" idx="2"/>
            <a:endCxn id="38" idx="0"/>
          </p:cNvCxnSpPr>
          <p:nvPr/>
        </p:nvCxnSpPr>
        <p:spPr>
          <a:xfrm rot="16200000" flipH="1">
            <a:off x="2763730" y="3073235"/>
            <a:ext cx="177021" cy="355627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2"/>
            <a:endCxn id="37" idx="0"/>
          </p:cNvCxnSpPr>
          <p:nvPr/>
        </p:nvCxnSpPr>
        <p:spPr>
          <a:xfrm rot="5400000">
            <a:off x="2587518" y="3248640"/>
            <a:ext cx="173010" cy="808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2"/>
            <a:endCxn id="39" idx="0"/>
          </p:cNvCxnSpPr>
          <p:nvPr/>
        </p:nvCxnSpPr>
        <p:spPr>
          <a:xfrm rot="5400000">
            <a:off x="2165760" y="3510536"/>
            <a:ext cx="168999" cy="139866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2"/>
            <a:endCxn id="40" idx="0"/>
          </p:cNvCxnSpPr>
          <p:nvPr/>
        </p:nvCxnSpPr>
        <p:spPr>
          <a:xfrm rot="5400000">
            <a:off x="2504397" y="3495747"/>
            <a:ext cx="173010" cy="165434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2"/>
            <a:endCxn id="41" idx="0"/>
          </p:cNvCxnSpPr>
          <p:nvPr/>
        </p:nvCxnSpPr>
        <p:spPr>
          <a:xfrm rot="16200000" flipH="1">
            <a:off x="2668326" y="3497251"/>
            <a:ext cx="173010" cy="16242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8" idx="2"/>
            <a:endCxn id="42" idx="0"/>
          </p:cNvCxnSpPr>
          <p:nvPr/>
        </p:nvCxnSpPr>
        <p:spPr>
          <a:xfrm rot="16200000" flipH="1">
            <a:off x="3012480" y="3513544"/>
            <a:ext cx="168999" cy="133850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>
            <a:off x="3263834" y="3307543"/>
            <a:ext cx="467630" cy="2429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07" y="2951438"/>
            <a:ext cx="627025" cy="62702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768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52" y="3491958"/>
            <a:ext cx="667198" cy="4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7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4270" y="1738025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40035" y="2071456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3462" y="2067445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49897" y="2071456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0169" y="2396865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28028" y="2396865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5887" y="2396865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83747" y="2396865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2863998" y="1805828"/>
            <a:ext cx="177021" cy="35423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7" idx="0"/>
          </p:cNvCxnSpPr>
          <p:nvPr/>
        </p:nvCxnSpPr>
        <p:spPr>
          <a:xfrm rot="16200000" flipH="1">
            <a:off x="3218928" y="1805131"/>
            <a:ext cx="177021" cy="355627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6" idx="0"/>
          </p:cNvCxnSpPr>
          <p:nvPr/>
        </p:nvCxnSpPr>
        <p:spPr>
          <a:xfrm rot="5400000">
            <a:off x="3042716" y="1980536"/>
            <a:ext cx="173010" cy="808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8" idx="0"/>
          </p:cNvCxnSpPr>
          <p:nvPr/>
        </p:nvCxnSpPr>
        <p:spPr>
          <a:xfrm rot="5400000">
            <a:off x="2620958" y="2242432"/>
            <a:ext cx="168999" cy="139866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9" idx="0"/>
          </p:cNvCxnSpPr>
          <p:nvPr/>
        </p:nvCxnSpPr>
        <p:spPr>
          <a:xfrm rot="5400000">
            <a:off x="2959595" y="2227643"/>
            <a:ext cx="173010" cy="165434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10" idx="0"/>
          </p:cNvCxnSpPr>
          <p:nvPr/>
        </p:nvCxnSpPr>
        <p:spPr>
          <a:xfrm rot="16200000" flipH="1">
            <a:off x="3123524" y="2229147"/>
            <a:ext cx="173010" cy="16242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1" idx="0"/>
          </p:cNvCxnSpPr>
          <p:nvPr/>
        </p:nvCxnSpPr>
        <p:spPr>
          <a:xfrm rot="16200000" flipH="1">
            <a:off x="3467678" y="2245440"/>
            <a:ext cx="168999" cy="133850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7" y="3168005"/>
            <a:ext cx="343219" cy="60190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61455" y="301067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07220" y="334411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60647" y="334009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17082" y="334411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7354" y="366951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95213" y="366951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23072" y="366951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50932" y="3669519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22" idx="2"/>
            <a:endCxn id="23" idx="0"/>
          </p:cNvCxnSpPr>
          <p:nvPr/>
        </p:nvCxnSpPr>
        <p:spPr>
          <a:xfrm rot="5400000">
            <a:off x="3031183" y="3078482"/>
            <a:ext cx="177021" cy="35423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25" idx="0"/>
          </p:cNvCxnSpPr>
          <p:nvPr/>
        </p:nvCxnSpPr>
        <p:spPr>
          <a:xfrm rot="16200000" flipH="1">
            <a:off x="3386113" y="3077785"/>
            <a:ext cx="177021" cy="355627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2"/>
            <a:endCxn id="24" idx="0"/>
          </p:cNvCxnSpPr>
          <p:nvPr/>
        </p:nvCxnSpPr>
        <p:spPr>
          <a:xfrm rot="5400000">
            <a:off x="3209901" y="3253190"/>
            <a:ext cx="173010" cy="808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2"/>
            <a:endCxn id="26" idx="0"/>
          </p:cNvCxnSpPr>
          <p:nvPr/>
        </p:nvCxnSpPr>
        <p:spPr>
          <a:xfrm rot="5400000">
            <a:off x="2788143" y="3515086"/>
            <a:ext cx="168999" cy="139866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2"/>
            <a:endCxn id="27" idx="0"/>
          </p:cNvCxnSpPr>
          <p:nvPr/>
        </p:nvCxnSpPr>
        <p:spPr>
          <a:xfrm rot="5400000">
            <a:off x="3126780" y="3500297"/>
            <a:ext cx="173010" cy="165434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4" idx="2"/>
            <a:endCxn id="28" idx="0"/>
          </p:cNvCxnSpPr>
          <p:nvPr/>
        </p:nvCxnSpPr>
        <p:spPr>
          <a:xfrm rot="16200000" flipH="1">
            <a:off x="3290709" y="3501801"/>
            <a:ext cx="173010" cy="16242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5" idx="2"/>
            <a:endCxn id="29" idx="0"/>
          </p:cNvCxnSpPr>
          <p:nvPr/>
        </p:nvCxnSpPr>
        <p:spPr>
          <a:xfrm rot="16200000" flipH="1">
            <a:off x="3634863" y="3518094"/>
            <a:ext cx="168999" cy="133850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205044" y="3330305"/>
            <a:ext cx="467630" cy="2429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71004" y="583652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16769" y="917083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070196" y="913072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26631" y="917083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76903" y="1242492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04762" y="1242492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32621" y="1242492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60481" y="1242492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4940732" y="651455"/>
            <a:ext cx="177021" cy="35423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2"/>
            <a:endCxn id="42" idx="0"/>
          </p:cNvCxnSpPr>
          <p:nvPr/>
        </p:nvCxnSpPr>
        <p:spPr>
          <a:xfrm rot="16200000" flipH="1">
            <a:off x="5295662" y="650758"/>
            <a:ext cx="177021" cy="355627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2"/>
            <a:endCxn id="41" idx="0"/>
          </p:cNvCxnSpPr>
          <p:nvPr/>
        </p:nvCxnSpPr>
        <p:spPr>
          <a:xfrm rot="5400000">
            <a:off x="5119450" y="826163"/>
            <a:ext cx="173010" cy="808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0" idx="2"/>
            <a:endCxn id="43" idx="0"/>
          </p:cNvCxnSpPr>
          <p:nvPr/>
        </p:nvCxnSpPr>
        <p:spPr>
          <a:xfrm rot="5400000">
            <a:off x="4697692" y="1088059"/>
            <a:ext cx="168999" cy="139866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2"/>
            <a:endCxn id="44" idx="0"/>
          </p:cNvCxnSpPr>
          <p:nvPr/>
        </p:nvCxnSpPr>
        <p:spPr>
          <a:xfrm rot="5400000">
            <a:off x="5036329" y="1073270"/>
            <a:ext cx="173010" cy="165434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1" idx="2"/>
            <a:endCxn id="45" idx="0"/>
          </p:cNvCxnSpPr>
          <p:nvPr/>
        </p:nvCxnSpPr>
        <p:spPr>
          <a:xfrm rot="16200000" flipH="1">
            <a:off x="5200258" y="1074774"/>
            <a:ext cx="173010" cy="16242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2" idx="2"/>
            <a:endCxn id="46" idx="0"/>
          </p:cNvCxnSpPr>
          <p:nvPr/>
        </p:nvCxnSpPr>
        <p:spPr>
          <a:xfrm rot="16200000" flipH="1">
            <a:off x="5544412" y="1091067"/>
            <a:ext cx="168999" cy="133850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114593" y="903278"/>
            <a:ext cx="467630" cy="2429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7527" y="620229"/>
            <a:ext cx="292843" cy="29284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39" y="1132702"/>
            <a:ext cx="269618" cy="269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768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60" y="867644"/>
            <a:ext cx="496777" cy="31048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84409" y="261375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930174" y="2947181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283601" y="294317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640036" y="2947181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90308" y="327259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18167" y="327259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446026" y="327259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73886" y="3272590"/>
            <a:ext cx="270710" cy="156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60" idx="2"/>
            <a:endCxn id="61" idx="0"/>
          </p:cNvCxnSpPr>
          <p:nvPr/>
        </p:nvCxnSpPr>
        <p:spPr>
          <a:xfrm rot="5400000">
            <a:off x="6154137" y="2681553"/>
            <a:ext cx="177021" cy="35423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0" idx="2"/>
            <a:endCxn id="63" idx="0"/>
          </p:cNvCxnSpPr>
          <p:nvPr/>
        </p:nvCxnSpPr>
        <p:spPr>
          <a:xfrm rot="16200000" flipH="1">
            <a:off x="6509067" y="2680856"/>
            <a:ext cx="177021" cy="355627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0" idx="2"/>
            <a:endCxn id="62" idx="0"/>
          </p:cNvCxnSpPr>
          <p:nvPr/>
        </p:nvCxnSpPr>
        <p:spPr>
          <a:xfrm rot="5400000">
            <a:off x="6332855" y="2856261"/>
            <a:ext cx="173010" cy="808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1" idx="2"/>
            <a:endCxn id="64" idx="0"/>
          </p:cNvCxnSpPr>
          <p:nvPr/>
        </p:nvCxnSpPr>
        <p:spPr>
          <a:xfrm rot="5400000">
            <a:off x="5911097" y="3118157"/>
            <a:ext cx="168999" cy="139866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2" idx="2"/>
            <a:endCxn id="65" idx="0"/>
          </p:cNvCxnSpPr>
          <p:nvPr/>
        </p:nvCxnSpPr>
        <p:spPr>
          <a:xfrm rot="5400000">
            <a:off x="6249734" y="3103368"/>
            <a:ext cx="173010" cy="165434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2" idx="2"/>
            <a:endCxn id="66" idx="0"/>
          </p:cNvCxnSpPr>
          <p:nvPr/>
        </p:nvCxnSpPr>
        <p:spPr>
          <a:xfrm rot="16200000" flipH="1">
            <a:off x="6413663" y="3104872"/>
            <a:ext cx="173010" cy="162425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3" idx="2"/>
            <a:endCxn id="67" idx="0"/>
          </p:cNvCxnSpPr>
          <p:nvPr/>
        </p:nvCxnSpPr>
        <p:spPr>
          <a:xfrm rot="16200000" flipH="1">
            <a:off x="6757817" y="3121165"/>
            <a:ext cx="168999" cy="133850"/>
          </a:xfrm>
          <a:prstGeom prst="bentConnector3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>
            <a:off x="5327998" y="2933376"/>
            <a:ext cx="467630" cy="2429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867352" y="2731118"/>
            <a:ext cx="202844" cy="368808"/>
            <a:chOff x="4646772" y="2758821"/>
            <a:chExt cx="202844" cy="368808"/>
          </a:xfrm>
        </p:grpSpPr>
        <p:sp>
          <p:nvSpPr>
            <p:cNvPr id="77" name="Oval 76"/>
            <p:cNvSpPr/>
            <p:nvPr/>
          </p:nvSpPr>
          <p:spPr bwMode="auto">
            <a:xfrm>
              <a:off x="4686919" y="2758821"/>
              <a:ext cx="122552" cy="12293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Flowchart: Delay 77"/>
            <p:cNvSpPr/>
            <p:nvPr/>
          </p:nvSpPr>
          <p:spPr bwMode="auto">
            <a:xfrm rot="16200000">
              <a:off x="4625258" y="2903271"/>
              <a:ext cx="245872" cy="202844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1124" y="2803517"/>
            <a:ext cx="153618" cy="296062"/>
            <a:chOff x="4646772" y="2758821"/>
            <a:chExt cx="202844" cy="368808"/>
          </a:xfrm>
        </p:grpSpPr>
        <p:sp>
          <p:nvSpPr>
            <p:cNvPr id="86" name="Oval 85"/>
            <p:cNvSpPr/>
            <p:nvPr/>
          </p:nvSpPr>
          <p:spPr bwMode="auto">
            <a:xfrm>
              <a:off x="4686919" y="2758821"/>
              <a:ext cx="122552" cy="12293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Flowchart: Delay 86"/>
            <p:cNvSpPr/>
            <p:nvPr/>
          </p:nvSpPr>
          <p:spPr bwMode="auto">
            <a:xfrm rot="16200000">
              <a:off x="4625258" y="2903271"/>
              <a:ext cx="245872" cy="202844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33465" y="2947748"/>
            <a:ext cx="132906" cy="241647"/>
            <a:chOff x="4646772" y="2758821"/>
            <a:chExt cx="202844" cy="368808"/>
          </a:xfrm>
        </p:grpSpPr>
        <p:sp>
          <p:nvSpPr>
            <p:cNvPr id="80" name="Oval 79"/>
            <p:cNvSpPr/>
            <p:nvPr/>
          </p:nvSpPr>
          <p:spPr bwMode="auto">
            <a:xfrm>
              <a:off x="4686919" y="2758821"/>
              <a:ext cx="122552" cy="12293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Flowchart: Delay 80"/>
            <p:cNvSpPr/>
            <p:nvPr/>
          </p:nvSpPr>
          <p:spPr bwMode="auto">
            <a:xfrm rot="16200000">
              <a:off x="4625258" y="2903271"/>
              <a:ext cx="245872" cy="202844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45729 0.08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45729 0.084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421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45729 0.0842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42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Brown</dc:creator>
  <cp:lastModifiedBy>Shawn Brown</cp:lastModifiedBy>
  <cp:revision>11</cp:revision>
  <dcterms:created xsi:type="dcterms:W3CDTF">2017-05-17T12:05:54Z</dcterms:created>
  <dcterms:modified xsi:type="dcterms:W3CDTF">2017-05-17T18:20:23Z</dcterms:modified>
</cp:coreProperties>
</file>