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7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8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69761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dusedu.org/pdfs/IJREISS/IJREISS_4234_61801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CS226/Kisan-Buddy---PSCS22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22" y="886389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dirty="0" smtClean="0"/>
              <a:t>PSCS226 </a:t>
            </a:r>
            <a:r>
              <a:rPr lang="en-IN" dirty="0"/>
              <a:t>- Kisan Buddy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49526" y="1837326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 CBC-12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03539933"/>
              </p:ext>
            </p:extLst>
          </p:nvPr>
        </p:nvGraphicFramePr>
        <p:xfrm>
          <a:off x="553347" y="2289150"/>
          <a:ext cx="5418675" cy="24689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strike="noStrike" cap="none" dirty="0">
                          <a:solidFill>
                            <a:srgbClr val="17365D"/>
                          </a:solidFill>
                        </a:rPr>
                        <a:t>Roll </a:t>
                      </a:r>
                      <a:r>
                        <a:rPr lang="en-GB" sz="1800" b="1" u="sng" strike="noStrike" cap="none" dirty="0" smtClean="0">
                          <a:solidFill>
                            <a:srgbClr val="17365D"/>
                          </a:solidFill>
                        </a:rPr>
                        <a:t>Number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sng" strike="noStrike" cap="none" dirty="0" smtClean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strike="noStrike" cap="none" dirty="0">
                          <a:solidFill>
                            <a:srgbClr val="17365D"/>
                          </a:solidFill>
                        </a:rPr>
                        <a:t>Student </a:t>
                      </a:r>
                      <a:r>
                        <a:rPr lang="en-GB" sz="1800" b="1" u="sng" strike="noStrike" cap="none" dirty="0" smtClean="0">
                          <a:solidFill>
                            <a:srgbClr val="17365D"/>
                          </a:solidFill>
                        </a:rPr>
                        <a:t>Name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sng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20211CBC0044         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K V Achyuth Reddy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20211CBC0055      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Lochan S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20211CBC0052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Shrusthi 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20211CBC0001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bg2"/>
                          </a:solidFill>
                        </a:rPr>
                        <a:t>Ediga Purushotham Goud</a:t>
                      </a:r>
                      <a:endParaRPr sz="1800" b="1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 M Swapna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Pravintha Raja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Suma N G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 1- </a:t>
            </a:r>
            <a:r>
              <a:rPr lang="en-US" sz="1800" dirty="0">
                <a:latin typeface="Verdana" pitchFamily="34" charset="0"/>
                <a:ea typeface="Verdana" pitchFamily="34" charset="0"/>
                <a:hlinkClick r:id="rId3"/>
              </a:rPr>
              <a:t>https://</a:t>
            </a:r>
            <a:r>
              <a:rPr lang="en-US" sz="1800" dirty="0" smtClean="0">
                <a:latin typeface="Verdana" pitchFamily="34" charset="0"/>
                <a:ea typeface="Verdana" pitchFamily="34" charset="0"/>
                <a:hlinkClick r:id="rId3"/>
              </a:rPr>
              <a:t>ieeexplore.ieee.org/abstract/document/8697615</a:t>
            </a:r>
            <a:endParaRPr lang="en-US" sz="1800" dirty="0" smtClean="0">
              <a:latin typeface="Verdana" pitchFamily="34" charset="0"/>
              <a:ea typeface="Verdana" pitchFamily="34" charset="0"/>
            </a:endParaRPr>
          </a:p>
          <a:p>
            <a:pPr marL="9525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APA Cite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IN" sz="1400" i="1" dirty="0" smtClean="0"/>
              <a:t>Bhende, M., Avatade, M. S., Patil, S., Mishra, P., Prasad, P., &amp; Shewalkar, S. (2018, August). Digital market: E-commerce application for farmers. In 2018 fourth international conference on computing communication control and automation (ICCUBEA) (pp. 1-7). IEEE.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 2 - </a:t>
            </a:r>
            <a:r>
              <a:rPr lang="en-IN" sz="1800" dirty="0">
                <a:latin typeface="Verdana" pitchFamily="34" charset="0"/>
                <a:ea typeface="Verdana" pitchFamily="34" charset="0"/>
                <a:hlinkClick r:id="rId4"/>
              </a:rPr>
              <a:t>https://</a:t>
            </a:r>
            <a:r>
              <a:rPr lang="en-IN" sz="1800" dirty="0" smtClean="0">
                <a:latin typeface="Verdana" pitchFamily="34" charset="0"/>
                <a:ea typeface="Verdana" pitchFamily="34" charset="0"/>
                <a:hlinkClick r:id="rId4"/>
              </a:rPr>
              <a:t>www.indusedu.org/pdfs/IJREISS/IJREISS_4234_61801.pdf</a:t>
            </a:r>
            <a:endParaRPr lang="en-IN" sz="1800" dirty="0">
              <a:latin typeface="Verdana" pitchFamily="34" charset="0"/>
              <a:ea typeface="Verdana" pitchFamily="34" charset="0"/>
            </a:endParaRPr>
          </a:p>
          <a:p>
            <a:pPr marL="895350" lvl="1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IN" dirty="0" smtClean="0">
                <a:latin typeface="Verdana" pitchFamily="34" charset="0"/>
                <a:ea typeface="Verdana" pitchFamily="34" charset="0"/>
              </a:rPr>
              <a:t>APA Cite - </a:t>
            </a:r>
            <a:r>
              <a:rPr lang="en-US" sz="1400" i="1" dirty="0"/>
              <a:t>C. Rama Mohan et al., International Journal of Research in Engineering, IT and Social Sciences, ISSN 2250-0588, Impact Factor: 6.565, Volume 14 Issue 06, June 2024, Page 29-37 </a:t>
            </a:r>
            <a:r>
              <a:rPr lang="en-IN" sz="1400" dirty="0" smtClean="0">
                <a:latin typeface="Verdana" pitchFamily="34" charset="0"/>
                <a:ea typeface="Verdana" pitchFamily="34" charset="0"/>
              </a:rPr>
              <a:t>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	</a:t>
            </a:r>
            <a:endParaRPr lang="en-US" sz="1400" dirty="0">
              <a:latin typeface="Verdana" pitchFamily="34" charset="0"/>
              <a:ea typeface="Verdana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Mahindra &amp; Mahindra(FarmEq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Software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nput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to the app: Farmer's location, crops that he produces and their cost. This app gives the estimate of the nearest mandi where the farmer can sell his produce in his location . In addition to it, the app estimates the cost for each transaction and also displays the least cost transaction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.</a:t>
            </a:r>
            <a:endParaRPr lang="en-US" sz="1900" dirty="0" smtClean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https://github.com/PSCS226/Kisan-Buddy---PSCS226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6200" indent="0" algn="ctr">
              <a:buNone/>
            </a:pPr>
            <a:r>
              <a:rPr lang="en-US" sz="5600" b="1" u="sng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Technology Stack </a:t>
            </a:r>
            <a:r>
              <a:rPr lang="en-US" sz="5600" b="1" u="sng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Components</a:t>
            </a:r>
          </a:p>
          <a:p>
            <a:pPr marL="76200" indent="0">
              <a:buNone/>
            </a:pP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4000" b="1" dirty="0"/>
              <a:t>1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. Mobile App Development: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Programming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Language: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Kotlin or Java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Android 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Development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Tools: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Android Studio or Gradle</a:t>
            </a:r>
          </a:p>
          <a:p>
            <a:pPr marL="76200" indent="0">
              <a:buNone/>
            </a:pPr>
            <a:endParaRPr lang="en-IN" sz="4800" b="1" dirty="0">
              <a:solidFill>
                <a:schemeClr val="bg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. Location and Maps Services: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Google Maps API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Google Maps Android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API  or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Google Places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API</a:t>
            </a:r>
          </a:p>
          <a:p>
            <a:pPr marL="76200" indent="0">
              <a:buNone/>
            </a:pPr>
            <a:endParaRPr lang="en-IN" sz="4800" dirty="0">
              <a:solidFill>
                <a:schemeClr val="bg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. Backend and Database: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Firebase: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Firebase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Authentication,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Firebase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Real-time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Database or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Fire store,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Firebase Cloud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Functions.</a:t>
            </a:r>
            <a:endParaRPr lang="en-IN" sz="4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Server-side 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Scripting (if needed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):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Node.js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: For backend logic and APIs (optional if using Firebase Cloud Functions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558800" lvl="1" indent="0">
              <a:buNone/>
            </a:pPr>
            <a:endParaRPr lang="en-IN" sz="4800" dirty="0">
              <a:solidFill>
                <a:schemeClr val="bg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4. Cost Estimation and Calculation: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Mathematical and Geospatial Libraries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Geocoding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Libraries,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Distance Calculation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Libraries.</a:t>
            </a:r>
          </a:p>
          <a:p>
            <a:pPr marL="558800" lvl="1" indent="0">
              <a:buNone/>
            </a:pPr>
            <a:endParaRPr lang="en-IN" sz="4800" dirty="0">
              <a:solidFill>
                <a:schemeClr val="bg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. User Interface and Design: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UI/UX Design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Tools: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Figma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Adobe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XD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- For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designing the app's user interface and user experience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558800" lvl="1" indent="0">
              <a:buNone/>
            </a:pPr>
            <a:endParaRPr lang="en-IN" sz="4800" dirty="0">
              <a:solidFill>
                <a:schemeClr val="bg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. Development and Collaboration Tools: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Version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Control: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: For source code 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management,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GitHub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: For hosting repositories and collaborative development.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Management: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Jira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Trello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IN" sz="4800" b="1" dirty="0">
                <a:solidFill>
                  <a:schemeClr val="bg2">
                    <a:lumMod val="50000"/>
                  </a:schemeClr>
                </a:solidFill>
              </a:rPr>
              <a:t>Continuous Integration/Continuous Deployment (CI/CD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):</a:t>
            </a:r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GitHub Actions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</a:rPr>
              <a:t>GitLab CI</a:t>
            </a: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</a:rPr>
              <a:t>: For automating the build, test, and deployment processes.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7585" y="750625"/>
            <a:ext cx="10687477" cy="588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fontScale="55000" lnSpcReduction="20000"/>
          </a:bodyPr>
          <a:lstStyle/>
          <a:p>
            <a:pPr marL="342900" lvl="0" indent="-1905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u="sng" dirty="0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 Requirements</a:t>
            </a:r>
            <a:endParaRPr lang="en-US" sz="2900" b="1" u="sng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1.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Android Studio - Kotlin/ Java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2. Gradle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3. Google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Maps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API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4. Google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Places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API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5. Google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Distance Matrix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API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6. Firebase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  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		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-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Authentication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  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		-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Realtime Database /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Firestore</a:t>
            </a:r>
          </a:p>
          <a:p>
            <a:pPr marL="34290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		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- Cloud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Functions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 7. Node.js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(optional)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8. Figma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/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Adobe XD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9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. Git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10. GitHub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/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GitLab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11. Jira/ Trello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12. Google 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Play </a:t>
            </a:r>
            <a:r>
              <a:rPr lang="en-US" sz="22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Console</a:t>
            </a:r>
            <a:endParaRPr lang="en-US" sz="2200" b="1" dirty="0" smtClean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u="sng" dirty="0">
                <a:solidFill>
                  <a:schemeClr val="bg2">
                    <a:lumMod val="75000"/>
                  </a:schemeClr>
                </a:solidFill>
              </a:rPr>
              <a:t>Problem Statement Analysis:</a:t>
            </a:r>
          </a:p>
          <a:p>
            <a:pPr marL="533400" lvl="1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The "Kisan Buddy" app aims to assist farmers by: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Finding the Nearest Mandi: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Identifying the closest market where farmers can sell their produce.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Estimating Transaction Costs: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Calculating costs for each transaction, including transportation and fees.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Displaying the Least Cost Option: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Highlighting the most economical mandi to minimize expenses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u="sng" dirty="0">
                <a:solidFill>
                  <a:schemeClr val="bg2">
                    <a:lumMod val="75000"/>
                  </a:schemeClr>
                </a:solidFill>
              </a:rPr>
              <a:t>Challenges:</a:t>
            </a:r>
            <a:endParaRPr lang="en-US" sz="1400" u="sng" dirty="0">
              <a:solidFill>
                <a:schemeClr val="bg2">
                  <a:lumMod val="75000"/>
                </a:schemeClr>
              </a:solidFill>
            </a:endParaRP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Accuracy: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Ensuring precise location data and reliable cost estimations.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User Experience: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Creating an intuitive interface for easy data entry and navigation.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Data Management: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Efficiently managing and updating mandi data and user inputs.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Integration: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Seamlessly integrating Google Maps and Places APIs for location and distance calculations.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Scalability: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Ensuring the app handles growing user numbers and data effectively.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u="sng" dirty="0">
                <a:solidFill>
                  <a:schemeClr val="bg2">
                    <a:lumMod val="75000"/>
                  </a:schemeClr>
                </a:solidFill>
              </a:rPr>
              <a:t>Opportunities:</a:t>
            </a:r>
            <a:endParaRPr lang="en-US" sz="1400" u="sng" dirty="0">
              <a:solidFill>
                <a:schemeClr val="bg2">
                  <a:lumMod val="75000"/>
                </a:schemeClr>
              </a:solidFill>
            </a:endParaRP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Farmer Support: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Enhancing decision-making with accurate cost and location data.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Data Insights: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Leveraging analytics for improved features and regional expansion.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Future Features: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Adding services like weather updates or financial planning tools.</a:t>
            </a:r>
          </a:p>
          <a:p>
            <a:pPr marL="1276350" lvl="2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Community Building: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Facilitating connections among farmers and buyers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990600" lvl="2" indent="0">
              <a:buNone/>
            </a:pP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Overall, the app addresses the critical need for cost-effective selling options by leveraging location-based services and backend calculations to provide actionable insights and support to farmers.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ü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The Project Timeline is for  3 months. We have five stages: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72721"/>
              </p:ext>
            </p:extLst>
          </p:nvPr>
        </p:nvGraphicFramePr>
        <p:xfrm>
          <a:off x="2661312" y="1924789"/>
          <a:ext cx="6073255" cy="3343249"/>
        </p:xfrm>
        <a:graphic>
          <a:graphicData uri="http://schemas.openxmlformats.org/drawingml/2006/table">
            <a:tbl>
              <a:tblPr firstRow="1" bandRow="1"/>
              <a:tblGrid>
                <a:gridCol w="2316800"/>
                <a:gridCol w="1444808"/>
                <a:gridCol w="1325807"/>
                <a:gridCol w="985840"/>
              </a:tblGrid>
              <a:tr h="617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Start Date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End Date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450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 Project Planning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Week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Sept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 Sept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0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 Front End Development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 Weeks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 Sept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Oct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0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3.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Back End Development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 Weeks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Oct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 Oct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0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Testing &amp; QA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 Weeks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Nov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14 Nov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09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5. Deployment &amp; Launch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Week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 Nov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 Nov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2024</a:t>
                      </a:r>
                      <a:endParaRPr lang="en-IN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56232"/>
              </p:ext>
            </p:extLst>
          </p:nvPr>
        </p:nvGraphicFramePr>
        <p:xfrm>
          <a:off x="982642" y="1039246"/>
          <a:ext cx="10577013" cy="4588440"/>
        </p:xfrm>
        <a:graphic>
          <a:graphicData uri="http://schemas.openxmlformats.org/drawingml/2006/table">
            <a:tbl>
              <a:tblPr firstRow="1" bandRow="1"/>
              <a:tblGrid>
                <a:gridCol w="2019866"/>
                <a:gridCol w="846162"/>
                <a:gridCol w="818865"/>
                <a:gridCol w="753960"/>
                <a:gridCol w="876880"/>
                <a:gridCol w="876880"/>
                <a:gridCol w="876880"/>
                <a:gridCol w="876880"/>
                <a:gridCol w="876880"/>
                <a:gridCol w="876880"/>
                <a:gridCol w="876880"/>
              </a:tblGrid>
              <a:tr h="6687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 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 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1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2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3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4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5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6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7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8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9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Week 10</a:t>
                      </a:r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68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 Project Planning</a:t>
                      </a:r>
                      <a:endParaRPr lang="en-IN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 Front End Development</a:t>
                      </a:r>
                      <a:endParaRPr lang="en-IN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3.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Back End Development</a:t>
                      </a:r>
                      <a:endParaRPr lang="en-IN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</a:t>
                      </a:r>
                      <a:r>
                        <a:rPr lang="en-US" sz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Testing &amp; QA</a:t>
                      </a:r>
                      <a:endParaRPr lang="en-IN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5. Deployment &amp; Launch</a:t>
                      </a:r>
                      <a:endParaRPr lang="en-IN" sz="12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Pentagon 4"/>
          <p:cNvSpPr/>
          <p:nvPr/>
        </p:nvSpPr>
        <p:spPr>
          <a:xfrm>
            <a:off x="3254990" y="2627196"/>
            <a:ext cx="1187355" cy="4299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entagon 5"/>
          <p:cNvSpPr/>
          <p:nvPr/>
        </p:nvSpPr>
        <p:spPr>
          <a:xfrm>
            <a:off x="4442346" y="3333466"/>
            <a:ext cx="2176818" cy="4162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entagon 8"/>
          <p:cNvSpPr/>
          <p:nvPr/>
        </p:nvSpPr>
        <p:spPr>
          <a:xfrm>
            <a:off x="6619164" y="3998791"/>
            <a:ext cx="2320120" cy="4094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entagon 9"/>
          <p:cNvSpPr/>
          <p:nvPr/>
        </p:nvSpPr>
        <p:spPr>
          <a:xfrm>
            <a:off x="8939285" y="4626591"/>
            <a:ext cx="1760560" cy="4367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entagon 10"/>
          <p:cNvSpPr/>
          <p:nvPr/>
        </p:nvSpPr>
        <p:spPr>
          <a:xfrm>
            <a:off x="10699845" y="5063319"/>
            <a:ext cx="859810" cy="4503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4990" y="2842148"/>
            <a:ext cx="0" cy="28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</p:cNvCxnSpPr>
          <p:nvPr/>
        </p:nvCxnSpPr>
        <p:spPr>
          <a:xfrm>
            <a:off x="4442345" y="2842148"/>
            <a:ext cx="1" cy="28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3451" y="5752530"/>
            <a:ext cx="851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43451" y="5752530"/>
            <a:ext cx="8898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11 Sept           18 Sept                                 9 Oct                                        31 Oct                         14 Nov       22 Nov                         </a:t>
            </a:r>
            <a:endParaRPr lang="en-IN" sz="1100" dirty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619164" y="3541593"/>
            <a:ext cx="0" cy="210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39284" y="4246160"/>
            <a:ext cx="1" cy="140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</p:cNvCxnSpPr>
          <p:nvPr/>
        </p:nvCxnSpPr>
        <p:spPr>
          <a:xfrm>
            <a:off x="10699845" y="4844955"/>
            <a:ext cx="0" cy="80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0866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877</Words>
  <Application>Microsoft Office PowerPoint</Application>
  <PresentationFormat>Custom</PresentationFormat>
  <Paragraphs>164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Bioinformatics</vt:lpstr>
      <vt:lpstr>PSCS226 - Kisan Buddy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Gantt Chart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DELL</cp:lastModifiedBy>
  <cp:revision>60</cp:revision>
  <dcterms:modified xsi:type="dcterms:W3CDTF">2024-09-17T16:19:39Z</dcterms:modified>
</cp:coreProperties>
</file>