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7212F-A24A-45FD-B0CC-A50BDFD63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99A666-759E-4B80-AB27-E0121A538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D40E3-C13D-49BF-A022-EAD3817E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F57D-DDD3-49BA-BD35-6759BF75D559}" type="datetimeFigureOut">
              <a:rPr lang="de-DE" smtClean="0"/>
              <a:t>15.03.2022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2CEBE4-C696-47A4-9D39-BC31C03D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B62AAE-EF83-401C-A691-4E4C878A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C710-F07C-4B72-AE03-1F535750B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67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92A9F-E87A-4556-BDB3-2471416A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B69496-1465-4C46-B2D3-9E6B2F9AD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DED47-CAD4-4DC6-BE2B-56C52F4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F57D-DDD3-49BA-BD35-6759BF75D559}" type="datetimeFigureOut">
              <a:rPr lang="de-DE" smtClean="0"/>
              <a:t>15.03.2022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F71BD1-10E1-4CCE-B3E5-A211E280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26ECD2-5A3F-42AB-B55F-A4759F9A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C710-F07C-4B72-AE03-1F535750B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15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4AD563-0084-4237-8B7D-6F72A3699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11734E-BBC3-4ACE-83A1-D7CCF88B5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CC19B7-CB89-40D8-92EB-DF333419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F57D-DDD3-49BA-BD35-6759BF75D559}" type="datetimeFigureOut">
              <a:rPr lang="de-DE" smtClean="0"/>
              <a:t>15.03.2022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F61B2A-C357-47FA-84F7-53899A44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85965-BC8D-41E5-A953-4F3441A1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C710-F07C-4B72-AE03-1F535750B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20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029E7-D039-46D6-82D7-04F87BE1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494629-A6E7-4F83-9AB1-79A14C9D4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B00052-94D5-44D5-A010-34F44D96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F57D-DDD3-49BA-BD35-6759BF75D559}" type="datetimeFigureOut">
              <a:rPr lang="de-DE" smtClean="0"/>
              <a:t>15.03.2022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67258F-16A4-43DC-A831-65B4246E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C1B407-10D6-4A3B-873D-985EC94E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C710-F07C-4B72-AE03-1F535750B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12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DD286-B663-4F9D-B507-312AFD98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FC7F67-D575-4A9A-AC4F-CAD8FEAC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74F31C-6F7A-4BD6-8295-3228E55C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F57D-DDD3-49BA-BD35-6759BF75D559}" type="datetimeFigureOut">
              <a:rPr lang="de-DE" smtClean="0"/>
              <a:t>15.03.2022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D4D24A-6300-44F3-9DD9-541D2F41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2713B4-CB28-4F28-88A9-E3B7C740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C710-F07C-4B72-AE03-1F535750B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1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DFDA2-3CE7-430E-94B5-48AD3643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8659FF-954E-4E25-BD7A-A320F4DBE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605C92-3848-4069-8D48-95665E5ED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3DDFB-7F65-48C0-9BB4-DE7595B5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F57D-DDD3-49BA-BD35-6759BF75D559}" type="datetimeFigureOut">
              <a:rPr lang="de-DE" smtClean="0"/>
              <a:t>15.03.2022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4DEF57-2D90-4EC4-9889-F28584AE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79C8D8-3931-4BAA-A710-6880EF67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C710-F07C-4B72-AE03-1F535750B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98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6F866-6D03-4EFA-A30C-A314BFDC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DB3254-2F5E-4769-8E6F-AFA535E9B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F3ED9B-C284-43B9-AE20-47D04710D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681736-DBAA-4EC8-987E-9A494D25A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24F7A1-66FE-4068-8D8F-3AC6E5A41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FE2E7E8-0CD6-4519-92EB-F8EDB886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F57D-DDD3-49BA-BD35-6759BF75D559}" type="datetimeFigureOut">
              <a:rPr lang="de-DE" smtClean="0"/>
              <a:t>15.03.2022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37363B9-FEDF-4F81-B96C-415A9783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EABB8C-41BF-4AAB-A9A2-527BD095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C710-F07C-4B72-AE03-1F535750B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59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A65F1-C05D-4F6A-A695-9A819AD5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709530-C77D-4A61-8407-3CB19F05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F57D-DDD3-49BA-BD35-6759BF75D559}" type="datetimeFigureOut">
              <a:rPr lang="de-DE" smtClean="0"/>
              <a:t>15.03.2022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AD9742-96E9-4F05-9353-24DDFC9F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4D8C01-EB65-466A-B36B-8FC02DC5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C710-F07C-4B72-AE03-1F535750B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64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606499-9954-4151-8015-0E8707C7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F57D-DDD3-49BA-BD35-6759BF75D559}" type="datetimeFigureOut">
              <a:rPr lang="de-DE" smtClean="0"/>
              <a:t>15.03.2022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FC6A4E-4139-47D2-9EC6-CC5856AE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C363AD-C258-4D04-9D71-E3159E28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C710-F07C-4B72-AE03-1F535750B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8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7D6A8-B87E-45ED-943D-DFA51328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3D0B3-1F4F-4637-8F2B-D1451FCE8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915CAD-9C82-4B6A-AC2D-D3AC661AB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E8ADFD-D988-419A-9E6E-03B77F63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F57D-DDD3-49BA-BD35-6759BF75D559}" type="datetimeFigureOut">
              <a:rPr lang="de-DE" smtClean="0"/>
              <a:t>15.03.2022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84083D-302B-44DE-B7D0-7DC13147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08F491-A4FA-403D-96BE-0229B651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C710-F07C-4B72-AE03-1F535750B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99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9D563-738C-4AC1-9DA6-3298A347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F61CD18-F59B-4FB7-9109-3BF918640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5EC803-69EE-46E5-9D2B-CFF225F04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5159E3-3C9A-4C43-BE60-221306C7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F57D-DDD3-49BA-BD35-6759BF75D559}" type="datetimeFigureOut">
              <a:rPr lang="de-DE" smtClean="0"/>
              <a:t>15.03.2022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39DF92-6A3C-4C31-B602-32F2064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6278DC-1AEF-4F13-9634-D4F87305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C710-F07C-4B72-AE03-1F535750B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67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73D432C-BA7B-46A1-9FE6-85EB3ABF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635D8E-F291-4F65-A19E-2A798A11D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1F0693-0889-44C7-8F30-E1E4392DC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BF57D-DDD3-49BA-BD35-6759BF75D559}" type="datetimeFigureOut">
              <a:rPr lang="de-DE" smtClean="0"/>
              <a:t>15.03.2022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1224E8-058F-471C-A96E-04FFE5287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21CC12-15EA-49BB-A9A4-9BBBBAFAE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3C710-F07C-4B72-AE03-1F535750B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83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jdblischak/git-for-scien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52B18-B926-4298-8639-C21217B80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02D781-F129-495F-A371-F7E627943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QM-Werkzeuge </a:t>
            </a:r>
          </a:p>
          <a:p>
            <a:r>
              <a:rPr lang="de-DE" dirty="0"/>
              <a:t>Isabella </a:t>
            </a:r>
            <a:r>
              <a:rPr lang="de-DE" dirty="0" err="1"/>
              <a:t>Rybar</a:t>
            </a:r>
            <a:r>
              <a:rPr lang="de-DE" dirty="0"/>
              <a:t>, Sarah Mayer</a:t>
            </a:r>
          </a:p>
        </p:txBody>
      </p:sp>
    </p:spTree>
    <p:extLst>
      <p:ext uri="{BB962C8B-B14F-4D97-AF65-F5344CB8AC3E}">
        <p14:creationId xmlns:p14="http://schemas.microsoft.com/office/powerpoint/2010/main" val="78166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9E5B8-6CC0-47A8-B23F-855DA09B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AFD0A-B4C3-4EA3-8E20-7470C2529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433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9AD17-D6D6-4D9B-9A60-9E83F7E7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alias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F26F11-0096-4A13-96D0-AE13605AB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Synonymous with a shortcut 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shorten commands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efficient workflows 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direct alias command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through config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not modifying the source commands 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real command is still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avaible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methods to create aliases: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Directly in config file via $HOME/.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gitconfig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alias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command will update the underlying global config file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C2DA8EF-3AC3-4B16-8F63-8DC6E6A25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2" t="28471" r="54865" b="55820"/>
          <a:stretch/>
        </p:blipFill>
        <p:spPr bwMode="auto">
          <a:xfrm>
            <a:off x="1251902" y="3221672"/>
            <a:ext cx="5459095" cy="11766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998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F4F8D-A677-47BB-BF4E-5F5D4863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ignore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EF4D4-746D-4FBC-9946-662CB2606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Ignoriert eine Datei die ausdrücklich ignoriert werden soll z.B. </a:t>
            </a:r>
            <a:r>
              <a:rPr lang="de-A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-Artefakte und maschinell generierte Dateien z.B. .log Dateien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 intermediate </a:t>
            </a:r>
            <a:r>
              <a:rPr lang="de-A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A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gitignore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Dateien werden manuell bearbeitet und committet, wenn neue Dateien hinzukommen die ignoriert werden sollen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gibt keinen </a:t>
            </a:r>
            <a:r>
              <a:rPr lang="de-A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A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ignore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Befehl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Enthalten Muster, die mit dem Dateinamen in Repository abgeglichen werden, z.B. *.log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 Root-Verzeichnis des </a:t>
            </a:r>
            <a:r>
              <a:rPr lang="de-A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Repositorys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definiert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A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de-A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de-A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exclude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Persönliche </a:t>
            </a:r>
            <a:r>
              <a:rPr lang="de-A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ignore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-Muster definieren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A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core.excludesFile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A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gobal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ignorierte Muster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740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3809C-26B0-4099-8F15-6BB94AFD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1) </a:t>
            </a:r>
            <a:r>
              <a:rPr lang="de-DE" dirty="0" err="1"/>
              <a:t>Contribute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project</a:t>
            </a:r>
            <a:r>
              <a:rPr lang="de-DE" dirty="0"/>
              <a:t> – in </a:t>
            </a:r>
            <a:r>
              <a:rPr lang="de-DE" dirty="0" err="1"/>
              <a:t>general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4494F7-ED71-4C38-B277-1B6B6477C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endParaRPr lang="de-DE" dirty="0"/>
          </a:p>
          <a:p>
            <a:r>
              <a:rPr lang="de-DE" dirty="0">
                <a:hlinkClick r:id="rId2"/>
              </a:rPr>
              <a:t>https://github.com/jdblischak/git-for-science</a:t>
            </a:r>
            <a:endParaRPr lang="de-DE" dirty="0"/>
          </a:p>
          <a:p>
            <a:r>
              <a:rPr lang="de-DE" dirty="0"/>
              <a:t>Pull </a:t>
            </a:r>
            <a:r>
              <a:rPr lang="de-DE" dirty="0" err="1"/>
              <a:t>requests</a:t>
            </a:r>
            <a:r>
              <a:rPr lang="de-DE" dirty="0"/>
              <a:t>: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0B3446-A6A6-43ED-B2A1-A6E318C33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3429000"/>
            <a:ext cx="7410450" cy="300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1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E9CFC-9824-4668-BCB2-21C9DBC8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8F68C8-6760-4CF7-8CD1-159CDD565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16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DE3BE-988D-4513-B987-515EAD6C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2) Create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repo</a:t>
            </a:r>
            <a:r>
              <a:rPr lang="de-DE" dirty="0"/>
              <a:t> (Isa)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8BFC5B-CCF9-4085-857E-A848C17C5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035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9BD04-D93C-40CA-A043-563E9B52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2) Create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repo</a:t>
            </a:r>
            <a:r>
              <a:rPr lang="de-DE" dirty="0"/>
              <a:t> (Sarah)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2F49F0-BFCE-47F7-9A0E-17E66F513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32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912B1-C671-4C8E-A536-E8A244C7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95F0BC-D9D5-4CB6-B3F8-2988DD9F8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Danke für </a:t>
            </a:r>
            <a:r>
              <a:rPr lang="de-DE"/>
              <a:t>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26286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Breitbild</PresentationFormat>
  <Paragraphs>31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Symbol</vt:lpstr>
      <vt:lpstr>Office</vt:lpstr>
      <vt:lpstr>Git configuration</vt:lpstr>
      <vt:lpstr>config</vt:lpstr>
      <vt:lpstr>alias</vt:lpstr>
      <vt:lpstr>Git ignore</vt:lpstr>
      <vt:lpstr>1) Contribute to a project – in general</vt:lpstr>
      <vt:lpstr>PowerPoint-Präsentation</vt:lpstr>
      <vt:lpstr>2) Create your own repo (Isa)</vt:lpstr>
      <vt:lpstr>2) Create your own repo (Sarah)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configuration</dc:title>
  <dc:creator>Frigyesi, Thomas</dc:creator>
  <cp:lastModifiedBy>Frigyesi, Thomas</cp:lastModifiedBy>
  <cp:revision>6</cp:revision>
  <dcterms:created xsi:type="dcterms:W3CDTF">2022-03-15T17:08:33Z</dcterms:created>
  <dcterms:modified xsi:type="dcterms:W3CDTF">2022-03-16T13:42:50Z</dcterms:modified>
</cp:coreProperties>
</file>