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29" r:id="rId4"/>
  </p:sldMasterIdLst>
  <p:notesMasterIdLst>
    <p:notesMasterId r:id="rId29"/>
  </p:notesMasterIdLst>
  <p:handoutMasterIdLst>
    <p:handoutMasterId r:id="rId30"/>
  </p:handoutMasterIdLst>
  <p:sldIdLst>
    <p:sldId id="379" r:id="rId5"/>
    <p:sldId id="391" r:id="rId6"/>
    <p:sldId id="407" r:id="rId7"/>
    <p:sldId id="256" r:id="rId8"/>
    <p:sldId id="395" r:id="rId9"/>
    <p:sldId id="396" r:id="rId10"/>
    <p:sldId id="410" r:id="rId11"/>
    <p:sldId id="416" r:id="rId12"/>
    <p:sldId id="398" r:id="rId13"/>
    <p:sldId id="399" r:id="rId14"/>
    <p:sldId id="401" r:id="rId15"/>
    <p:sldId id="403" r:id="rId16"/>
    <p:sldId id="402" r:id="rId17"/>
    <p:sldId id="397" r:id="rId18"/>
    <p:sldId id="408" r:id="rId19"/>
    <p:sldId id="412" r:id="rId20"/>
    <p:sldId id="413" r:id="rId21"/>
    <p:sldId id="411" r:id="rId22"/>
    <p:sldId id="414" r:id="rId23"/>
    <p:sldId id="400" r:id="rId24"/>
    <p:sldId id="415" r:id="rId25"/>
    <p:sldId id="390" r:id="rId26"/>
    <p:sldId id="394" r:id="rId27"/>
    <p:sldId id="388" r:id="rId28"/>
  </p:sldIdLst>
  <p:sldSz cx="12192000" cy="6858000"/>
  <p:notesSz cx="6881813" cy="10002838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1" userDrawn="1">
          <p15:clr>
            <a:srgbClr val="A4A3A4"/>
          </p15:clr>
        </p15:guide>
        <p15:guide id="2" pos="4717" userDrawn="1">
          <p15:clr>
            <a:srgbClr val="A4A3A4"/>
          </p15:clr>
        </p15:guide>
        <p15:guide id="3" pos="6804" userDrawn="1">
          <p15:clr>
            <a:srgbClr val="A4A3A4"/>
          </p15:clr>
        </p15:guide>
        <p15:guide id="4" orient="horz" pos="27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rosoft Office User" initials="Office [7]" lastIdx="1" clrIdx="6"/>
  <p:cmAuthor id="1" name="Microsoft Office User" initials="Office" lastIdx="7" clrIdx="0"/>
  <p:cmAuthor id="8" name="Microsoft Office User" initials="Office [8]" lastIdx="1" clrIdx="7"/>
  <p:cmAuthor id="2" name="Microsoft Office User" initials="Office [2]" lastIdx="1" clrIdx="1"/>
  <p:cmAuthor id="9" name="Microsoft Office User" initials="Office [9]" lastIdx="1" clrIdx="8"/>
  <p:cmAuthor id="3" name="Microsoft Office User" initials="Office [3]" lastIdx="1" clrIdx="2"/>
  <p:cmAuthor id="10" name="georgina manzi" initials="gm" lastIdx="12" clrIdx="9"/>
  <p:cmAuthor id="4" name="Microsoft Office User" initials="Office [4]" lastIdx="1" clrIdx="3"/>
  <p:cmAuthor id="5" name="Microsoft Office User" initials="Office [5]" lastIdx="1" clrIdx="4"/>
  <p:cmAuthor id="6" name="Microsoft Office User" initials="Office [6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495EA2"/>
    <a:srgbClr val="E7232F"/>
    <a:srgbClr val="CACACA"/>
    <a:srgbClr val="F5F5F5"/>
    <a:srgbClr val="FFFFFF"/>
    <a:srgbClr val="F2C432"/>
    <a:srgbClr val="30292F"/>
    <a:srgbClr val="3F4045"/>
    <a:srgbClr val="4856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6120" autoAdjust="0"/>
  </p:normalViewPr>
  <p:slideViewPr>
    <p:cSldViewPr snapToGrid="0" snapToObjects="1">
      <p:cViewPr varScale="1">
        <p:scale>
          <a:sx n="114" d="100"/>
          <a:sy n="114" d="100"/>
        </p:scale>
        <p:origin x="636" y="84"/>
      </p:cViewPr>
      <p:guideLst>
        <p:guide orient="horz" pos="1661"/>
        <p:guide pos="4717"/>
        <p:guide pos="6804"/>
        <p:guide orient="horz" pos="27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01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 Bergmeister" userId="44175c87-f3c9-4ca5-b9ca-71e8543c8f51" providerId="ADAL" clId="{0A5A92A2-943C-4480-A9D7-902C9AFAA338}"/>
    <pc:docChg chg="undo custSel addSld delSld modSld sldOrd">
      <pc:chgData name="Christoph Bergmeister" userId="44175c87-f3c9-4ca5-b9ca-71e8543c8f51" providerId="ADAL" clId="{0A5A92A2-943C-4480-A9D7-902C9AFAA338}" dt="2019-09-25T20:08:27.987" v="1615" actId="20577"/>
      <pc:docMkLst>
        <pc:docMk/>
      </pc:docMkLst>
      <pc:sldChg chg="modSp">
        <pc:chgData name="Christoph Bergmeister" userId="44175c87-f3c9-4ca5-b9ca-71e8543c8f51" providerId="ADAL" clId="{0A5A92A2-943C-4480-A9D7-902C9AFAA338}" dt="2019-09-25T20:08:27.987" v="1615" actId="20577"/>
        <pc:sldMkLst>
          <pc:docMk/>
          <pc:sldMk cId="3865782327" sldId="256"/>
        </pc:sldMkLst>
        <pc:spChg chg="mod">
          <ac:chgData name="Christoph Bergmeister" userId="44175c87-f3c9-4ca5-b9ca-71e8543c8f51" providerId="ADAL" clId="{0A5A92A2-943C-4480-A9D7-902C9AFAA338}" dt="2019-09-15T09:03:56.664" v="8" actId="20577"/>
          <ac:spMkLst>
            <pc:docMk/>
            <pc:sldMk cId="3865782327" sldId="256"/>
            <ac:spMk id="6" creationId="{9A92A024-E4EE-47D8-AB9D-A7D87C2B9CAB}"/>
          </ac:spMkLst>
        </pc:spChg>
        <pc:spChg chg="mod">
          <ac:chgData name="Christoph Bergmeister" userId="44175c87-f3c9-4ca5-b9ca-71e8543c8f51" providerId="ADAL" clId="{0A5A92A2-943C-4480-A9D7-902C9AFAA338}" dt="2019-09-25T20:08:27.987" v="1615" actId="20577"/>
          <ac:spMkLst>
            <pc:docMk/>
            <pc:sldMk cId="3865782327" sldId="256"/>
            <ac:spMk id="7" creationId="{24EAD773-56AA-4ED0-8D9A-64B7FC532F09}"/>
          </ac:spMkLst>
        </pc:spChg>
      </pc:sldChg>
      <pc:sldChg chg="del">
        <pc:chgData name="Christoph Bergmeister" userId="44175c87-f3c9-4ca5-b9ca-71e8543c8f51" providerId="ADAL" clId="{0A5A92A2-943C-4480-A9D7-902C9AFAA338}" dt="2019-09-24T07:52:01.636" v="1553" actId="2696"/>
        <pc:sldMkLst>
          <pc:docMk/>
          <pc:sldMk cId="1169594931" sldId="261"/>
        </pc:sldMkLst>
      </pc:sldChg>
      <pc:sldChg chg="del">
        <pc:chgData name="Christoph Bergmeister" userId="44175c87-f3c9-4ca5-b9ca-71e8543c8f51" providerId="ADAL" clId="{0A5A92A2-943C-4480-A9D7-902C9AFAA338}" dt="2019-09-24T07:52:00.162" v="1552" actId="2696"/>
        <pc:sldMkLst>
          <pc:docMk/>
          <pc:sldMk cId="2000462737" sldId="383"/>
        </pc:sldMkLst>
      </pc:sldChg>
      <pc:sldChg chg="addSp delSp modSp ord">
        <pc:chgData name="Christoph Bergmeister" userId="44175c87-f3c9-4ca5-b9ca-71e8543c8f51" providerId="ADAL" clId="{0A5A92A2-943C-4480-A9D7-902C9AFAA338}" dt="2019-09-22T15:53:29.522" v="532"/>
        <pc:sldMkLst>
          <pc:docMk/>
          <pc:sldMk cId="766669502" sldId="391"/>
        </pc:sldMkLst>
        <pc:spChg chg="add del">
          <ac:chgData name="Christoph Bergmeister" userId="44175c87-f3c9-4ca5-b9ca-71e8543c8f51" providerId="ADAL" clId="{0A5A92A2-943C-4480-A9D7-902C9AFAA338}" dt="2019-09-15T10:14:51.449" v="524"/>
          <ac:spMkLst>
            <pc:docMk/>
            <pc:sldMk cId="766669502" sldId="391"/>
            <ac:spMk id="2" creationId="{2F2C6895-D307-4E56-9CCD-4484F27ACCD4}"/>
          </ac:spMkLst>
        </pc:spChg>
        <pc:picChg chg="add del mod">
          <ac:chgData name="Christoph Bergmeister" userId="44175c87-f3c9-4ca5-b9ca-71e8543c8f51" providerId="ADAL" clId="{0A5A92A2-943C-4480-A9D7-902C9AFAA338}" dt="2019-09-22T15:53:29.522" v="532"/>
          <ac:picMkLst>
            <pc:docMk/>
            <pc:sldMk cId="766669502" sldId="391"/>
            <ac:picMk id="1028" creationId="{B525C870-6A7D-4444-B6EF-1585F2701551}"/>
          </ac:picMkLst>
        </pc:picChg>
      </pc:sldChg>
      <pc:sldChg chg="modSp add">
        <pc:chgData name="Christoph Bergmeister" userId="44175c87-f3c9-4ca5-b9ca-71e8543c8f51" providerId="ADAL" clId="{0A5A92A2-943C-4480-A9D7-902C9AFAA338}" dt="2019-09-15T09:05:23.117" v="51" actId="20577"/>
        <pc:sldMkLst>
          <pc:docMk/>
          <pc:sldMk cId="76609518" sldId="395"/>
        </pc:sldMkLst>
        <pc:spChg chg="mod">
          <ac:chgData name="Christoph Bergmeister" userId="44175c87-f3c9-4ca5-b9ca-71e8543c8f51" providerId="ADAL" clId="{0A5A92A2-943C-4480-A9D7-902C9AFAA338}" dt="2019-09-15T09:05:23.117" v="51" actId="20577"/>
          <ac:spMkLst>
            <pc:docMk/>
            <pc:sldMk cId="76609518" sldId="395"/>
            <ac:spMk id="6" creationId="{9A92A024-E4EE-47D8-AB9D-A7D87C2B9CAB}"/>
          </ac:spMkLst>
        </pc:spChg>
        <pc:spChg chg="mod">
          <ac:chgData name="Christoph Bergmeister" userId="44175c87-f3c9-4ca5-b9ca-71e8543c8f51" providerId="ADAL" clId="{0A5A92A2-943C-4480-A9D7-902C9AFAA338}" dt="2019-09-15T09:05:14.484" v="36" actId="20577"/>
          <ac:spMkLst>
            <pc:docMk/>
            <pc:sldMk cId="76609518" sldId="395"/>
            <ac:spMk id="7" creationId="{24EAD773-56AA-4ED0-8D9A-64B7FC532F09}"/>
          </ac:spMkLst>
        </pc:spChg>
      </pc:sldChg>
      <pc:sldChg chg="modSp add">
        <pc:chgData name="Christoph Bergmeister" userId="44175c87-f3c9-4ca5-b9ca-71e8543c8f51" providerId="ADAL" clId="{0A5A92A2-943C-4480-A9D7-902C9AFAA338}" dt="2019-09-15T09:08:22.022" v="151" actId="20577"/>
        <pc:sldMkLst>
          <pc:docMk/>
          <pc:sldMk cId="1205027731" sldId="396"/>
        </pc:sldMkLst>
        <pc:spChg chg="mod">
          <ac:chgData name="Christoph Bergmeister" userId="44175c87-f3c9-4ca5-b9ca-71e8543c8f51" providerId="ADAL" clId="{0A5A92A2-943C-4480-A9D7-902C9AFAA338}" dt="2019-09-15T09:08:22.022" v="151" actId="20577"/>
          <ac:spMkLst>
            <pc:docMk/>
            <pc:sldMk cId="1205027731" sldId="396"/>
            <ac:spMk id="6" creationId="{9A92A024-E4EE-47D8-AB9D-A7D87C2B9CAB}"/>
          </ac:spMkLst>
        </pc:spChg>
        <pc:spChg chg="mod">
          <ac:chgData name="Christoph Bergmeister" userId="44175c87-f3c9-4ca5-b9ca-71e8543c8f51" providerId="ADAL" clId="{0A5A92A2-943C-4480-A9D7-902C9AFAA338}" dt="2019-09-15T09:07:44.029" v="88" actId="114"/>
          <ac:spMkLst>
            <pc:docMk/>
            <pc:sldMk cId="1205027731" sldId="396"/>
            <ac:spMk id="7" creationId="{24EAD773-56AA-4ED0-8D9A-64B7FC532F09}"/>
          </ac:spMkLst>
        </pc:spChg>
      </pc:sldChg>
      <pc:sldChg chg="addSp modSp add">
        <pc:chgData name="Christoph Bergmeister" userId="44175c87-f3c9-4ca5-b9ca-71e8543c8f51" providerId="ADAL" clId="{0A5A92A2-943C-4480-A9D7-902C9AFAA338}" dt="2019-09-22T17:19:42.719" v="853" actId="20577"/>
        <pc:sldMkLst>
          <pc:docMk/>
          <pc:sldMk cId="3752442395" sldId="397"/>
        </pc:sldMkLst>
        <pc:spChg chg="add mod">
          <ac:chgData name="Christoph Bergmeister" userId="44175c87-f3c9-4ca5-b9ca-71e8543c8f51" providerId="ADAL" clId="{0A5A92A2-943C-4480-A9D7-902C9AFAA338}" dt="2019-09-22T17:19:26.195" v="848" actId="14100"/>
          <ac:spMkLst>
            <pc:docMk/>
            <pc:sldMk cId="3752442395" sldId="397"/>
            <ac:spMk id="4" creationId="{4DE59D3A-5751-4071-A21B-CF4A687A403B}"/>
          </ac:spMkLst>
        </pc:spChg>
        <pc:spChg chg="add mod">
          <ac:chgData name="Christoph Bergmeister" userId="44175c87-f3c9-4ca5-b9ca-71e8543c8f51" providerId="ADAL" clId="{0A5A92A2-943C-4480-A9D7-902C9AFAA338}" dt="2019-09-22T17:19:24.005" v="847" actId="14100"/>
          <ac:spMkLst>
            <pc:docMk/>
            <pc:sldMk cId="3752442395" sldId="397"/>
            <ac:spMk id="5" creationId="{353E4738-D901-48A7-8233-4A1CFAD812D0}"/>
          </ac:spMkLst>
        </pc:spChg>
        <pc:spChg chg="mod">
          <ac:chgData name="Christoph Bergmeister" userId="44175c87-f3c9-4ca5-b9ca-71e8543c8f51" providerId="ADAL" clId="{0A5A92A2-943C-4480-A9D7-902C9AFAA338}" dt="2019-09-22T17:19:15.615" v="846" actId="20577"/>
          <ac:spMkLst>
            <pc:docMk/>
            <pc:sldMk cId="3752442395" sldId="397"/>
            <ac:spMk id="6" creationId="{9A92A024-E4EE-47D8-AB9D-A7D87C2B9CAB}"/>
          </ac:spMkLst>
        </pc:spChg>
        <pc:spChg chg="mod">
          <ac:chgData name="Christoph Bergmeister" userId="44175c87-f3c9-4ca5-b9ca-71e8543c8f51" providerId="ADAL" clId="{0A5A92A2-943C-4480-A9D7-902C9AFAA338}" dt="2019-09-22T17:19:02.555" v="801" actId="20577"/>
          <ac:spMkLst>
            <pc:docMk/>
            <pc:sldMk cId="3752442395" sldId="397"/>
            <ac:spMk id="7" creationId="{24EAD773-56AA-4ED0-8D9A-64B7FC532F09}"/>
          </ac:spMkLst>
        </pc:spChg>
        <pc:spChg chg="add mod">
          <ac:chgData name="Christoph Bergmeister" userId="44175c87-f3c9-4ca5-b9ca-71e8543c8f51" providerId="ADAL" clId="{0A5A92A2-943C-4480-A9D7-902C9AFAA338}" dt="2019-09-22T17:19:28.450" v="849" actId="14100"/>
          <ac:spMkLst>
            <pc:docMk/>
            <pc:sldMk cId="3752442395" sldId="397"/>
            <ac:spMk id="8" creationId="{345B9800-0176-4660-B9F7-30D865145459}"/>
          </ac:spMkLst>
        </pc:spChg>
        <pc:spChg chg="add">
          <ac:chgData name="Christoph Bergmeister" userId="44175c87-f3c9-4ca5-b9ca-71e8543c8f51" providerId="ADAL" clId="{0A5A92A2-943C-4480-A9D7-902C9AFAA338}" dt="2019-09-22T17:18:54.512" v="795"/>
          <ac:spMkLst>
            <pc:docMk/>
            <pc:sldMk cId="3752442395" sldId="397"/>
            <ac:spMk id="9" creationId="{623A6361-13EB-4188-9CAC-5F9743292D57}"/>
          </ac:spMkLst>
        </pc:spChg>
        <pc:spChg chg="add mod">
          <ac:chgData name="Christoph Bergmeister" userId="44175c87-f3c9-4ca5-b9ca-71e8543c8f51" providerId="ADAL" clId="{0A5A92A2-943C-4480-A9D7-902C9AFAA338}" dt="2019-09-22T17:19:42.719" v="853" actId="20577"/>
          <ac:spMkLst>
            <pc:docMk/>
            <pc:sldMk cId="3752442395" sldId="397"/>
            <ac:spMk id="10" creationId="{2D91FFB2-1A93-4B7E-964B-7F7F38FB54EE}"/>
          </ac:spMkLst>
        </pc:spChg>
        <pc:spChg chg="add">
          <ac:chgData name="Christoph Bergmeister" userId="44175c87-f3c9-4ca5-b9ca-71e8543c8f51" providerId="ADAL" clId="{0A5A92A2-943C-4480-A9D7-902C9AFAA338}" dt="2019-09-22T17:18:54.512" v="795"/>
          <ac:spMkLst>
            <pc:docMk/>
            <pc:sldMk cId="3752442395" sldId="397"/>
            <ac:spMk id="11" creationId="{AD3A9EE5-AC6B-46E8-996E-990B9740EF42}"/>
          </ac:spMkLst>
        </pc:spChg>
      </pc:sldChg>
      <pc:sldChg chg="modSp add ord">
        <pc:chgData name="Christoph Bergmeister" userId="44175c87-f3c9-4ca5-b9ca-71e8543c8f51" providerId="ADAL" clId="{0A5A92A2-943C-4480-A9D7-902C9AFAA338}" dt="2019-09-24T07:50:44.412" v="1544"/>
        <pc:sldMkLst>
          <pc:docMk/>
          <pc:sldMk cId="3622279045" sldId="398"/>
        </pc:sldMkLst>
        <pc:spChg chg="mod">
          <ac:chgData name="Christoph Bergmeister" userId="44175c87-f3c9-4ca5-b9ca-71e8543c8f51" providerId="ADAL" clId="{0A5A92A2-943C-4480-A9D7-902C9AFAA338}" dt="2019-09-24T07:50:31.519" v="1541" actId="20577"/>
          <ac:spMkLst>
            <pc:docMk/>
            <pc:sldMk cId="3622279045" sldId="398"/>
            <ac:spMk id="6" creationId="{9A92A024-E4EE-47D8-AB9D-A7D87C2B9CAB}"/>
          </ac:spMkLst>
        </pc:spChg>
        <pc:spChg chg="mod">
          <ac:chgData name="Christoph Bergmeister" userId="44175c87-f3c9-4ca5-b9ca-71e8543c8f51" providerId="ADAL" clId="{0A5A92A2-943C-4480-A9D7-902C9AFAA338}" dt="2019-09-15T09:08:41.509" v="152"/>
          <ac:spMkLst>
            <pc:docMk/>
            <pc:sldMk cId="3622279045" sldId="398"/>
            <ac:spMk id="7" creationId="{24EAD773-56AA-4ED0-8D9A-64B7FC532F09}"/>
          </ac:spMkLst>
        </pc:spChg>
      </pc:sldChg>
      <pc:sldChg chg="modSp add ord">
        <pc:chgData name="Christoph Bergmeister" userId="44175c87-f3c9-4ca5-b9ca-71e8543c8f51" providerId="ADAL" clId="{0A5A92A2-943C-4480-A9D7-902C9AFAA338}" dt="2019-09-24T07:51:00.797" v="1545"/>
        <pc:sldMkLst>
          <pc:docMk/>
          <pc:sldMk cId="817243714" sldId="399"/>
        </pc:sldMkLst>
        <pc:spChg chg="mod">
          <ac:chgData name="Christoph Bergmeister" userId="44175c87-f3c9-4ca5-b9ca-71e8543c8f51" providerId="ADAL" clId="{0A5A92A2-943C-4480-A9D7-902C9AFAA338}" dt="2019-09-15T09:09:45.172" v="171" actId="20577"/>
          <ac:spMkLst>
            <pc:docMk/>
            <pc:sldMk cId="817243714" sldId="399"/>
            <ac:spMk id="6" creationId="{9A92A024-E4EE-47D8-AB9D-A7D87C2B9CAB}"/>
          </ac:spMkLst>
        </pc:spChg>
        <pc:spChg chg="mod">
          <ac:chgData name="Christoph Bergmeister" userId="44175c87-f3c9-4ca5-b9ca-71e8543c8f51" providerId="ADAL" clId="{0A5A92A2-943C-4480-A9D7-902C9AFAA338}" dt="2019-09-15T09:09:56.077" v="173" actId="20577"/>
          <ac:spMkLst>
            <pc:docMk/>
            <pc:sldMk cId="817243714" sldId="399"/>
            <ac:spMk id="7" creationId="{24EAD773-56AA-4ED0-8D9A-64B7FC532F09}"/>
          </ac:spMkLst>
        </pc:spChg>
      </pc:sldChg>
      <pc:sldChg chg="modSp add">
        <pc:chgData name="Christoph Bergmeister" userId="44175c87-f3c9-4ca5-b9ca-71e8543c8f51" providerId="ADAL" clId="{0A5A92A2-943C-4480-A9D7-902C9AFAA338}" dt="2019-09-15T09:12:46.392" v="410" actId="20577"/>
        <pc:sldMkLst>
          <pc:docMk/>
          <pc:sldMk cId="3944070756" sldId="400"/>
        </pc:sldMkLst>
        <pc:spChg chg="mod">
          <ac:chgData name="Christoph Bergmeister" userId="44175c87-f3c9-4ca5-b9ca-71e8543c8f51" providerId="ADAL" clId="{0A5A92A2-943C-4480-A9D7-902C9AFAA338}" dt="2019-09-15T09:10:19.331" v="190" actId="20577"/>
          <ac:spMkLst>
            <pc:docMk/>
            <pc:sldMk cId="3944070756" sldId="400"/>
            <ac:spMk id="6" creationId="{9A92A024-E4EE-47D8-AB9D-A7D87C2B9CAB}"/>
          </ac:spMkLst>
        </pc:spChg>
        <pc:spChg chg="mod">
          <ac:chgData name="Christoph Bergmeister" userId="44175c87-f3c9-4ca5-b9ca-71e8543c8f51" providerId="ADAL" clId="{0A5A92A2-943C-4480-A9D7-902C9AFAA338}" dt="2019-09-15T09:12:46.392" v="410" actId="20577"/>
          <ac:spMkLst>
            <pc:docMk/>
            <pc:sldMk cId="3944070756" sldId="400"/>
            <ac:spMk id="7" creationId="{24EAD773-56AA-4ED0-8D9A-64B7FC532F09}"/>
          </ac:spMkLst>
        </pc:spChg>
      </pc:sldChg>
      <pc:sldChg chg="modSp add ord">
        <pc:chgData name="Christoph Bergmeister" userId="44175c87-f3c9-4ca5-b9ca-71e8543c8f51" providerId="ADAL" clId="{0A5A92A2-943C-4480-A9D7-902C9AFAA338}" dt="2019-09-24T07:51:39.701" v="1548"/>
        <pc:sldMkLst>
          <pc:docMk/>
          <pc:sldMk cId="990506943" sldId="401"/>
        </pc:sldMkLst>
        <pc:spChg chg="mod">
          <ac:chgData name="Christoph Bergmeister" userId="44175c87-f3c9-4ca5-b9ca-71e8543c8f51" providerId="ADAL" clId="{0A5A92A2-943C-4480-A9D7-902C9AFAA338}" dt="2019-09-15T09:12:04.174" v="321" actId="20577"/>
          <ac:spMkLst>
            <pc:docMk/>
            <pc:sldMk cId="990506943" sldId="401"/>
            <ac:spMk id="6" creationId="{9A92A024-E4EE-47D8-AB9D-A7D87C2B9CAB}"/>
          </ac:spMkLst>
        </pc:spChg>
        <pc:spChg chg="mod">
          <ac:chgData name="Christoph Bergmeister" userId="44175c87-f3c9-4ca5-b9ca-71e8543c8f51" providerId="ADAL" clId="{0A5A92A2-943C-4480-A9D7-902C9AFAA338}" dt="2019-09-15T09:12:13.097" v="323"/>
          <ac:spMkLst>
            <pc:docMk/>
            <pc:sldMk cId="990506943" sldId="401"/>
            <ac:spMk id="7" creationId="{24EAD773-56AA-4ED0-8D9A-64B7FC532F09}"/>
          </ac:spMkLst>
        </pc:spChg>
      </pc:sldChg>
      <pc:sldChg chg="modSp add ord">
        <pc:chgData name="Christoph Bergmeister" userId="44175c87-f3c9-4ca5-b9ca-71e8543c8f51" providerId="ADAL" clId="{0A5A92A2-943C-4480-A9D7-902C9AFAA338}" dt="2019-09-24T07:51:32.080" v="1547"/>
        <pc:sldMkLst>
          <pc:docMk/>
          <pc:sldMk cId="376983620" sldId="402"/>
        </pc:sldMkLst>
        <pc:spChg chg="mod">
          <ac:chgData name="Christoph Bergmeister" userId="44175c87-f3c9-4ca5-b9ca-71e8543c8f51" providerId="ADAL" clId="{0A5A92A2-943C-4480-A9D7-902C9AFAA338}" dt="2019-09-15T09:13:13.143" v="446" actId="20577"/>
          <ac:spMkLst>
            <pc:docMk/>
            <pc:sldMk cId="376983620" sldId="402"/>
            <ac:spMk id="6" creationId="{9A92A024-E4EE-47D8-AB9D-A7D87C2B9CAB}"/>
          </ac:spMkLst>
        </pc:spChg>
        <pc:spChg chg="mod">
          <ac:chgData name="Christoph Bergmeister" userId="44175c87-f3c9-4ca5-b9ca-71e8543c8f51" providerId="ADAL" clId="{0A5A92A2-943C-4480-A9D7-902C9AFAA338}" dt="2019-09-15T09:35:25.815" v="475" actId="20577"/>
          <ac:spMkLst>
            <pc:docMk/>
            <pc:sldMk cId="376983620" sldId="402"/>
            <ac:spMk id="7" creationId="{24EAD773-56AA-4ED0-8D9A-64B7FC532F09}"/>
          </ac:spMkLst>
        </pc:spChg>
      </pc:sldChg>
      <pc:sldChg chg="modSp add ord">
        <pc:chgData name="Christoph Bergmeister" userId="44175c87-f3c9-4ca5-b9ca-71e8543c8f51" providerId="ADAL" clId="{0A5A92A2-943C-4480-A9D7-902C9AFAA338}" dt="2019-09-24T07:52:10.806" v="1554"/>
        <pc:sldMkLst>
          <pc:docMk/>
          <pc:sldMk cId="2186573841" sldId="403"/>
        </pc:sldMkLst>
        <pc:spChg chg="mod">
          <ac:chgData name="Christoph Bergmeister" userId="44175c87-f3c9-4ca5-b9ca-71e8543c8f51" providerId="ADAL" clId="{0A5A92A2-943C-4480-A9D7-902C9AFAA338}" dt="2019-09-15T09:36:09.283" v="518" actId="20577"/>
          <ac:spMkLst>
            <pc:docMk/>
            <pc:sldMk cId="2186573841" sldId="403"/>
            <ac:spMk id="6" creationId="{9A92A024-E4EE-47D8-AB9D-A7D87C2B9CAB}"/>
          </ac:spMkLst>
        </pc:spChg>
        <pc:spChg chg="mod">
          <ac:chgData name="Christoph Bergmeister" userId="44175c87-f3c9-4ca5-b9ca-71e8543c8f51" providerId="ADAL" clId="{0A5A92A2-943C-4480-A9D7-902C9AFAA338}" dt="2019-09-15T09:36:21.114" v="521" actId="12"/>
          <ac:spMkLst>
            <pc:docMk/>
            <pc:sldMk cId="2186573841" sldId="403"/>
            <ac:spMk id="7" creationId="{24EAD773-56AA-4ED0-8D9A-64B7FC532F09}"/>
          </ac:spMkLst>
        </pc:spChg>
      </pc:sldChg>
      <pc:sldChg chg="add del">
        <pc:chgData name="Christoph Bergmeister" userId="44175c87-f3c9-4ca5-b9ca-71e8543c8f51" providerId="ADAL" clId="{0A5A92A2-943C-4480-A9D7-902C9AFAA338}" dt="2019-09-24T07:51:59.484" v="1551" actId="2696"/>
        <pc:sldMkLst>
          <pc:docMk/>
          <pc:sldMk cId="997597367" sldId="404"/>
        </pc:sldMkLst>
      </pc:sldChg>
      <pc:sldChg chg="add del">
        <pc:chgData name="Christoph Bergmeister" userId="44175c87-f3c9-4ca5-b9ca-71e8543c8f51" providerId="ADAL" clId="{0A5A92A2-943C-4480-A9D7-902C9AFAA338}" dt="2019-09-24T07:51:56.977" v="1549" actId="2696"/>
        <pc:sldMkLst>
          <pc:docMk/>
          <pc:sldMk cId="1337923706" sldId="405"/>
        </pc:sldMkLst>
      </pc:sldChg>
      <pc:sldChg chg="add del">
        <pc:chgData name="Christoph Bergmeister" userId="44175c87-f3c9-4ca5-b9ca-71e8543c8f51" providerId="ADAL" clId="{0A5A92A2-943C-4480-A9D7-902C9AFAA338}" dt="2019-09-24T07:51:58.463" v="1550" actId="2696"/>
        <pc:sldMkLst>
          <pc:docMk/>
          <pc:sldMk cId="648202230" sldId="406"/>
        </pc:sldMkLst>
      </pc:sldChg>
      <pc:sldChg chg="addSp modSp add ord">
        <pc:chgData name="Christoph Bergmeister" userId="44175c87-f3c9-4ca5-b9ca-71e8543c8f51" providerId="ADAL" clId="{0A5A92A2-943C-4480-A9D7-902C9AFAA338}" dt="2019-09-22T17:16:45.125" v="747" actId="20577"/>
        <pc:sldMkLst>
          <pc:docMk/>
          <pc:sldMk cId="784429368" sldId="407"/>
        </pc:sldMkLst>
        <pc:spChg chg="mod">
          <ac:chgData name="Christoph Bergmeister" userId="44175c87-f3c9-4ca5-b9ca-71e8543c8f51" providerId="ADAL" clId="{0A5A92A2-943C-4480-A9D7-902C9AFAA338}" dt="2019-09-22T17:14:13.634" v="632" actId="20577"/>
          <ac:spMkLst>
            <pc:docMk/>
            <pc:sldMk cId="784429368" sldId="407"/>
            <ac:spMk id="6" creationId="{9A92A024-E4EE-47D8-AB9D-A7D87C2B9CAB}"/>
          </ac:spMkLst>
        </pc:spChg>
        <pc:spChg chg="mod">
          <ac:chgData name="Christoph Bergmeister" userId="44175c87-f3c9-4ca5-b9ca-71e8543c8f51" providerId="ADAL" clId="{0A5A92A2-943C-4480-A9D7-902C9AFAA338}" dt="2019-09-22T17:16:45.125" v="747" actId="20577"/>
          <ac:spMkLst>
            <pc:docMk/>
            <pc:sldMk cId="784429368" sldId="407"/>
            <ac:spMk id="7" creationId="{24EAD773-56AA-4ED0-8D9A-64B7FC532F09}"/>
          </ac:spMkLst>
        </pc:spChg>
        <pc:picChg chg="add mod">
          <ac:chgData name="Christoph Bergmeister" userId="44175c87-f3c9-4ca5-b9ca-71e8543c8f51" providerId="ADAL" clId="{0A5A92A2-943C-4480-A9D7-902C9AFAA338}" dt="2019-09-22T17:14:01.980" v="629" actId="1076"/>
          <ac:picMkLst>
            <pc:docMk/>
            <pc:sldMk cId="784429368" sldId="407"/>
            <ac:picMk id="4" creationId="{8E2E35D5-EACA-4C73-A009-3B34A5363089}"/>
          </ac:picMkLst>
        </pc:picChg>
        <pc:picChg chg="add mod">
          <ac:chgData name="Christoph Bergmeister" userId="44175c87-f3c9-4ca5-b9ca-71e8543c8f51" providerId="ADAL" clId="{0A5A92A2-943C-4480-A9D7-902C9AFAA338}" dt="2019-09-22T17:14:05.066" v="630" actId="1076"/>
          <ac:picMkLst>
            <pc:docMk/>
            <pc:sldMk cId="784429368" sldId="407"/>
            <ac:picMk id="5" creationId="{841BCF35-E1C4-41BD-9327-196F35C15C31}"/>
          </ac:picMkLst>
        </pc:picChg>
      </pc:sldChg>
      <pc:sldChg chg="modSp add">
        <pc:chgData name="Christoph Bergmeister" userId="44175c87-f3c9-4ca5-b9ca-71e8543c8f51" providerId="ADAL" clId="{0A5A92A2-943C-4480-A9D7-902C9AFAA338}" dt="2019-09-24T07:49:57.248" v="1527" actId="20577"/>
        <pc:sldMkLst>
          <pc:docMk/>
          <pc:sldMk cId="4203128114" sldId="408"/>
        </pc:sldMkLst>
        <pc:spChg chg="mod">
          <ac:chgData name="Christoph Bergmeister" userId="44175c87-f3c9-4ca5-b9ca-71e8543c8f51" providerId="ADAL" clId="{0A5A92A2-943C-4480-A9D7-902C9AFAA338}" dt="2019-09-24T07:49:57.248" v="1527" actId="20577"/>
          <ac:spMkLst>
            <pc:docMk/>
            <pc:sldMk cId="4203128114" sldId="408"/>
            <ac:spMk id="6" creationId="{9A92A024-E4EE-47D8-AB9D-A7D87C2B9CAB}"/>
          </ac:spMkLst>
        </pc:spChg>
        <pc:spChg chg="mod">
          <ac:chgData name="Christoph Bergmeister" userId="44175c87-f3c9-4ca5-b9ca-71e8543c8f51" providerId="ADAL" clId="{0A5A92A2-943C-4480-A9D7-902C9AFAA338}" dt="2019-09-22T17:21:44.608" v="903" actId="20577"/>
          <ac:spMkLst>
            <pc:docMk/>
            <pc:sldMk cId="4203128114" sldId="408"/>
            <ac:spMk id="7" creationId="{24EAD773-56AA-4ED0-8D9A-64B7FC532F09}"/>
          </ac:spMkLst>
        </pc:spChg>
      </pc:sldChg>
      <pc:sldChg chg="add ord">
        <pc:chgData name="Christoph Bergmeister" userId="44175c87-f3c9-4ca5-b9ca-71e8543c8f51" providerId="ADAL" clId="{0A5A92A2-943C-4480-A9D7-902C9AFAA338}" dt="2019-09-22T17:29:03.976" v="908"/>
        <pc:sldMkLst>
          <pc:docMk/>
          <pc:sldMk cId="200085994" sldId="410"/>
        </pc:sldMkLst>
      </pc:sldChg>
      <pc:sldChg chg="modSp add">
        <pc:chgData name="Christoph Bergmeister" userId="44175c87-f3c9-4ca5-b9ca-71e8543c8f51" providerId="ADAL" clId="{0A5A92A2-943C-4480-A9D7-902C9AFAA338}" dt="2019-09-24T07:54:37.355" v="1585" actId="20577"/>
        <pc:sldMkLst>
          <pc:docMk/>
          <pc:sldMk cId="3317947670" sldId="411"/>
        </pc:sldMkLst>
        <pc:spChg chg="mod">
          <ac:chgData name="Christoph Bergmeister" userId="44175c87-f3c9-4ca5-b9ca-71e8543c8f51" providerId="ADAL" clId="{0A5A92A2-943C-4480-A9D7-902C9AFAA338}" dt="2019-09-24T07:54:37.355" v="1585" actId="20577"/>
          <ac:spMkLst>
            <pc:docMk/>
            <pc:sldMk cId="3317947670" sldId="411"/>
            <ac:spMk id="6" creationId="{9A92A024-E4EE-47D8-AB9D-A7D87C2B9CAB}"/>
          </ac:spMkLst>
        </pc:spChg>
        <pc:spChg chg="mod">
          <ac:chgData name="Christoph Bergmeister" userId="44175c87-f3c9-4ca5-b9ca-71e8543c8f51" providerId="ADAL" clId="{0A5A92A2-943C-4480-A9D7-902C9AFAA338}" dt="2019-09-24T07:54:28.189" v="1571" actId="20577"/>
          <ac:spMkLst>
            <pc:docMk/>
            <pc:sldMk cId="3317947670" sldId="411"/>
            <ac:spMk id="7" creationId="{24EAD773-56AA-4ED0-8D9A-64B7FC532F09}"/>
          </ac:spMkLst>
        </pc:spChg>
      </pc:sldChg>
      <pc:sldChg chg="modSp add">
        <pc:chgData name="Christoph Bergmeister" userId="44175c87-f3c9-4ca5-b9ca-71e8543c8f51" providerId="ADAL" clId="{0A5A92A2-943C-4480-A9D7-902C9AFAA338}" dt="2019-09-24T07:50:02.192" v="1531" actId="6549"/>
        <pc:sldMkLst>
          <pc:docMk/>
          <pc:sldMk cId="2824378998" sldId="412"/>
        </pc:sldMkLst>
        <pc:spChg chg="mod">
          <ac:chgData name="Christoph Bergmeister" userId="44175c87-f3c9-4ca5-b9ca-71e8543c8f51" providerId="ADAL" clId="{0A5A92A2-943C-4480-A9D7-902C9AFAA338}" dt="2019-09-24T07:50:02.192" v="1531" actId="6549"/>
          <ac:spMkLst>
            <pc:docMk/>
            <pc:sldMk cId="2824378998" sldId="412"/>
            <ac:spMk id="6" creationId="{9A92A024-E4EE-47D8-AB9D-A7D87C2B9CAB}"/>
          </ac:spMkLst>
        </pc:spChg>
        <pc:spChg chg="mod">
          <ac:chgData name="Christoph Bergmeister" userId="44175c87-f3c9-4ca5-b9ca-71e8543c8f51" providerId="ADAL" clId="{0A5A92A2-943C-4480-A9D7-902C9AFAA338}" dt="2019-09-23T20:44:12.200" v="1274" actId="108"/>
          <ac:spMkLst>
            <pc:docMk/>
            <pc:sldMk cId="2824378998" sldId="412"/>
            <ac:spMk id="7" creationId="{24EAD773-56AA-4ED0-8D9A-64B7FC532F09}"/>
          </ac:spMkLst>
        </pc:spChg>
      </pc:sldChg>
      <pc:sldChg chg="modSp add">
        <pc:chgData name="Christoph Bergmeister" userId="44175c87-f3c9-4ca5-b9ca-71e8543c8f51" providerId="ADAL" clId="{0A5A92A2-943C-4480-A9D7-902C9AFAA338}" dt="2019-09-23T21:02:28.842" v="1383" actId="20577"/>
        <pc:sldMkLst>
          <pc:docMk/>
          <pc:sldMk cId="3757635349" sldId="413"/>
        </pc:sldMkLst>
        <pc:spChg chg="mod">
          <ac:chgData name="Christoph Bergmeister" userId="44175c87-f3c9-4ca5-b9ca-71e8543c8f51" providerId="ADAL" clId="{0A5A92A2-943C-4480-A9D7-902C9AFAA338}" dt="2019-09-23T20:44:43.564" v="1293" actId="20577"/>
          <ac:spMkLst>
            <pc:docMk/>
            <pc:sldMk cId="3757635349" sldId="413"/>
            <ac:spMk id="6" creationId="{9A92A024-E4EE-47D8-AB9D-A7D87C2B9CAB}"/>
          </ac:spMkLst>
        </pc:spChg>
        <pc:spChg chg="mod">
          <ac:chgData name="Christoph Bergmeister" userId="44175c87-f3c9-4ca5-b9ca-71e8543c8f51" providerId="ADAL" clId="{0A5A92A2-943C-4480-A9D7-902C9AFAA338}" dt="2019-09-23T21:02:28.842" v="1383" actId="20577"/>
          <ac:spMkLst>
            <pc:docMk/>
            <pc:sldMk cId="3757635349" sldId="413"/>
            <ac:spMk id="7" creationId="{24EAD773-56AA-4ED0-8D9A-64B7FC532F09}"/>
          </ac:spMkLst>
        </pc:spChg>
      </pc:sldChg>
      <pc:sldChg chg="modSp add">
        <pc:chgData name="Christoph Bergmeister" userId="44175c87-f3c9-4ca5-b9ca-71e8543c8f51" providerId="ADAL" clId="{0A5A92A2-943C-4480-A9D7-902C9AFAA338}" dt="2019-09-23T21:03:56.764" v="1417"/>
        <pc:sldMkLst>
          <pc:docMk/>
          <pc:sldMk cId="2094952956" sldId="414"/>
        </pc:sldMkLst>
        <pc:spChg chg="mod">
          <ac:chgData name="Christoph Bergmeister" userId="44175c87-f3c9-4ca5-b9ca-71e8543c8f51" providerId="ADAL" clId="{0A5A92A2-943C-4480-A9D7-902C9AFAA338}" dt="2019-09-23T21:01:56.043" v="1372" actId="20577"/>
          <ac:spMkLst>
            <pc:docMk/>
            <pc:sldMk cId="2094952956" sldId="414"/>
            <ac:spMk id="6" creationId="{9A92A024-E4EE-47D8-AB9D-A7D87C2B9CAB}"/>
          </ac:spMkLst>
        </pc:spChg>
        <pc:spChg chg="mod">
          <ac:chgData name="Christoph Bergmeister" userId="44175c87-f3c9-4ca5-b9ca-71e8543c8f51" providerId="ADAL" clId="{0A5A92A2-943C-4480-A9D7-902C9AFAA338}" dt="2019-09-23T21:03:56.764" v="1417"/>
          <ac:spMkLst>
            <pc:docMk/>
            <pc:sldMk cId="2094952956" sldId="414"/>
            <ac:spMk id="7" creationId="{24EAD773-56AA-4ED0-8D9A-64B7FC532F09}"/>
          </ac:spMkLst>
        </pc:spChg>
      </pc:sldChg>
      <pc:sldChg chg="modSp add">
        <pc:chgData name="Christoph Bergmeister" userId="44175c87-f3c9-4ca5-b9ca-71e8543c8f51" providerId="ADAL" clId="{0A5A92A2-943C-4480-A9D7-902C9AFAA338}" dt="2019-09-23T21:05:11.449" v="1468" actId="108"/>
        <pc:sldMkLst>
          <pc:docMk/>
          <pc:sldMk cId="2534864961" sldId="415"/>
        </pc:sldMkLst>
        <pc:spChg chg="mod">
          <ac:chgData name="Christoph Bergmeister" userId="44175c87-f3c9-4ca5-b9ca-71e8543c8f51" providerId="ADAL" clId="{0A5A92A2-943C-4480-A9D7-902C9AFAA338}" dt="2019-09-23T21:04:23.729" v="1459" actId="20577"/>
          <ac:spMkLst>
            <pc:docMk/>
            <pc:sldMk cId="2534864961" sldId="415"/>
            <ac:spMk id="6" creationId="{9A92A024-E4EE-47D8-AB9D-A7D87C2B9CAB}"/>
          </ac:spMkLst>
        </pc:spChg>
        <pc:spChg chg="mod">
          <ac:chgData name="Christoph Bergmeister" userId="44175c87-f3c9-4ca5-b9ca-71e8543c8f51" providerId="ADAL" clId="{0A5A92A2-943C-4480-A9D7-902C9AFAA338}" dt="2019-09-23T21:05:11.449" v="1468" actId="108"/>
          <ac:spMkLst>
            <pc:docMk/>
            <pc:sldMk cId="2534864961" sldId="415"/>
            <ac:spMk id="7" creationId="{24EAD773-56AA-4ED0-8D9A-64B7FC532F09}"/>
          </ac:spMkLst>
        </pc:spChg>
      </pc:sldChg>
      <pc:sldChg chg="modSp add">
        <pc:chgData name="Christoph Bergmeister" userId="44175c87-f3c9-4ca5-b9ca-71e8543c8f51" providerId="ADAL" clId="{0A5A92A2-943C-4480-A9D7-902C9AFAA338}" dt="2019-09-24T07:46:16.041" v="1511" actId="20577"/>
        <pc:sldMkLst>
          <pc:docMk/>
          <pc:sldMk cId="1990029237" sldId="416"/>
        </pc:sldMkLst>
        <pc:spChg chg="mod">
          <ac:chgData name="Christoph Bergmeister" userId="44175c87-f3c9-4ca5-b9ca-71e8543c8f51" providerId="ADAL" clId="{0A5A92A2-943C-4480-A9D7-902C9AFAA338}" dt="2019-09-24T07:45:56.699" v="1477" actId="20577"/>
          <ac:spMkLst>
            <pc:docMk/>
            <pc:sldMk cId="1990029237" sldId="416"/>
            <ac:spMk id="6" creationId="{9A92A024-E4EE-47D8-AB9D-A7D87C2B9CAB}"/>
          </ac:spMkLst>
        </pc:spChg>
        <pc:spChg chg="mod">
          <ac:chgData name="Christoph Bergmeister" userId="44175c87-f3c9-4ca5-b9ca-71e8543c8f51" providerId="ADAL" clId="{0A5A92A2-943C-4480-A9D7-902C9AFAA338}" dt="2019-09-24T07:46:16.041" v="1511" actId="20577"/>
          <ac:spMkLst>
            <pc:docMk/>
            <pc:sldMk cId="1990029237" sldId="416"/>
            <ac:spMk id="7" creationId="{24EAD773-56AA-4ED0-8D9A-64B7FC532F0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369BF155-1572-46BD-BEF2-918C78D7F7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0E1FA-07E5-436B-8571-90A6C0399C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B6E59-C26B-4925-843D-3F5315CBFB9D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602321-FC73-4580-83BE-A358C30F19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01188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5538A-278A-44F8-B633-548C186E83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97313" y="9501188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20DA4-816B-4B4F-A0CB-84ECB276B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147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80CA2321-FDB9-4534-97B8-7D7B7E92C4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623888"/>
            <a:ext cx="7340600" cy="41290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0" name="Notes Placeholder 9">
            <a:extLst>
              <a:ext uri="{FF2B5EF4-FFF2-40B4-BE49-F238E27FC236}">
                <a16:creationId xmlns:a16="http://schemas.microsoft.com/office/drawing/2014/main" id="{DCA5F1DD-26E2-4475-95B3-3E1D3D55D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8975" y="4813300"/>
            <a:ext cx="5505450" cy="393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3558A96-44DB-4AAD-A21E-05A933BD853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>
                <a:latin typeface="+mn-lt"/>
              </a:defRPr>
            </a:lvl1pPr>
          </a:lstStyle>
          <a:p>
            <a:fld id="{F9E20CFF-6FAA-489E-AA8D-DBF5A573C564}" type="datetimeFigureOut">
              <a:rPr lang="en-GB" smtClean="0"/>
              <a:pPr/>
              <a:t>25/09/2019</a:t>
            </a:fld>
            <a:endParaRPr lang="en-GB"/>
          </a:p>
        </p:txBody>
      </p:sp>
      <p:sp>
        <p:nvSpPr>
          <p:cNvPr id="12" name="Header Placeholder 11">
            <a:extLst>
              <a:ext uri="{FF2B5EF4-FFF2-40B4-BE49-F238E27FC236}">
                <a16:creationId xmlns:a16="http://schemas.microsoft.com/office/drawing/2014/main" id="{291B65A4-ACC3-4D9D-8474-4249637B3B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C9B4AC1-D994-46E5-8DBD-FAD4DF8AC4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501188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573086E-19DD-4ADD-9875-CF75332B4E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97313" y="9501188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latin typeface="+mn-lt"/>
              </a:defRPr>
            </a:lvl1pPr>
          </a:lstStyle>
          <a:p>
            <a:fld id="{46C2F36E-DBBD-48E2-8A3C-11FB39A9674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73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Gotham Book" panose="020F0502020204030204" pitchFamily="34" charset="0"/>
      </a:defRPr>
    </a:lvl1pPr>
    <a:lvl2pPr marL="180975" indent="-180975" algn="l" defTabSz="685800" rtl="0" eaLnBrk="1" latinLnBrk="0" hangingPunct="1">
      <a:buFont typeface="Gotham Book" panose="020B0604020202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Gotham Book" panose="020F0502020204030204" pitchFamily="34" charset="0"/>
      </a:defRPr>
    </a:lvl2pPr>
    <a:lvl3pPr marL="360363" indent="-179388" algn="l" defTabSz="685800" rtl="0" eaLnBrk="1" latinLnBrk="0" hangingPunct="1">
      <a:buFont typeface="Gotham Book" panose="02070309020205020404" pitchFamily="49" charset="0"/>
      <a:buChar char="o"/>
      <a:defRPr sz="900" kern="1200">
        <a:solidFill>
          <a:schemeClr val="tx1"/>
        </a:solidFill>
        <a:latin typeface="+mn-lt"/>
        <a:ea typeface="+mn-ea"/>
        <a:cs typeface="Gotham Book" panose="020F0502020204030204" pitchFamily="34" charset="0"/>
      </a:defRPr>
    </a:lvl3pPr>
    <a:lvl4pPr marL="360363" indent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Gotham Book" panose="020F0502020204030204" pitchFamily="34" charset="0"/>
      </a:defRPr>
    </a:lvl4pPr>
    <a:lvl5pPr marL="360363" indent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Gotham Book" panose="020F0502020204030204" pitchFamily="34" charset="0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8600" y="623888"/>
            <a:ext cx="7340600" cy="4129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2F36E-DBBD-48E2-8A3C-11FB39A9674D}" type="slidenum">
              <a:rPr lang="en-GB" smtClean="0"/>
              <a:pPr/>
              <a:t>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968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8600" y="623888"/>
            <a:ext cx="7340600" cy="4129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2F36E-DBBD-48E2-8A3C-11FB39A9674D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705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8600" y="623888"/>
            <a:ext cx="7340600" cy="4129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2F36E-DBBD-48E2-8A3C-11FB39A9674D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358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8600" y="623888"/>
            <a:ext cx="7340600" cy="4129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2F36E-DBBD-48E2-8A3C-11FB39A9674D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599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8600" y="623888"/>
            <a:ext cx="7340600" cy="4129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2F36E-DBBD-48E2-8A3C-11FB39A9674D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253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8600" y="623888"/>
            <a:ext cx="7340600" cy="4129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2F36E-DBBD-48E2-8A3C-11FB39A9674D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7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8600" y="623888"/>
            <a:ext cx="7340600" cy="4129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2F36E-DBBD-48E2-8A3C-11FB39A9674D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701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8600" y="623888"/>
            <a:ext cx="7340600" cy="4129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2F36E-DBBD-48E2-8A3C-11FB39A9674D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396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8600" y="623888"/>
            <a:ext cx="7340600" cy="4129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2F36E-DBBD-48E2-8A3C-11FB39A9674D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0651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8600" y="623888"/>
            <a:ext cx="7340600" cy="4129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2F36E-DBBD-48E2-8A3C-11FB39A9674D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037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8600" y="623888"/>
            <a:ext cx="7340600" cy="4129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2F36E-DBBD-48E2-8A3C-11FB39A9674D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572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8600" y="623888"/>
            <a:ext cx="7340600" cy="4129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2F36E-DBBD-48E2-8A3C-11FB39A9674D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261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8600" y="623888"/>
            <a:ext cx="7340600" cy="4129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2F36E-DBBD-48E2-8A3C-11FB39A9674D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47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8600" y="623888"/>
            <a:ext cx="7340600" cy="4129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2F36E-DBBD-48E2-8A3C-11FB39A9674D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495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8600" y="623888"/>
            <a:ext cx="7340600" cy="4129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2F36E-DBBD-48E2-8A3C-11FB39A9674D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624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8600" y="623888"/>
            <a:ext cx="7340600" cy="4129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2F36E-DBBD-48E2-8A3C-11FB39A9674D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17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8600" y="623888"/>
            <a:ext cx="7340600" cy="4129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2F36E-DBBD-48E2-8A3C-11FB39A9674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754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8600" y="623888"/>
            <a:ext cx="7340600" cy="4129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2F36E-DBBD-48E2-8A3C-11FB39A9674D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345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8600" y="623888"/>
            <a:ext cx="7340600" cy="4129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2F36E-DBBD-48E2-8A3C-11FB39A9674D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511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8600" y="623888"/>
            <a:ext cx="7340600" cy="4129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2F36E-DBBD-48E2-8A3C-11FB39A9674D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240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8600" y="623888"/>
            <a:ext cx="7340600" cy="4129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2F36E-DBBD-48E2-8A3C-11FB39A9674D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895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red and white striped blanket&#10;&#10;Description generated with very high confidence">
            <a:extLst>
              <a:ext uri="{FF2B5EF4-FFF2-40B4-BE49-F238E27FC236}">
                <a16:creationId xmlns:a16="http://schemas.microsoft.com/office/drawing/2014/main" id="{A506DC68-A39F-4F26-8798-50BFD73F7E36}"/>
              </a:ext>
            </a:extLst>
          </p:cNvPr>
          <p:cNvPicPr>
            <a:picLocks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600" y="0"/>
            <a:ext cx="121932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D80848-4CDD-4FA9-8266-7EAA314C3BAB}"/>
              </a:ext>
            </a:extLst>
          </p:cNvPr>
          <p:cNvSpPr/>
          <p:nvPr userDrawn="1"/>
        </p:nvSpPr>
        <p:spPr>
          <a:xfrm>
            <a:off x="-600" y="5476763"/>
            <a:ext cx="12193200" cy="14465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5A09C7D8-98CF-43CC-81DB-2C7FC1A703B1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103357" y="4053274"/>
            <a:ext cx="7418388" cy="615553"/>
          </a:xfrm>
        </p:spPr>
        <p:txBody>
          <a:bodyPr anchor="b"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Session Title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4DFFF5C-6A82-44ED-9D5F-CDA54D8633F7}"/>
              </a:ext>
            </a:extLst>
          </p:cNvPr>
          <p:cNvCxnSpPr/>
          <p:nvPr userDrawn="1"/>
        </p:nvCxnSpPr>
        <p:spPr>
          <a:xfrm>
            <a:off x="4173311" y="5756557"/>
            <a:ext cx="7448550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C1C178B0-151D-4212-B2A7-B31099937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03357" y="4758806"/>
            <a:ext cx="7418387" cy="276999"/>
          </a:xfrm>
        </p:spPr>
        <p:txBody>
          <a:bodyPr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F579E-EB4E-490C-B58A-1B675A5FC3D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66104" y="1398852"/>
            <a:ext cx="3333750" cy="3333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799E67B-6FB6-4B4C-9397-544A8C363262}"/>
              </a:ext>
            </a:extLst>
          </p:cNvPr>
          <p:cNvCxnSpPr/>
          <p:nvPr userDrawn="1"/>
        </p:nvCxnSpPr>
        <p:spPr>
          <a:xfrm>
            <a:off x="-600" y="5411449"/>
            <a:ext cx="121932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B8B6B9F-623E-447F-9EA6-8CCBE193C83C}"/>
              </a:ext>
            </a:extLst>
          </p:cNvPr>
          <p:cNvGrpSpPr/>
          <p:nvPr userDrawn="1"/>
        </p:nvGrpSpPr>
        <p:grpSpPr>
          <a:xfrm>
            <a:off x="2268336" y="5646600"/>
            <a:ext cx="7634712" cy="1140073"/>
            <a:chOff x="2176706" y="5567671"/>
            <a:chExt cx="7634712" cy="1140073"/>
          </a:xfrm>
        </p:grpSpPr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E4865490-7048-49CD-9599-BA57AC36F9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2176706" y="5567671"/>
              <a:ext cx="3143972" cy="114007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8A17591-D3CC-49E5-ADBD-6AC0B47DBA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5983754" y="5661466"/>
              <a:ext cx="3827664" cy="95691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3D98F72-C275-4CD7-BAD4-3DD1894B4479}"/>
              </a:ext>
            </a:extLst>
          </p:cNvPr>
          <p:cNvSpPr txBox="1"/>
          <p:nvPr userDrawn="1"/>
        </p:nvSpPr>
        <p:spPr>
          <a:xfrm>
            <a:off x="1348149" y="4361050"/>
            <a:ext cx="1569660" cy="92333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US" sz="5400" b="1" spc="-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Gotham Book" panose="020B0604030504040204" pitchFamily="34" charset="0"/>
                <a:cs typeface="Gotham Book" panose="020B0604030504040204" pitchFamily="34" charset="0"/>
              </a:rPr>
              <a:t>2019</a:t>
            </a:r>
            <a:endParaRPr lang="en-GB" sz="5400" b="1" spc="-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otham Book" panose="020B0604030504040204" pitchFamily="34" charset="0"/>
              <a:cs typeface="Gotham Book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337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604" userDrawn="1">
          <p15:clr>
            <a:srgbClr val="FBAE40"/>
          </p15:clr>
        </p15:guide>
        <p15:guide id="1" pos="4989" userDrawn="1">
          <p15:clr>
            <a:srgbClr val="FBAE40"/>
          </p15:clr>
        </p15:guide>
        <p15:guide id="2" pos="405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3C762A2-BD09-4B06-A763-7C97219990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5" y="73243"/>
            <a:ext cx="3333750" cy="3333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A red and white striped blanket&#10;&#10;Description generated with very high confidence">
            <a:extLst>
              <a:ext uri="{FF2B5EF4-FFF2-40B4-BE49-F238E27FC236}">
                <a16:creationId xmlns:a16="http://schemas.microsoft.com/office/drawing/2014/main" id="{19972286-B916-49FA-853D-9354AB519AA3}"/>
              </a:ext>
            </a:extLst>
          </p:cNvPr>
          <p:cNvPicPr>
            <a:picLocks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600" y="-31898"/>
            <a:ext cx="1219320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5814C7D-2C5C-4BDD-B4A3-EF512400C58D}"/>
              </a:ext>
            </a:extLst>
          </p:cNvPr>
          <p:cNvSpPr txBox="1"/>
          <p:nvPr userDrawn="1"/>
        </p:nvSpPr>
        <p:spPr>
          <a:xfrm>
            <a:off x="5311170" y="3050470"/>
            <a:ext cx="1569660" cy="92333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US" sz="5400" b="1" spc="-300" dirty="0">
                <a:solidFill>
                  <a:srgbClr val="495E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Gotham Book" panose="020B0604030504040204" pitchFamily="34" charset="0"/>
                <a:cs typeface="Gotham Book" panose="020B0604030504040204" pitchFamily="34" charset="0"/>
              </a:rPr>
              <a:t>2019</a:t>
            </a:r>
            <a:endParaRPr lang="en-GB" sz="5400" b="1" spc="-300" dirty="0">
              <a:solidFill>
                <a:srgbClr val="495E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otham Book" panose="020B0604030504040204" pitchFamily="34" charset="0"/>
              <a:cs typeface="Gotham Book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488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40" userDrawn="1">
          <p15:clr>
            <a:srgbClr val="FBAE40"/>
          </p15:clr>
        </p15:guide>
        <p15:guide id="2" orient="horz" pos="45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red and white striped blanket&#10;&#10;Description generated with very high confidence">
            <a:extLst>
              <a:ext uri="{FF2B5EF4-FFF2-40B4-BE49-F238E27FC236}">
                <a16:creationId xmlns:a16="http://schemas.microsoft.com/office/drawing/2014/main" id="{4C5BE1D7-8EBA-4076-94AD-B4FA2C5A11DA}"/>
              </a:ext>
            </a:extLst>
          </p:cNvPr>
          <p:cNvPicPr>
            <a:picLocks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6834377" y="1500376"/>
            <a:ext cx="6858001" cy="385724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7923811-0FEF-482F-94FE-DBC838B046B2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 bwMode="auto">
          <a:xfrm>
            <a:off x="4103357" y="4053274"/>
            <a:ext cx="7418389" cy="615553"/>
          </a:xfr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4000" b="0" i="0" u="none" baseline="0">
                <a:solidFill>
                  <a:srgbClr val="1D1F1F"/>
                </a:solidFill>
                <a:latin typeface="Helvetica" panose="020B0604020202020204" pitchFamily="34" charset="0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dirty="0"/>
              <a:t>Section divider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2046EF-77D3-4B87-8032-FA58B130489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66104" y="1398852"/>
            <a:ext cx="3333750" cy="3333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1DD86E-D1A3-4925-8B94-147A63823AB9}"/>
              </a:ext>
            </a:extLst>
          </p:cNvPr>
          <p:cNvSpPr txBox="1"/>
          <p:nvPr userDrawn="1"/>
        </p:nvSpPr>
        <p:spPr>
          <a:xfrm>
            <a:off x="1348149" y="4370455"/>
            <a:ext cx="1569660" cy="92333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US" sz="5400" b="1" spc="-300" dirty="0">
                <a:solidFill>
                  <a:srgbClr val="495E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Gotham Book" panose="020B0604030504040204" pitchFamily="34" charset="0"/>
                <a:cs typeface="Gotham Book" panose="020B0604030504040204" pitchFamily="34" charset="0"/>
              </a:rPr>
              <a:t>2019</a:t>
            </a:r>
            <a:endParaRPr lang="en-GB" sz="5400" b="1" spc="-300" dirty="0">
              <a:solidFill>
                <a:srgbClr val="495E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otham Book" panose="020B0604030504040204" pitchFamily="34" charset="0"/>
              <a:cs typeface="Gotham Book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05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ED66FC-63DD-431A-AE09-E6221F2B8444}"/>
              </a:ext>
            </a:extLst>
          </p:cNvPr>
          <p:cNvSpPr/>
          <p:nvPr userDrawn="1"/>
        </p:nvSpPr>
        <p:spPr>
          <a:xfrm>
            <a:off x="5106140" y="0"/>
            <a:ext cx="708586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0" name="Picture 9" descr="A red and white striped blanket&#10;&#10;Description generated with very high confidence">
            <a:extLst>
              <a:ext uri="{FF2B5EF4-FFF2-40B4-BE49-F238E27FC236}">
                <a16:creationId xmlns:a16="http://schemas.microsoft.com/office/drawing/2014/main" id="{4C5BE1D7-8EBA-4076-94AD-B4FA2C5A11DA}"/>
              </a:ext>
            </a:extLst>
          </p:cNvPr>
          <p:cNvPicPr>
            <a:picLocks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1507371" y="1500377"/>
            <a:ext cx="6858001" cy="385724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7923811-0FEF-482F-94FE-DBC838B046B2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 bwMode="auto">
          <a:xfrm>
            <a:off x="5253047" y="4544632"/>
            <a:ext cx="6556365" cy="615553"/>
          </a:xfr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4000" b="0" i="0" u="none" baseline="0">
                <a:solidFill>
                  <a:srgbClr val="1D1F1F"/>
                </a:solidFill>
                <a:latin typeface="Helvetica" panose="020B0604020202020204" pitchFamily="34" charset="0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dirty="0"/>
              <a:t>Section divider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2046EF-77D3-4B87-8032-FA58B130489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41760" y="1398852"/>
            <a:ext cx="3333750" cy="3333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D28933-3FF6-40C5-B9AA-19CB549844AA}"/>
              </a:ext>
            </a:extLst>
          </p:cNvPr>
          <p:cNvSpPr txBox="1"/>
          <p:nvPr userDrawn="1"/>
        </p:nvSpPr>
        <p:spPr>
          <a:xfrm>
            <a:off x="2523805" y="4390743"/>
            <a:ext cx="1569660" cy="92333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US" sz="5400" b="1" spc="-300" dirty="0">
                <a:solidFill>
                  <a:srgbClr val="495E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Gotham Book" panose="020B0604030504040204" pitchFamily="34" charset="0"/>
                <a:cs typeface="Gotham Book" panose="020B0604030504040204" pitchFamily="34" charset="0"/>
              </a:rPr>
              <a:t>2019</a:t>
            </a:r>
            <a:endParaRPr lang="en-GB" sz="5400" b="1" spc="-300" dirty="0">
              <a:solidFill>
                <a:srgbClr val="495E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otham Book" panose="020B0604030504040204" pitchFamily="34" charset="0"/>
              <a:cs typeface="Gotham Book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46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7C09-57AE-4C7C-98B8-D73226E2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11E33-625B-4474-8B7F-1610F6786765}"/>
              </a:ext>
            </a:extLst>
          </p:cNvPr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 bwMode="auto">
          <a:xfrm>
            <a:off x="383384" y="1682712"/>
            <a:ext cx="11424000" cy="4509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/>
          <a:lstStyle>
            <a:lvl1pPr>
              <a:defRPr kumimoji="0"/>
            </a:lvl1pPr>
            <a:lvl2pPr>
              <a:defRPr kumimoji="0"/>
            </a:lvl2pPr>
            <a:lvl3pPr>
              <a:defRPr kumimoji="0"/>
            </a:lvl3pPr>
            <a:lvl4pPr>
              <a:defRPr kumimoji="0"/>
            </a:lvl4pPr>
            <a:lvl5pPr>
              <a:defRPr kumimoj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08567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7C09-57AE-4C7C-98B8-D73226E2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11E33-625B-4474-8B7F-1610F6786765}"/>
              </a:ext>
            </a:extLst>
          </p:cNvPr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 bwMode="auto">
          <a:xfrm>
            <a:off x="383384" y="1682712"/>
            <a:ext cx="5400000" cy="4509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>
            <a:noAutofit/>
          </a:bodyPr>
          <a:lstStyle>
            <a:lvl1pPr>
              <a:defRPr kumimoji="0"/>
            </a:lvl1pPr>
            <a:lvl2pPr>
              <a:defRPr kumimoji="0"/>
            </a:lvl2pPr>
            <a:lvl3pPr>
              <a:defRPr kumimoji="0"/>
            </a:lvl3pPr>
            <a:lvl4pPr>
              <a:defRPr kumimoji="0"/>
            </a:lvl4pPr>
            <a:lvl5pPr>
              <a:defRPr kumimoj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529EC3-081C-47FC-B774-A421358BCC0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07384" y="1682712"/>
            <a:ext cx="5400000" cy="4509288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21355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7C09-57AE-4C7C-98B8-D73226E2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73125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2BE351E-3CD3-4D12-BCFA-ACCAE54A9F14}"/>
              </a:ext>
            </a:extLst>
          </p:cNvPr>
          <p:cNvGrpSpPr/>
          <p:nvPr userDrawn="1"/>
        </p:nvGrpSpPr>
        <p:grpSpPr>
          <a:xfrm>
            <a:off x="1059" y="0"/>
            <a:ext cx="12192000" cy="6871644"/>
            <a:chOff x="1059" y="0"/>
            <a:chExt cx="12192000" cy="687164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20811E7-779A-442C-9D6A-61F2E925DC2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59" y="0"/>
              <a:ext cx="12192000" cy="6871644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F36600-5903-4313-B9C6-BB2D81749BBD}"/>
                </a:ext>
              </a:extLst>
            </p:cNvPr>
            <p:cNvGrpSpPr/>
            <p:nvPr userDrawn="1"/>
          </p:nvGrpSpPr>
          <p:grpSpPr>
            <a:xfrm>
              <a:off x="8391711" y="749755"/>
              <a:ext cx="3432441" cy="4775692"/>
              <a:chOff x="8391711" y="749755"/>
              <a:chExt cx="3432441" cy="4775692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F0D93BBE-C2CF-4B8D-BE84-BDE427626B1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8391711" y="749755"/>
                <a:ext cx="3432441" cy="3641270"/>
              </a:xfrm>
              <a:prstGeom prst="rect">
                <a:avLst/>
              </a:prstGeom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</p:pic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961D6C6-7093-418E-806C-E8C5B5DD1E77}"/>
                  </a:ext>
                </a:extLst>
              </p:cNvPr>
              <p:cNvSpPr/>
              <p:nvPr userDrawn="1"/>
            </p:nvSpPr>
            <p:spPr>
              <a:xfrm rot="719312">
                <a:off x="10761109" y="4600738"/>
                <a:ext cx="1000125" cy="924709"/>
              </a:xfrm>
              <a:prstGeom prst="ellipse">
                <a:avLst/>
              </a:prstGeom>
              <a:solidFill>
                <a:srgbClr val="E7232F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F0562AA5-6BF6-4C62-AF5E-85FE48A7124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5429" y="1484124"/>
            <a:ext cx="3333750" cy="3333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080355-DD2D-49CA-A621-A82FC4FD89F8}"/>
              </a:ext>
            </a:extLst>
          </p:cNvPr>
          <p:cNvSpPr txBox="1"/>
          <p:nvPr userDrawn="1"/>
        </p:nvSpPr>
        <p:spPr>
          <a:xfrm>
            <a:off x="1927474" y="4459764"/>
            <a:ext cx="1569660" cy="92333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US" sz="5400" b="1" spc="-300" dirty="0">
                <a:solidFill>
                  <a:srgbClr val="495E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Gotham Book" panose="020B0604030504040204" pitchFamily="34" charset="0"/>
                <a:cs typeface="Gotham Book" panose="020B0604030504040204" pitchFamily="34" charset="0"/>
              </a:rPr>
              <a:t>2019</a:t>
            </a:r>
            <a:endParaRPr lang="en-GB" sz="5400" b="1" spc="-300" dirty="0">
              <a:solidFill>
                <a:srgbClr val="495E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otham Book" panose="020B0604030504040204" pitchFamily="34" charset="0"/>
              <a:cs typeface="Gotham Book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647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40">
          <p15:clr>
            <a:srgbClr val="FBAE40"/>
          </p15:clr>
        </p15:guide>
        <p15:guide id="2" orient="horz" pos="45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>
            <a:extLst>
              <a:ext uri="{FF2B5EF4-FFF2-40B4-BE49-F238E27FC236}">
                <a16:creationId xmlns:a16="http://schemas.microsoft.com/office/drawing/2014/main" id="{77EDD548-8252-4718-B769-39DCCA1691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" y="0"/>
            <a:ext cx="121920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uppieren 11">
            <a:extLst>
              <a:ext uri="{FF2B5EF4-FFF2-40B4-BE49-F238E27FC236}">
                <a16:creationId xmlns:a16="http://schemas.microsoft.com/office/drawing/2014/main" id="{CD53B230-A8A0-4ED1-AE95-04465052EE0A}"/>
              </a:ext>
            </a:extLst>
          </p:cNvPr>
          <p:cNvGrpSpPr/>
          <p:nvPr userDrawn="1"/>
        </p:nvGrpSpPr>
        <p:grpSpPr>
          <a:xfrm>
            <a:off x="-109797" y="2177877"/>
            <a:ext cx="7601991" cy="3240618"/>
            <a:chOff x="1688863" y="2528953"/>
            <a:chExt cx="5451536" cy="2326853"/>
          </a:xfrm>
        </p:grpSpPr>
        <p:pic>
          <p:nvPicPr>
            <p:cNvPr id="22" name="_effect">
              <a:extLst>
                <a:ext uri="{FF2B5EF4-FFF2-40B4-BE49-F238E27FC236}">
                  <a16:creationId xmlns:a16="http://schemas.microsoft.com/office/drawing/2014/main" id="{7EDC03CD-8167-42DC-962E-F82DC1BB73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 rot="652152">
              <a:off x="2464356" y="3763284"/>
              <a:ext cx="3693744" cy="806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_effect">
              <a:extLst>
                <a:ext uri="{FF2B5EF4-FFF2-40B4-BE49-F238E27FC236}">
                  <a16:creationId xmlns:a16="http://schemas.microsoft.com/office/drawing/2014/main" id="{C0BA8AE7-7660-4D1F-9A35-4FBE6DA0B9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 rot="21373484">
              <a:off x="1688863" y="3560343"/>
              <a:ext cx="2530576" cy="806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_effect">
              <a:extLst>
                <a:ext uri="{FF2B5EF4-FFF2-40B4-BE49-F238E27FC236}">
                  <a16:creationId xmlns:a16="http://schemas.microsoft.com/office/drawing/2014/main" id="{930159DA-72E3-43BA-BC6D-F1B47E4086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 rot="21373484">
              <a:off x="4609823" y="4049633"/>
              <a:ext cx="2530576" cy="806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_color1">
              <a:extLst>
                <a:ext uri="{FF2B5EF4-FFF2-40B4-BE49-F238E27FC236}">
                  <a16:creationId xmlns:a16="http://schemas.microsoft.com/office/drawing/2014/main" id="{8FD4C1E6-7AD1-45DB-BB1E-4BAF244C23DE}"/>
                </a:ext>
              </a:extLst>
            </p:cNvPr>
            <p:cNvSpPr/>
            <p:nvPr/>
          </p:nvSpPr>
          <p:spPr bwMode="gray">
            <a:xfrm>
              <a:off x="2340626" y="2528953"/>
              <a:ext cx="1520693" cy="1520694"/>
            </a:xfrm>
            <a:prstGeom prst="roundRect">
              <a:avLst/>
            </a:prstGeom>
            <a:gradFill>
              <a:gsLst>
                <a:gs pos="97000">
                  <a:schemeClr val="accent1">
                    <a:lumMod val="50000"/>
                  </a:schemeClr>
                </a:gs>
                <a:gs pos="65407">
                  <a:schemeClr val="accent1"/>
                </a:gs>
                <a:gs pos="37000">
                  <a:schemeClr val="accent1"/>
                </a:gs>
                <a:gs pos="13000">
                  <a:schemeClr val="accent1">
                    <a:lumMod val="60000"/>
                    <a:lumOff val="40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50800" dir="5400000" algn="ctr" rotWithShape="0">
                <a:srgbClr val="000000">
                  <a:alpha val="43137"/>
                </a:srgbClr>
              </a:outerShdw>
            </a:effectLst>
            <a:scene3d>
              <a:camera prst="perspectiveContrastingRightFacing" fov="4800000">
                <a:rot lat="868652" lon="20663751" rev="61968"/>
              </a:camera>
              <a:lightRig rig="threePt" dir="t">
                <a:rot lat="0" lon="0" rev="1800000"/>
              </a:lightRig>
            </a:scene3d>
            <a:sp3d extrusionH="444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432000" rtlCol="0" anchor="ctr"/>
            <a:lstStyle/>
            <a:p>
              <a:pPr algn="ctr"/>
              <a:r>
                <a:rPr lang="de-DE" sz="15200" b="1" dirty="0">
                  <a:effectLst>
                    <a:innerShdw blurRad="101600" dist="25400" dir="16200000">
                      <a:prstClr val="black">
                        <a:alpha val="51000"/>
                      </a:prstClr>
                    </a:innerShdw>
                  </a:effectLst>
                  <a:latin typeface="Times New Roman" pitchFamily="18" charset="0"/>
                  <a:cs typeface="Times New Roman" pitchFamily="18" charset="0"/>
                </a:rPr>
                <a:t>Q</a:t>
              </a:r>
            </a:p>
          </p:txBody>
        </p:sp>
        <p:sp>
          <p:nvSpPr>
            <p:cNvPr id="26" name="_color1">
              <a:extLst>
                <a:ext uri="{FF2B5EF4-FFF2-40B4-BE49-F238E27FC236}">
                  <a16:creationId xmlns:a16="http://schemas.microsoft.com/office/drawing/2014/main" id="{AD6E1522-C941-43E4-BF3C-1C11BE1A77C5}"/>
                </a:ext>
              </a:extLst>
            </p:cNvPr>
            <p:cNvSpPr/>
            <p:nvPr/>
          </p:nvSpPr>
          <p:spPr bwMode="gray">
            <a:xfrm>
              <a:off x="3545061" y="2743240"/>
              <a:ext cx="1520694" cy="1520694"/>
            </a:xfrm>
            <a:prstGeom prst="roundRect">
              <a:avLst/>
            </a:prstGeom>
            <a:gradFill>
              <a:gsLst>
                <a:gs pos="71000">
                  <a:srgbClr val="969696"/>
                </a:gs>
                <a:gs pos="13000">
                  <a:srgbClr val="E6E6E6"/>
                </a:gs>
              </a:gsLst>
              <a:lin ang="2700000" scaled="0"/>
            </a:gradFill>
            <a:ln>
              <a:noFill/>
            </a:ln>
            <a:effectLst>
              <a:outerShdw blurRad="266700" dist="368300" dir="10800000" algn="r" rotWithShape="0">
                <a:prstClr val="black">
                  <a:alpha val="52000"/>
                </a:prstClr>
              </a:outerShdw>
            </a:effectLst>
            <a:scene3d>
              <a:camera prst="perspectiveContrastingRightFacing" fov="4800000">
                <a:rot lat="21329594" lon="1612433" rev="21014488"/>
              </a:camera>
              <a:lightRig rig="threePt" dir="t">
                <a:rot lat="0" lon="0" rev="16800000"/>
              </a:lightRig>
            </a:scene3d>
            <a:sp3d extrusionH="444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360000" rtlCol="0" anchor="ctr"/>
            <a:lstStyle/>
            <a:p>
              <a:pPr algn="ctr"/>
              <a:r>
                <a:rPr lang="de-DE" sz="15200" b="1" dirty="0">
                  <a:effectLst>
                    <a:innerShdw blurRad="101600" dist="25400" dir="16200000">
                      <a:prstClr val="black">
                        <a:alpha val="51000"/>
                      </a:prstClr>
                    </a:innerShdw>
                  </a:effectLst>
                  <a:latin typeface="Times New Roman" pitchFamily="18" charset="0"/>
                  <a:cs typeface="Times New Roman" pitchFamily="18" charset="0"/>
                </a:rPr>
                <a:t>&amp;</a:t>
              </a:r>
            </a:p>
          </p:txBody>
        </p:sp>
        <p:sp>
          <p:nvSpPr>
            <p:cNvPr id="27" name="_color1">
              <a:extLst>
                <a:ext uri="{FF2B5EF4-FFF2-40B4-BE49-F238E27FC236}">
                  <a16:creationId xmlns:a16="http://schemas.microsoft.com/office/drawing/2014/main" id="{A8E933FF-0219-4E3F-A981-C4E9A0C7078C}"/>
                </a:ext>
              </a:extLst>
            </p:cNvPr>
            <p:cNvSpPr/>
            <p:nvPr/>
          </p:nvSpPr>
          <p:spPr bwMode="gray">
            <a:xfrm>
              <a:off x="5075851" y="3051766"/>
              <a:ext cx="1520693" cy="1520694"/>
            </a:xfrm>
            <a:prstGeom prst="roundRect">
              <a:avLst/>
            </a:prstGeom>
            <a:gradFill>
              <a:gsLst>
                <a:gs pos="97000">
                  <a:schemeClr val="accent1">
                    <a:lumMod val="50000"/>
                  </a:schemeClr>
                </a:gs>
                <a:gs pos="65407">
                  <a:schemeClr val="accent1"/>
                </a:gs>
                <a:gs pos="37000">
                  <a:schemeClr val="accent1"/>
                </a:gs>
                <a:gs pos="13000">
                  <a:schemeClr val="accent1">
                    <a:lumMod val="60000"/>
                    <a:lumOff val="40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304800" dist="101600" dir="10200000" algn="br" rotWithShape="0">
                <a:prstClr val="black">
                  <a:alpha val="40000"/>
                </a:prstClr>
              </a:outerShdw>
            </a:effectLst>
            <a:scene3d>
              <a:camera prst="perspectiveContrastingRightFacing" fov="4800000">
                <a:rot lat="868650" lon="20663754" rev="61970"/>
              </a:camera>
              <a:lightRig rig="threePt" dir="t">
                <a:rot lat="0" lon="0" rev="1800000"/>
              </a:lightRig>
            </a:scene3d>
            <a:sp3d extrusionH="444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360000" rtlCol="0" anchor="ctr"/>
            <a:lstStyle/>
            <a:p>
              <a:pPr algn="ctr"/>
              <a:r>
                <a:rPr lang="de-DE" sz="15200" b="1" dirty="0">
                  <a:effectLst>
                    <a:innerShdw blurRad="101600" dist="25400" dir="16200000">
                      <a:prstClr val="black">
                        <a:alpha val="51000"/>
                      </a:prstClr>
                    </a:innerShdw>
                  </a:effectLst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F0562AA5-6BF6-4C62-AF5E-85FE48A7124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861612" y="2094680"/>
            <a:ext cx="3333750" cy="3333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778D1B1-C69B-4C08-BE21-917D272F5215}"/>
              </a:ext>
            </a:extLst>
          </p:cNvPr>
          <p:cNvSpPr txBox="1"/>
          <p:nvPr userDrawn="1"/>
        </p:nvSpPr>
        <p:spPr>
          <a:xfrm>
            <a:off x="8743657" y="5071786"/>
            <a:ext cx="1569660" cy="92333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US" sz="5400" b="1" spc="-300" dirty="0">
                <a:solidFill>
                  <a:srgbClr val="495E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Gotham Book" panose="020B0604030504040204" pitchFamily="34" charset="0"/>
                <a:cs typeface="Gotham Book" panose="020B0604030504040204" pitchFamily="34" charset="0"/>
              </a:rPr>
              <a:t>2019</a:t>
            </a:r>
            <a:endParaRPr lang="en-GB" sz="5400" b="1" spc="-300" dirty="0">
              <a:solidFill>
                <a:srgbClr val="495E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otham Book" panose="020B0604030504040204" pitchFamily="34" charset="0"/>
              <a:cs typeface="Gotham Book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66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40">
          <p15:clr>
            <a:srgbClr val="FBAE40"/>
          </p15:clr>
        </p15:guide>
        <p15:guide id="2" orient="horz" pos="45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red and white striped blanket&#10;&#10;Description generated with very high confidence">
            <a:extLst>
              <a:ext uri="{FF2B5EF4-FFF2-40B4-BE49-F238E27FC236}">
                <a16:creationId xmlns:a16="http://schemas.microsoft.com/office/drawing/2014/main" id="{1DDBD2F3-1382-436F-B8B5-F7D80DB2BC42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600" y="-63796"/>
            <a:ext cx="121932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BD2EBD-CCF8-4996-B50A-CB27F91245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8966" y="324468"/>
            <a:ext cx="948418" cy="94841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54DF6F9-0D68-4C7D-B7FF-32754DCBD2CE}"/>
              </a:ext>
            </a:extLst>
          </p:cNvPr>
          <p:cNvSpPr txBox="1"/>
          <p:nvPr userDrawn="1"/>
        </p:nvSpPr>
        <p:spPr>
          <a:xfrm>
            <a:off x="433863" y="1081283"/>
            <a:ext cx="11318899" cy="264687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600" spc="300" baseline="0" dirty="0">
                <a:solidFill>
                  <a:srgbClr val="E7232F"/>
                </a:solidFill>
                <a:latin typeface="Impact" panose="020B0806030902050204" pitchFamily="34" charset="0"/>
                <a:ea typeface="Gotham Book" panose="020B0604030504040204" pitchFamily="34" charset="0"/>
                <a:cs typeface="Gotham Book" panose="020B0604030504040204" pitchFamily="34" charset="0"/>
              </a:rPr>
              <a:t>Thank you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7CA341-FBB5-442E-9950-6E8933215932}"/>
              </a:ext>
            </a:extLst>
          </p:cNvPr>
          <p:cNvSpPr/>
          <p:nvPr userDrawn="1"/>
        </p:nvSpPr>
        <p:spPr>
          <a:xfrm>
            <a:off x="-600" y="5469928"/>
            <a:ext cx="12193200" cy="14465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E2DC29-EEEA-4FCE-B7AD-B068CF3CCDAB}"/>
              </a:ext>
            </a:extLst>
          </p:cNvPr>
          <p:cNvCxnSpPr/>
          <p:nvPr userDrawn="1"/>
        </p:nvCxnSpPr>
        <p:spPr>
          <a:xfrm>
            <a:off x="-600" y="5411449"/>
            <a:ext cx="121932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361D3A-98A4-474B-9581-5F39AD091EF9}"/>
              </a:ext>
            </a:extLst>
          </p:cNvPr>
          <p:cNvGrpSpPr/>
          <p:nvPr userDrawn="1"/>
        </p:nvGrpSpPr>
        <p:grpSpPr>
          <a:xfrm>
            <a:off x="2268336" y="5646600"/>
            <a:ext cx="7634712" cy="1140073"/>
            <a:chOff x="2176706" y="5567671"/>
            <a:chExt cx="7634712" cy="1140073"/>
          </a:xfrm>
        </p:grpSpPr>
        <p:pic>
          <p:nvPicPr>
            <p:cNvPr id="26" name="Picture 25" descr="A close up of a logo&#10;&#10;Description automatically generated">
              <a:extLst>
                <a:ext uri="{FF2B5EF4-FFF2-40B4-BE49-F238E27FC236}">
                  <a16:creationId xmlns:a16="http://schemas.microsoft.com/office/drawing/2014/main" id="{DB325129-626C-464D-8254-8254FE2F0A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2176706" y="5567671"/>
              <a:ext cx="3143972" cy="1140073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88A3E8F-0B2D-4595-BF3A-4F0DACB2E5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5983754" y="5661466"/>
              <a:ext cx="3827664" cy="956916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17B2384-74FE-4FD0-8573-988427445EF1}"/>
              </a:ext>
            </a:extLst>
          </p:cNvPr>
          <p:cNvSpPr txBox="1"/>
          <p:nvPr userDrawn="1"/>
        </p:nvSpPr>
        <p:spPr>
          <a:xfrm>
            <a:off x="10862534" y="1095339"/>
            <a:ext cx="941283" cy="58477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US" sz="3200" b="1" spc="-300" dirty="0">
                <a:solidFill>
                  <a:srgbClr val="495E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Gotham Book" panose="020B0604030504040204" pitchFamily="34" charset="0"/>
                <a:cs typeface="Gotham Book" panose="020B0604030504040204" pitchFamily="34" charset="0"/>
              </a:rPr>
              <a:t>2019</a:t>
            </a:r>
            <a:endParaRPr lang="en-GB" sz="3200" b="1" spc="-300" dirty="0">
              <a:solidFill>
                <a:srgbClr val="495E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otham Book" panose="020B0604030504040204" pitchFamily="34" charset="0"/>
              <a:cs typeface="Gotham Book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073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40">
          <p15:clr>
            <a:srgbClr val="FBAE40"/>
          </p15:clr>
        </p15:guide>
        <p15:guide id="2" orient="horz" pos="45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4E96A8-D97F-4D7E-99CE-472EC0332691}"/>
              </a:ext>
            </a:extLst>
          </p:cNvPr>
          <p:cNvGrpSpPr/>
          <p:nvPr userDrawn="1"/>
        </p:nvGrpSpPr>
        <p:grpSpPr>
          <a:xfrm>
            <a:off x="-600" y="1461262"/>
            <a:ext cx="12193200" cy="5462052"/>
            <a:chOff x="-600" y="5411449"/>
            <a:chExt cx="12193200" cy="144655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048E7C4-27B7-4C64-83AA-52A63717C548}"/>
                </a:ext>
              </a:extLst>
            </p:cNvPr>
            <p:cNvSpPr/>
            <p:nvPr userDrawn="1"/>
          </p:nvSpPr>
          <p:spPr>
            <a:xfrm>
              <a:off x="-600" y="5411449"/>
              <a:ext cx="12193200" cy="1446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400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D5C9ED9-FEFB-4C18-852A-0B8BD505F168}"/>
                </a:ext>
              </a:extLst>
            </p:cNvPr>
            <p:cNvCxnSpPr/>
            <p:nvPr userDrawn="1"/>
          </p:nvCxnSpPr>
          <p:spPr>
            <a:xfrm>
              <a:off x="-600" y="5411449"/>
              <a:ext cx="121932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3386" y="780443"/>
            <a:ext cx="10416274" cy="49244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83384" y="1682712"/>
            <a:ext cx="11424000" cy="45092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F9ABB3-E86F-45E8-88A8-BDE32511B17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8966" y="324468"/>
            <a:ext cx="948418" cy="9484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5DBE4B2-5231-44F7-AFD0-30A3C320D1E7}"/>
              </a:ext>
            </a:extLst>
          </p:cNvPr>
          <p:cNvSpPr txBox="1"/>
          <p:nvPr userDrawn="1"/>
        </p:nvSpPr>
        <p:spPr>
          <a:xfrm>
            <a:off x="363665" y="6234491"/>
            <a:ext cx="1056700" cy="6463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US" sz="3600" b="1" spc="-300" dirty="0">
                <a:solidFill>
                  <a:srgbClr val="495E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Gotham Book" panose="020B0604030504040204" pitchFamily="34" charset="0"/>
                <a:cs typeface="Gotham Book" panose="020B0604030504040204" pitchFamily="34" charset="0"/>
              </a:rPr>
              <a:t>2019</a:t>
            </a:r>
            <a:endParaRPr lang="en-GB" sz="3600" b="1" spc="-300" dirty="0">
              <a:solidFill>
                <a:srgbClr val="495E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otham Book" panose="020B0604030504040204" pitchFamily="34" charset="0"/>
              <a:cs typeface="Gotham Book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45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72" r:id="rId2"/>
    <p:sldLayoutId id="2147483773" r:id="rId3"/>
    <p:sldLayoutId id="2147483768" r:id="rId4"/>
    <p:sldLayoutId id="2147483769" r:id="rId5"/>
    <p:sldLayoutId id="2147483735" r:id="rId6"/>
    <p:sldLayoutId id="2147483770" r:id="rId7"/>
    <p:sldLayoutId id="2147483774" r:id="rId8"/>
    <p:sldLayoutId id="2147483771" r:id="rId9"/>
    <p:sldLayoutId id="2147483767" r:id="rId10"/>
  </p:sldLayoutIdLst>
  <p:hf sldNum="0" hdr="0" ftr="0" dt="0"/>
  <p:txStyles>
    <p:titleStyle>
      <a:lvl1pPr algn="l" defTabSz="457189" rtl="0" eaLnBrk="1" latinLnBrk="0" hangingPunct="1">
        <a:spcBef>
          <a:spcPct val="0"/>
        </a:spcBef>
        <a:buNone/>
        <a:defRPr sz="3200" b="0" i="0" kern="1200" cap="none" baseline="0">
          <a:solidFill>
            <a:schemeClr val="tx2"/>
          </a:solidFill>
          <a:latin typeface="+mj-lt"/>
          <a:ea typeface="Gotham Book" panose="020F0502020204030204" pitchFamily="34" charset="0"/>
          <a:cs typeface="Gotham Book" panose="020F0502020204030204" pitchFamily="34" charset="0"/>
        </a:defRPr>
      </a:lvl1pPr>
      <a:lvl2pPr eaLnBrk="1" hangingPunct="1">
        <a:defRPr>
          <a:latin typeface="+mn-lt"/>
        </a:defRPr>
      </a:lvl2pPr>
      <a:lvl3pPr eaLnBrk="1" hangingPunct="1">
        <a:defRPr>
          <a:latin typeface="+mn-lt"/>
        </a:defRPr>
      </a:lvl3pPr>
      <a:lvl4pPr eaLnBrk="1" hangingPunct="1">
        <a:defRPr>
          <a:latin typeface="+mn-lt"/>
        </a:defRPr>
      </a:lvl4pPr>
      <a:lvl5pPr eaLnBrk="1" hangingPunct="1">
        <a:defRPr>
          <a:latin typeface="+mj-lt"/>
        </a:defRPr>
      </a:lvl5pPr>
      <a:lvl6pPr eaLnBrk="1" hangingPunct="1">
        <a:defRPr>
          <a:latin typeface="+mj-lt"/>
        </a:defRPr>
      </a:lvl6pPr>
      <a:lvl7pPr eaLnBrk="1" hangingPunct="1">
        <a:defRPr>
          <a:latin typeface="+mj-lt"/>
        </a:defRPr>
      </a:lvl7pPr>
      <a:lvl8pPr eaLnBrk="1" hangingPunct="1">
        <a:defRPr>
          <a:latin typeface="+mj-lt"/>
        </a:defRPr>
      </a:lvl8pPr>
      <a:lvl9pPr eaLnBrk="1" hangingPunct="1">
        <a:defRPr>
          <a:latin typeface="+mj-lt"/>
        </a:defRPr>
      </a:lvl9pPr>
    </p:titleStyle>
    <p:bodyStyle>
      <a:lvl1pPr marL="0" indent="0" algn="l" defTabSz="457189" rtl="0" eaLnBrk="1" latinLnBrk="0" hangingPunct="1">
        <a:spcBef>
          <a:spcPts val="1800"/>
        </a:spcBef>
        <a:spcAft>
          <a:spcPts val="300"/>
        </a:spcAft>
        <a:buFont typeface="Gotham Book"/>
        <a:buNone/>
        <a:tabLst>
          <a:tab pos="8570913" algn="r"/>
        </a:tabLst>
        <a:defRPr sz="1800" b="1" i="0" kern="1200">
          <a:solidFill>
            <a:schemeClr val="accent1"/>
          </a:solidFill>
          <a:latin typeface="+mn-lt"/>
          <a:ea typeface="Gotham Book" panose="020F0502020204030204" pitchFamily="34" charset="0"/>
          <a:cs typeface="Gotham Book" panose="020F0502020204030204" pitchFamily="34" charset="0"/>
        </a:defRPr>
      </a:lvl1pPr>
      <a:lvl2pPr marL="0" indent="0" algn="l" defTabSz="457189" rtl="0" eaLnBrk="1" latinLnBrk="0" hangingPunct="1">
        <a:spcBef>
          <a:spcPts val="600"/>
        </a:spcBef>
        <a:spcAft>
          <a:spcPts val="300"/>
        </a:spcAft>
        <a:buSzPct val="75000"/>
        <a:buFontTx/>
        <a:buNone/>
        <a:tabLst>
          <a:tab pos="8570913" algn="r"/>
        </a:tabLst>
        <a:defRPr sz="1800" b="0" i="0" kern="1200">
          <a:solidFill>
            <a:schemeClr val="tx2"/>
          </a:solidFill>
          <a:latin typeface="+mn-lt"/>
          <a:ea typeface="Gotham Book" panose="020F0502020204030204" pitchFamily="34" charset="0"/>
          <a:cs typeface="Gotham Book" panose="020F0502020204030204" pitchFamily="34" charset="0"/>
        </a:defRPr>
      </a:lvl2pPr>
      <a:lvl3pPr marL="270000" indent="-270000" algn="l" defTabSz="342900" rtl="0" eaLnBrk="1" latinLnBrk="0" hangingPunct="1">
        <a:spcBef>
          <a:spcPts val="300"/>
        </a:spcBef>
        <a:spcAft>
          <a:spcPts val="300"/>
        </a:spcAft>
        <a:buClr>
          <a:schemeClr val="tx2"/>
        </a:buClr>
        <a:buSzPct val="100000"/>
        <a:buFont typeface="Helvetica" panose="020B0604020202020204" pitchFamily="34" charset="0"/>
        <a:buChar char="≥"/>
        <a:tabLst>
          <a:tab pos="8570913" algn="r"/>
        </a:tabLst>
        <a:defRPr lang="en-GB" sz="1800" b="0" i="0" kern="1200" dirty="0" smtClean="0">
          <a:solidFill>
            <a:schemeClr val="tx2"/>
          </a:solidFill>
          <a:latin typeface="+mn-lt"/>
          <a:ea typeface="Gotham Book" panose="020B0604030504040204" pitchFamily="34" charset="0"/>
          <a:cs typeface="Gotham Book" panose="020F0502020204030204" pitchFamily="34" charset="0"/>
        </a:defRPr>
      </a:lvl3pPr>
      <a:lvl4pPr marL="540000" indent="-269875" algn="l" defTabSz="457189" rtl="0" eaLnBrk="1" latinLnBrk="0" hangingPunct="1">
        <a:spcBef>
          <a:spcPts val="300"/>
        </a:spcBef>
        <a:spcAft>
          <a:spcPts val="300"/>
        </a:spcAft>
        <a:buClr>
          <a:schemeClr val="tx2"/>
        </a:buClr>
        <a:buSzPct val="100000"/>
        <a:buFont typeface="Gotham Book" panose="020F0502020204030204" pitchFamily="34" charset="0"/>
        <a:buChar char="–"/>
        <a:tabLst>
          <a:tab pos="8570913" algn="r"/>
        </a:tabLst>
        <a:defRPr sz="1800" b="0" i="0" kern="1200" baseline="0">
          <a:solidFill>
            <a:schemeClr val="tx2"/>
          </a:solidFill>
          <a:latin typeface="+mn-lt"/>
          <a:ea typeface="Gotham Book" panose="020F0502020204030204" pitchFamily="34" charset="0"/>
          <a:cs typeface="Gotham Book" panose="020F0502020204030204" pitchFamily="34" charset="0"/>
        </a:defRPr>
      </a:lvl4pPr>
      <a:lvl5pPr marL="810000" indent="-270000" algn="l" defTabSz="457189" rtl="0" eaLnBrk="1" latinLnBrk="0" hangingPunct="1">
        <a:spcBef>
          <a:spcPts val="300"/>
        </a:spcBef>
        <a:spcAft>
          <a:spcPts val="300"/>
        </a:spcAft>
        <a:buClr>
          <a:schemeClr val="tx2"/>
        </a:buClr>
        <a:buSzPct val="100000"/>
        <a:buFont typeface="Gotham Book" panose="020F0502020204030204" pitchFamily="34" charset="0"/>
        <a:buChar char="•"/>
        <a:tabLst>
          <a:tab pos="8570913" algn="r"/>
        </a:tabLst>
        <a:defRPr sz="1800" b="0" i="0" kern="1200" baseline="0">
          <a:solidFill>
            <a:schemeClr val="tx2"/>
          </a:solidFill>
          <a:latin typeface="+mn-lt"/>
          <a:ea typeface="Gotham Book" panose="020F0502020204030204" pitchFamily="34" charset="0"/>
          <a:cs typeface="Gotham Book" panose="020F0502020204030204" pitchFamily="34" charset="0"/>
        </a:defRPr>
      </a:lvl5pPr>
      <a:lvl6pPr marL="720000" indent="-180000" algn="l" defTabSz="457189" rtl="0" eaLnBrk="1" latinLnBrk="0" hangingPunct="1">
        <a:spcBef>
          <a:spcPts val="0"/>
        </a:spcBef>
        <a:spcAft>
          <a:spcPts val="300"/>
        </a:spcAft>
        <a:buFont typeface="Gotham Book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Gotham Book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Gotham Book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Gotham Book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961" userDrawn="1">
          <p15:clr>
            <a:srgbClr val="F26B43"/>
          </p15:clr>
        </p15:guide>
        <p15:guide id="1" orient="horz" pos="867" userDrawn="1">
          <p15:clr>
            <a:srgbClr val="F26B43"/>
          </p15:clr>
        </p15:guide>
        <p15:guide id="2" pos="7439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  <p15:guide id="6" orient="horz" pos="175" userDrawn="1">
          <p15:clr>
            <a:srgbClr val="F26B43"/>
          </p15:clr>
        </p15:guide>
        <p15:guide id="7" pos="37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sday.u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shCode/PowerShellPracticeAndStyle/issues/8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ms-vscode-remote.vscode-remote-extensionpac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arketplace.visualstudio.com/items?itemName=ms-vscode-remote.remote-ssh" TargetMode="External"/><Relationship Id="rId5" Type="http://schemas.openxmlformats.org/officeDocument/2006/relationships/hyperlink" Target="https://marketplace.visualstudio.com/items?itemName=ms-vscode-remote.remote-wsl" TargetMode="External"/><Relationship Id="rId4" Type="http://schemas.openxmlformats.org/officeDocument/2006/relationships/hyperlink" Target="https://marketplace.visualstudio.com/items?itemName=ms-vscode-remote.remote-container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ms-vscode.azure-accoun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Shell/vscode-powershel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PowerShell/PSScriptAnalyzer" TargetMode="External"/><Relationship Id="rId4" Type="http://schemas.openxmlformats.org/officeDocument/2006/relationships/hyperlink" Target="https://github.com/PowerShell/PowerShellEditorServices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0rp/ale" TargetMode="External"/><Relationship Id="rId3" Type="http://schemas.openxmlformats.org/officeDocument/2006/relationships/hyperlink" Target="https://www.powershellgallery.com/packages/PSScriptAnalyzer" TargetMode="External"/><Relationship Id="rId7" Type="http://schemas.openxmlformats.org/officeDocument/2006/relationships/hyperlink" Target="https://plugins.jetbrains.com/plugin/10249-powershel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scodehealth.readthedocs.io/en/latest/" TargetMode="External"/><Relationship Id="rId5" Type="http://schemas.openxmlformats.org/officeDocument/2006/relationships/hyperlink" Target="https://github.com/PowerShell/vscode-powershell" TargetMode="External"/><Relationship Id="rId4" Type="http://schemas.openxmlformats.org/officeDocument/2006/relationships/hyperlink" Target="https://marketplace.visualstudio.com/items?itemName=AdamRDriscoll.PowerShellToolsforVisualStudio2017-18561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Shell/PSScriptAnalyze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thieuBuisson" TargetMode="External"/><Relationship Id="rId3" Type="http://schemas.openxmlformats.org/officeDocument/2006/relationships/hyperlink" Target="https://www.powershellgallery.com/packages/InjectionHunter" TargetMode="External"/><Relationship Id="rId7" Type="http://schemas.openxmlformats.org/officeDocument/2006/relationships/hyperlink" Target="https://pscodehealth.readthedocs.io/en/lates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ThmsRynr/CustomPSSARules" TargetMode="External"/><Relationship Id="rId5" Type="http://schemas.openxmlformats.org/officeDocument/2006/relationships/hyperlink" Target="https://twitter.com/mrthomasrayner?lang=en" TargetMode="External"/><Relationship Id="rId10" Type="http://schemas.openxmlformats.org/officeDocument/2006/relationships/hyperlink" Target="https://github.com/bergmeister/posh-profile/blob/master/test/psscriptanalyzer.tests.ps1" TargetMode="External"/><Relationship Id="rId4" Type="http://schemas.openxmlformats.org/officeDocument/2006/relationships/hyperlink" Target="https://devblogs.microsoft.com/powershell/powershell-injection-hunter-security-auditing-for-powershell-scripts/" TargetMode="External"/><Relationship Id="rId9" Type="http://schemas.openxmlformats.org/officeDocument/2006/relationships/hyperlink" Target="https://christophbergmeister.visualstudio.com/PSCodeHealth%20Demo/PSCodeHealth%20Demo%20Team/_build/results?buildId=27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Shell/PSScriptAnalyzer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js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getstarted/userinterfa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ode.visualstudio.com/docs/getstarted/keybindings" TargetMode="External"/><Relationship Id="rId4" Type="http://schemas.openxmlformats.org/officeDocument/2006/relationships/hyperlink" Target="https://code.visualstudio.com/docs/getstarted/tips-and-trick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items?itemName=DougFinke.vscode-PSStackoverflow" TargetMode="External"/><Relationship Id="rId3" Type="http://schemas.openxmlformats.org/officeDocument/2006/relationships/hyperlink" Target="https://marketplace.visualstudio.com/items?itemName=ms-vscode.PowerShell" TargetMode="External"/><Relationship Id="rId7" Type="http://schemas.openxmlformats.org/officeDocument/2006/relationships/hyperlink" Target="https://marketplace.visualstudio.com/items?itemName=justin-grote.better-powershell-syntax-highlight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arketplace.visualstudio.com/items?itemName=ironmansoftware.powershellprotools" TargetMode="External"/><Relationship Id="rId5" Type="http://schemas.openxmlformats.org/officeDocument/2006/relationships/hyperlink" Target="https://marketplace.visualstudio.com/items?itemName=nachocab.highlight-dodgy-characters" TargetMode="External"/><Relationship Id="rId4" Type="http://schemas.openxmlformats.org/officeDocument/2006/relationships/hyperlink" Target="https://marketplace.visualstudio.com/items?itemName=ms-vscode.PowerShell-Previe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uk/url?sa=t&amp;rct=j&amp;q=&amp;esrc=s&amp;source=web&amp;cd=1&amp;cad=rja&amp;uact=8&amp;ved=2ahUKEwi977PkhbDkAhWIiVwKHamkD4EQFjAAegQIAhAB&amp;url=https%3A%2F%2Fcode.visualstudio.com%2Fdocs%2Flanguages%2Fpowershell&amp;usg=AOvVaw3DT7R4JHCPxv9TibprGqB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cs.microsoft.com/en-us/powershell/scripting/components/vscode/how-to-replicate-the-ise-experience-in-vscode?view=powershell-6" TargetMode="External"/><Relationship Id="rId4" Type="http://schemas.openxmlformats.org/officeDocument/2006/relationships/hyperlink" Target="https://docs.microsoft.com/en-us/powershell/scripting/components/vscode/using-vscode?view=powershell-6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14EE-4D8C-453E-84E9-4B6B808D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357" y="3437721"/>
            <a:ext cx="7418388" cy="1231106"/>
          </a:xfrm>
        </p:spPr>
        <p:txBody>
          <a:bodyPr/>
          <a:lstStyle/>
          <a:p>
            <a:r>
              <a:rPr lang="en-GB" b="1" dirty="0">
                <a:hlinkClick r:id="rId3"/>
              </a:rPr>
              <a:t>Using VS-Code for PowerShell script Editing and Debugging</a:t>
            </a:r>
            <a:endParaRPr lang="en-GB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DC0CAFBA-60F2-42C1-B9D9-ABEDCE3C5B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Christoph Bergmeister</a:t>
            </a:r>
          </a:p>
        </p:txBody>
      </p:sp>
    </p:spTree>
    <p:extLst>
      <p:ext uri="{BB962C8B-B14F-4D97-AF65-F5344CB8AC3E}">
        <p14:creationId xmlns:p14="http://schemas.microsoft.com/office/powerpoint/2010/main" val="1610141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92A024-E4EE-47D8-AB9D-A7D87C2B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Formatting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EAD773-56AA-4ED0-8D9A-64B7FC532F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Very granular powershell.codeformatting.* settings</a:t>
            </a:r>
          </a:p>
          <a:p>
            <a:r>
              <a:rPr lang="en-GB" dirty="0"/>
              <a:t>1 simple setting to set the base: </a:t>
            </a:r>
            <a:r>
              <a:rPr lang="en-GB" dirty="0" err="1">
                <a:hlinkClick r:id="rId3"/>
              </a:rPr>
              <a:t>powershell.codeformatting.preset</a:t>
            </a:r>
            <a:endParaRPr lang="en-GB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/>
              <a:t>Custom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/>
              <a:t>Allman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/>
              <a:t>OTBS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Stroustroup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243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92A024-E4EE-47D8-AB9D-A7D87C2B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integrations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EAD773-56AA-4ED0-8D9A-64B7FC532F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Pester (Demo)</a:t>
            </a:r>
          </a:p>
          <a:p>
            <a:r>
              <a:rPr lang="en-GB" dirty="0"/>
              <a:t>Plaster</a:t>
            </a:r>
          </a:p>
        </p:txBody>
      </p:sp>
    </p:spTree>
    <p:extLst>
      <p:ext uri="{BB962C8B-B14F-4D97-AF65-F5344CB8AC3E}">
        <p14:creationId xmlns:p14="http://schemas.microsoft.com/office/powerpoint/2010/main" val="990506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92A024-E4EE-47D8-AB9D-A7D87C2B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Developing in a Container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EAD773-56AA-4ED0-8D9A-64B7FC532F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Remote development pack extension pack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Remote Containers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5"/>
              </a:rPr>
              <a:t>Remote WSL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6"/>
              </a:rPr>
              <a:t>Remote SSH</a:t>
            </a:r>
            <a:endParaRPr lang="en-GB" dirty="0"/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6573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92A024-E4EE-47D8-AB9D-A7D87C2B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CloudShell</a:t>
            </a:r>
            <a:r>
              <a:rPr lang="en-GB" dirty="0"/>
              <a:t> and VS-Code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EAD773-56AA-4ED0-8D9A-64B7FC532F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Install </a:t>
            </a:r>
            <a:r>
              <a:rPr lang="en-GB" dirty="0">
                <a:hlinkClick r:id="rId3"/>
              </a:rPr>
              <a:t>Azure Account </a:t>
            </a:r>
            <a:r>
              <a:rPr lang="en-GB" dirty="0"/>
              <a:t>extension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Command: Open Bash/PowerShell in </a:t>
            </a:r>
            <a:r>
              <a:rPr lang="en-GB" dirty="0" err="1"/>
              <a:t>CloudShell</a:t>
            </a:r>
            <a:r>
              <a:rPr lang="en-GB" dirty="0"/>
              <a:t> (prompts for login to Azure account the first time)</a:t>
            </a:r>
          </a:p>
          <a:p>
            <a:endParaRPr lang="en-GB" dirty="0"/>
          </a:p>
          <a:p>
            <a:r>
              <a:rPr lang="en-GB" dirty="0"/>
              <a:t>Usage example: Enable PS remoting: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Enable-</a:t>
            </a:r>
            <a:r>
              <a:rPr lang="en-GB" dirty="0" err="1"/>
              <a:t>AzVMPSRemoting</a:t>
            </a:r>
            <a:r>
              <a:rPr lang="en-GB" dirty="0"/>
              <a:t>  -Name $</a:t>
            </a:r>
            <a:r>
              <a:rPr lang="en-GB" dirty="0" err="1"/>
              <a:t>VMName</a:t>
            </a:r>
            <a:r>
              <a:rPr lang="en-GB" dirty="0"/>
              <a:t> -</a:t>
            </a:r>
            <a:r>
              <a:rPr lang="en-GB" dirty="0" err="1"/>
              <a:t>ResourceGroupName</a:t>
            </a:r>
            <a:r>
              <a:rPr lang="en-GB" dirty="0"/>
              <a:t> $</a:t>
            </a:r>
            <a:r>
              <a:rPr lang="en-GB" dirty="0" err="1"/>
              <a:t>RGName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 Invoke-</a:t>
            </a:r>
            <a:r>
              <a:rPr lang="en-GB" dirty="0" err="1"/>
              <a:t>AzVMCommand</a:t>
            </a:r>
            <a:r>
              <a:rPr lang="en-GB" dirty="0"/>
              <a:t> or Enter-</a:t>
            </a:r>
            <a:r>
              <a:rPr lang="en-GB" dirty="0" err="1"/>
              <a:t>AzVM</a:t>
            </a:r>
            <a:r>
              <a:rPr lang="en-GB" dirty="0"/>
              <a:t> cmdlet:</a:t>
            </a:r>
          </a:p>
          <a:p>
            <a:r>
              <a:rPr lang="en-GB" dirty="0"/>
              <a:t>Enter-</a:t>
            </a:r>
            <a:r>
              <a:rPr lang="en-GB" dirty="0" err="1"/>
              <a:t>AzVm</a:t>
            </a:r>
            <a:r>
              <a:rPr lang="en-GB" dirty="0"/>
              <a:t> -Name $</a:t>
            </a:r>
            <a:r>
              <a:rPr lang="en-GB" dirty="0" err="1"/>
              <a:t>VMName</a:t>
            </a:r>
            <a:r>
              <a:rPr lang="en-GB" dirty="0"/>
              <a:t> -</a:t>
            </a:r>
            <a:r>
              <a:rPr lang="en-GB" dirty="0" err="1"/>
              <a:t>ResourceGroupName</a:t>
            </a:r>
            <a:r>
              <a:rPr lang="en-GB" dirty="0"/>
              <a:t> $</a:t>
            </a:r>
            <a:r>
              <a:rPr lang="en-GB" dirty="0" err="1"/>
              <a:t>RGName</a:t>
            </a:r>
            <a:r>
              <a:rPr lang="en-GB" dirty="0"/>
              <a:t> -</a:t>
            </a:r>
            <a:r>
              <a:rPr lang="en-GB" dirty="0" err="1"/>
              <a:t>ScriptBlock</a:t>
            </a:r>
            <a:r>
              <a:rPr lang="en-GB" dirty="0"/>
              <a:t> –Credential (Get-Credential)</a:t>
            </a:r>
          </a:p>
        </p:txBody>
      </p:sp>
    </p:spTree>
    <p:extLst>
      <p:ext uri="{BB962C8B-B14F-4D97-AF65-F5344CB8AC3E}">
        <p14:creationId xmlns:p14="http://schemas.microsoft.com/office/powerpoint/2010/main" val="376983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92A024-E4EE-47D8-AB9D-A7D87C2B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of the VS-Code PS extension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EAD773-56AA-4ED0-8D9A-64B7FC532F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E59D3A-5751-4071-A21B-CF4A687A403B}"/>
              </a:ext>
            </a:extLst>
          </p:cNvPr>
          <p:cNvSpPr/>
          <p:nvPr/>
        </p:nvSpPr>
        <p:spPr>
          <a:xfrm>
            <a:off x="557941" y="1902692"/>
            <a:ext cx="7025114" cy="88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hlinkClick r:id="rId3"/>
              </a:rPr>
              <a:t>PowerShell/</a:t>
            </a:r>
            <a:r>
              <a:rPr lang="en-US" sz="3200" dirty="0" err="1">
                <a:hlinkClick r:id="rId3"/>
              </a:rPr>
              <a:t>vscode-powershell</a:t>
            </a:r>
            <a:endParaRPr lang="en-US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3E4738-D901-48A7-8233-4A1CFAD812D0}"/>
              </a:ext>
            </a:extLst>
          </p:cNvPr>
          <p:cNvSpPr/>
          <p:nvPr/>
        </p:nvSpPr>
        <p:spPr>
          <a:xfrm>
            <a:off x="557940" y="3383973"/>
            <a:ext cx="7025114" cy="88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hlinkClick r:id="rId4"/>
              </a:rPr>
              <a:t>PowerShell/</a:t>
            </a:r>
            <a:r>
              <a:rPr lang="en-US" sz="3200" dirty="0" err="1">
                <a:hlinkClick r:id="rId4"/>
              </a:rPr>
              <a:t>PowerShellEditorServices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5B9800-0176-4660-B9F7-30D865145459}"/>
              </a:ext>
            </a:extLst>
          </p:cNvPr>
          <p:cNvSpPr/>
          <p:nvPr/>
        </p:nvSpPr>
        <p:spPr>
          <a:xfrm>
            <a:off x="557939" y="4866227"/>
            <a:ext cx="7025113" cy="88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hlinkClick r:id="rId5"/>
              </a:rPr>
              <a:t>PowerShell/</a:t>
            </a:r>
            <a:r>
              <a:rPr lang="en-US" sz="3200" dirty="0" err="1">
                <a:hlinkClick r:id="rId5"/>
              </a:rPr>
              <a:t>PSScriptAnalyzer</a:t>
            </a:r>
            <a:endParaRPr lang="en-US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3A6361-13EB-4188-9CAC-5F9743292D57}"/>
              </a:ext>
            </a:extLst>
          </p:cNvPr>
          <p:cNvSpPr/>
          <p:nvPr/>
        </p:nvSpPr>
        <p:spPr>
          <a:xfrm>
            <a:off x="7758545" y="1901719"/>
            <a:ext cx="3440546" cy="88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/>
              <a:t>TypeScript/JSON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91FFB2-1A93-4B7E-964B-7F7F38FB54EE}"/>
              </a:ext>
            </a:extLst>
          </p:cNvPr>
          <p:cNvSpPr/>
          <p:nvPr/>
        </p:nvSpPr>
        <p:spPr>
          <a:xfrm>
            <a:off x="7758545" y="3359547"/>
            <a:ext cx="3440546" cy="88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/>
              <a:t>C# .NET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3A9EE5-AC6B-46E8-996E-990B9740EF42}"/>
              </a:ext>
            </a:extLst>
          </p:cNvPr>
          <p:cNvSpPr/>
          <p:nvPr/>
        </p:nvSpPr>
        <p:spPr>
          <a:xfrm>
            <a:off x="7758545" y="4866227"/>
            <a:ext cx="3440546" cy="88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/>
              <a:t>Binary PS Module</a:t>
            </a:r>
          </a:p>
        </p:txBody>
      </p:sp>
    </p:spTree>
    <p:extLst>
      <p:ext uri="{BB962C8B-B14F-4D97-AF65-F5344CB8AC3E}">
        <p14:creationId xmlns:p14="http://schemas.microsoft.com/office/powerpoint/2010/main" val="3752442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92A024-E4EE-47D8-AB9D-A7D87C2B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PSScriptAnalyzer</a:t>
            </a:r>
            <a:r>
              <a:rPr lang="en-GB" dirty="0"/>
              <a:t> (PSSA)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EAD773-56AA-4ED0-8D9A-64B7FC532F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Functionality: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Linter (code analysis and style)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Formatter</a:t>
            </a:r>
          </a:p>
          <a:p>
            <a:r>
              <a:rPr lang="en-US" dirty="0"/>
              <a:t>Published on </a:t>
            </a:r>
            <a:r>
              <a:rPr lang="en-US" dirty="0" err="1"/>
              <a:t>PSGallery</a:t>
            </a:r>
            <a:r>
              <a:rPr lang="en-US" dirty="0"/>
              <a:t> (400k downloads with &gt; 1000 downloads/day)</a:t>
            </a:r>
            <a:br>
              <a:rPr lang="en-US" dirty="0"/>
            </a:br>
            <a:r>
              <a:rPr lang="en-US" dirty="0">
                <a:hlinkClick r:id="rId3"/>
              </a:rPr>
              <a:t>https://www.powershellgallery.com/packages/PSScriptAnalyzer</a:t>
            </a:r>
            <a:endParaRPr lang="en-US" dirty="0"/>
          </a:p>
          <a:p>
            <a:r>
              <a:rPr lang="en-US" dirty="0"/>
              <a:t>Integrated into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VS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VS-Code</a:t>
            </a:r>
            <a:r>
              <a:rPr lang="en-US" dirty="0"/>
              <a:t> extension (&gt; 1.5M unique installations)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hlinkClick r:id="rId6"/>
              </a:rPr>
              <a:t>PSCodeHealth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IntelliJ PowerShell</a:t>
            </a:r>
            <a:r>
              <a:rPr lang="en-US" dirty="0"/>
              <a:t> plugin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ALE</a:t>
            </a:r>
            <a:r>
              <a:rPr lang="en-US" dirty="0"/>
              <a:t> Vim plugin</a:t>
            </a:r>
          </a:p>
          <a:p>
            <a:r>
              <a:rPr lang="en-US" dirty="0"/>
              <a:t>Support: PS Version 3-6</a:t>
            </a:r>
          </a:p>
        </p:txBody>
      </p:sp>
    </p:spTree>
    <p:extLst>
      <p:ext uri="{BB962C8B-B14F-4D97-AF65-F5344CB8AC3E}">
        <p14:creationId xmlns:p14="http://schemas.microsoft.com/office/powerpoint/2010/main" val="4203128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92A024-E4EE-47D8-AB9D-A7D87C2B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new in </a:t>
            </a:r>
            <a:r>
              <a:rPr lang="en-GB" dirty="0" err="1"/>
              <a:t>PSScriptAnalyzer</a:t>
            </a:r>
            <a:r>
              <a:rPr lang="en-GB" dirty="0"/>
              <a:t> 1.18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EAD773-56AA-4ED0-8D9A-64B7FC532F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</a:t>
            </a:r>
          </a:p>
          <a:p>
            <a:pPr marL="555750" lvl="2" indent="-285750">
              <a:buFont typeface="Arial" panose="020B0604020202020204" pitchFamily="34" charset="0"/>
              <a:buChar char="•"/>
            </a:pPr>
            <a:r>
              <a:rPr lang="en-US" dirty="0"/>
              <a:t>Effective Command Caching</a:t>
            </a:r>
          </a:p>
          <a:p>
            <a:pPr marL="555750" lvl="2" indent="-285750">
              <a:buFont typeface="Arial" panose="020B0604020202020204" pitchFamily="34" charset="0"/>
              <a:buChar char="•"/>
            </a:pPr>
            <a:r>
              <a:rPr lang="en-US" dirty="0"/>
              <a:t>Cold runs 2.5x faster than 1.17.1</a:t>
            </a:r>
          </a:p>
          <a:p>
            <a:pPr marL="285750" lvl="1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Formatting</a:t>
            </a:r>
          </a:p>
          <a:p>
            <a:pPr marL="555750" lvl="2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PipelineIndentation</a:t>
            </a:r>
            <a:endParaRPr lang="en-US" dirty="0"/>
          </a:p>
          <a:p>
            <a:pPr marL="555750" lvl="2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Casing and Alias correction</a:t>
            </a:r>
          </a:p>
          <a:p>
            <a:pPr marL="285750" lvl="1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Compatibility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Better handling of parser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Better DSC support, now also including Linux</a:t>
            </a:r>
          </a:p>
          <a:p>
            <a:pPr lvl="1"/>
            <a:r>
              <a:rPr lang="en-US" dirty="0"/>
              <a:t>	</a:t>
            </a:r>
          </a:p>
          <a:p>
            <a:pPr marL="5557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378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92A024-E4EE-47D8-AB9D-A7D87C2B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PSScriptAnalyzer</a:t>
            </a:r>
            <a:r>
              <a:rPr lang="en-GB" dirty="0"/>
              <a:t> Release Internals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EAD773-56AA-4ED0-8D9A-64B7FC532F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1.) PSSA releases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New features available but not customizable via </a:t>
            </a:r>
            <a:r>
              <a:rPr lang="en-US" dirty="0" err="1"/>
              <a:t>vscode</a:t>
            </a:r>
            <a:r>
              <a:rPr lang="en-US" dirty="0"/>
              <a:t> settings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Install/Un-Install at your own risk</a:t>
            </a:r>
          </a:p>
          <a:p>
            <a:r>
              <a:rPr lang="en-US" dirty="0"/>
              <a:t>2.) VS-Code extension releases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 Includes new version and adds settings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Lessons learned: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Make new features configurable (done)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Turn new features on by default in 2</a:t>
            </a:r>
            <a:r>
              <a:rPr lang="en-US" baseline="30000" dirty="0">
                <a:sym typeface="Wingdings" panose="05000000000000000000" pitchFamily="2" charset="2"/>
              </a:rPr>
              <a:t>nd</a:t>
            </a:r>
            <a:r>
              <a:rPr lang="en-US" dirty="0">
                <a:sym typeface="Wingdings" panose="05000000000000000000" pitchFamily="2" charset="2"/>
              </a:rPr>
              <a:t> iteration only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35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92A024-E4EE-47D8-AB9D-A7D87C2B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PSScriptAnalyzer</a:t>
            </a:r>
            <a:r>
              <a:rPr lang="en-GB" dirty="0"/>
              <a:t> </a:t>
            </a:r>
            <a:r>
              <a:rPr lang="en-GB"/>
              <a:t>Code Analysis Demo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EAD773-56AA-4ED0-8D9A-64B7FC532F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Default experience: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 err="1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PSScriptAnalyzer</a:t>
            </a:r>
            <a:r>
              <a:rPr lang="en-GB" b="0" dirty="0">
                <a:solidFill>
                  <a:schemeClr val="tx2"/>
                </a:solidFill>
              </a:rPr>
              <a:t> (PSSA) enabled by default but not all rules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	Usage of PSSA setting files  Allows also for more customisation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47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92A024-E4EE-47D8-AB9D-A7D87C2B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PSScriptAnalyzer</a:t>
            </a:r>
            <a:r>
              <a:rPr lang="en-GB" dirty="0"/>
              <a:t> customisation and extension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EAD773-56AA-4ED0-8D9A-64B7FC532F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Extensibility via custom rules (DEMO)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InjectionHunter</a:t>
            </a:r>
            <a:r>
              <a:rPr lang="en-US" b="0" dirty="0">
                <a:solidFill>
                  <a:schemeClr val="tx2"/>
                </a:solidFill>
              </a:rPr>
              <a:t> by Lee Holmes (</a:t>
            </a:r>
            <a:r>
              <a:rPr lang="en-US" b="0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</a:t>
            </a:r>
            <a:r>
              <a:rPr lang="en-US" b="0" dirty="0">
                <a:solidFill>
                  <a:schemeClr val="tx2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Thomas Rayner</a:t>
            </a:r>
            <a:r>
              <a:rPr lang="en-US" b="0" dirty="0">
                <a:solidFill>
                  <a:schemeClr val="tx2"/>
                </a:solidFill>
              </a:rPr>
              <a:t>'s </a:t>
            </a:r>
            <a:r>
              <a:rPr lang="en-US" b="0" dirty="0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 rules</a:t>
            </a:r>
            <a:endParaRPr lang="en-US" b="0" dirty="0">
              <a:solidFill>
                <a:schemeClr val="tx2"/>
              </a:solidFill>
            </a:endParaRPr>
          </a:p>
          <a:p>
            <a:pPr marL="914400" lvl="3" indent="-457200"/>
            <a:endParaRPr lang="en-US" sz="2800" dirty="0"/>
          </a:p>
          <a:p>
            <a:pPr marL="0" lvl="2" indent="0">
              <a:spcBef>
                <a:spcPts val="1000"/>
              </a:spcBef>
              <a:buNone/>
            </a:pPr>
            <a:r>
              <a:rPr lang="en-US" b="1" dirty="0">
                <a:solidFill>
                  <a:schemeClr val="accent1"/>
                </a:solidFill>
              </a:rPr>
              <a:t>Customization via settings file</a:t>
            </a:r>
          </a:p>
          <a:p>
            <a:r>
              <a:rPr lang="en-US" dirty="0" err="1">
                <a:hlinkClick r:id="rId7"/>
              </a:rPr>
              <a:t>PSCodeHealth</a:t>
            </a:r>
            <a:r>
              <a:rPr lang="en-US" dirty="0"/>
              <a:t> (by </a:t>
            </a:r>
            <a:r>
              <a:rPr lang="en-US" dirty="0" err="1">
                <a:ea typeface="+mj-lt"/>
                <a:cs typeface="+mj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MathieuBuisson</a:t>
            </a:r>
            <a:r>
              <a:rPr lang="en-US" dirty="0">
                <a:ea typeface="+mj-lt"/>
                <a:cs typeface="+mj-lt"/>
              </a:rPr>
              <a:t>)</a:t>
            </a:r>
            <a:r>
              <a:rPr lang="en-US" dirty="0"/>
              <a:t> </a:t>
            </a:r>
            <a:r>
              <a:rPr lang="en-US" dirty="0">
                <a:hlinkClick r:id="rId9"/>
              </a:rPr>
              <a:t>Demo</a:t>
            </a:r>
            <a:endParaRPr lang="en-US" dirty="0"/>
          </a:p>
          <a:p>
            <a:r>
              <a:rPr lang="en-US" dirty="0"/>
              <a:t>PSSA as Pester test: </a:t>
            </a:r>
            <a:r>
              <a:rPr lang="en-US" dirty="0">
                <a:hlinkClick r:id="rId10"/>
              </a:rPr>
              <a:t>https://github.com/bergmeister/posh-profile/blob/master/test/psscriptanalyzer.tests.ps1</a:t>
            </a:r>
            <a:endParaRPr lang="en-US" dirty="0"/>
          </a:p>
          <a:p>
            <a:pPr marL="0" lvl="2" indent="0">
              <a:spcBef>
                <a:spcPts val="1000"/>
              </a:spcBef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n-US" b="1" dirty="0">
                <a:solidFill>
                  <a:schemeClr val="accent1"/>
                </a:solidFill>
              </a:rPr>
              <a:t>Usage in CI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PSCodeHealth</a:t>
            </a:r>
            <a:r>
              <a:rPr lang="en-US" b="0" dirty="0">
                <a:solidFill>
                  <a:schemeClr val="tx2"/>
                </a:solidFill>
              </a:rPr>
              <a:t> (by </a:t>
            </a:r>
            <a:r>
              <a:rPr lang="en-US" b="0" dirty="0" err="1">
                <a:solidFill>
                  <a:schemeClr val="tx2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MathieuBuisson</a:t>
            </a:r>
            <a:r>
              <a:rPr lang="en-US" b="0" dirty="0">
                <a:solidFill>
                  <a:schemeClr val="tx2"/>
                </a:solidFill>
              </a:rPr>
              <a:t>) </a:t>
            </a:r>
            <a:r>
              <a:rPr lang="en-US" b="0" dirty="0">
                <a:solidFill>
                  <a:schemeClr val="tx2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</a:t>
            </a:r>
            <a:endParaRPr lang="en-US" b="0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2"/>
                </a:solidFill>
              </a:rPr>
              <a:t>PSSA as Pester test: </a:t>
            </a:r>
            <a:r>
              <a:rPr lang="en-US" b="0" dirty="0">
                <a:solidFill>
                  <a:schemeClr val="tx2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https://github.com/bergmeister/posh-profile/blob/master/test/psscriptanalyzer.tests.ps1</a:t>
            </a:r>
            <a:endParaRPr lang="en-US" b="0" dirty="0">
              <a:solidFill>
                <a:schemeClr val="tx2"/>
              </a:solidFill>
            </a:endParaRPr>
          </a:p>
          <a:p>
            <a:pPr marL="0" lvl="2" indent="0">
              <a:spcBef>
                <a:spcPts val="1000"/>
              </a:spcBef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95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6669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92A024-E4EE-47D8-AB9D-A7D87C2B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EAD773-56AA-4ED0-8D9A-64B7FC532F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err="1">
                <a:hlinkClick r:id="rId3"/>
              </a:rPr>
              <a:t>PSScriptAnalyzer</a:t>
            </a:r>
            <a:r>
              <a:rPr lang="en-GB" dirty="0"/>
              <a:t> (PSSA) enabled by default but not all rules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Usage of PSSA setting files  Allows also for more customisation</a:t>
            </a:r>
          </a:p>
        </p:txBody>
      </p:sp>
    </p:spTree>
    <p:extLst>
      <p:ext uri="{BB962C8B-B14F-4D97-AF65-F5344CB8AC3E}">
        <p14:creationId xmlns:p14="http://schemas.microsoft.com/office/powerpoint/2010/main" val="3944070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92A024-E4EE-47D8-AB9D-A7D87C2B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PSScriptAnalyzer</a:t>
            </a:r>
            <a:r>
              <a:rPr lang="en-GB" dirty="0"/>
              <a:t> under the hood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EAD773-56AA-4ED0-8D9A-64B7FC532F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Binary module, multi-targeted net452/netstandard2.0</a:t>
            </a:r>
          </a:p>
          <a:p>
            <a:r>
              <a:rPr lang="en-US" dirty="0"/>
              <a:t>Conditional compilation foreach PS version</a:t>
            </a:r>
          </a:p>
          <a:p>
            <a:r>
              <a:rPr lang="en-US" dirty="0"/>
              <a:t>Runs all rules (except DSC/custom) in parallel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Slowest rule is bottleneck</a:t>
            </a:r>
          </a:p>
          <a:p>
            <a:r>
              <a:rPr lang="en-US" dirty="0"/>
              <a:t>Most expensive parts are calls to Get-Command</a:t>
            </a:r>
          </a:p>
          <a:p>
            <a:r>
              <a:rPr lang="en-US" dirty="0"/>
              <a:t>Technical Debt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VariableAnalysis</a:t>
            </a:r>
            <a:r>
              <a:rPr lang="en-US" dirty="0"/>
              <a:t> forked from PowerShell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Static Singleton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Stateful</a:t>
            </a:r>
          </a:p>
        </p:txBody>
      </p:sp>
    </p:spTree>
    <p:extLst>
      <p:ext uri="{BB962C8B-B14F-4D97-AF65-F5344CB8AC3E}">
        <p14:creationId xmlns:p14="http://schemas.microsoft.com/office/powerpoint/2010/main" val="2534864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997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177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9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92A024-E4EE-47D8-AB9D-A7D87C2B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86" y="288001"/>
            <a:ext cx="10416274" cy="984885"/>
          </a:xfrm>
        </p:spPr>
        <p:txBody>
          <a:bodyPr/>
          <a:lstStyle/>
          <a:p>
            <a:r>
              <a:rPr lang="en-GB" dirty="0"/>
              <a:t>&gt; </a:t>
            </a:r>
            <a:r>
              <a:rPr lang="en-GB" dirty="0" err="1"/>
              <a:t>whoami</a:t>
            </a:r>
            <a:br>
              <a:rPr lang="en-GB" dirty="0"/>
            </a:br>
            <a:r>
              <a:rPr lang="en-GB" dirty="0"/>
              <a:t>Christoph Bergmeister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EAD773-56AA-4ED0-8D9A-64B7FC532F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DevOps Engineer/Consultant at </a:t>
            </a:r>
            <a:r>
              <a:rPr lang="en-US" dirty="0">
                <a:hlinkClick r:id="rId3"/>
              </a:rPr>
              <a:t>BJSS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Microsoft MVP (Cloud &amp; Data Center Management)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PSScriptAnalyzer</a:t>
            </a:r>
            <a:r>
              <a:rPr lang="en-US" dirty="0"/>
              <a:t> maintainer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Contributor to </a:t>
            </a:r>
            <a:r>
              <a:rPr lang="en-US" dirty="0" err="1"/>
              <a:t>vscode-powershell</a:t>
            </a:r>
            <a:r>
              <a:rPr lang="en-US" dirty="0"/>
              <a:t>, </a:t>
            </a:r>
            <a:r>
              <a:rPr lang="en-US" dirty="0" err="1"/>
              <a:t>PowerShellEditorServices</a:t>
            </a:r>
            <a:r>
              <a:rPr lang="en-US" dirty="0"/>
              <a:t> &amp; PowerShell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Author of PowerShell modules: posh-cli, posh-dotnet, posh-</a:t>
            </a:r>
            <a:r>
              <a:rPr lang="en-US" dirty="0" err="1"/>
              <a:t>vsts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GitHub: https://github.com/bergmeister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Twitter: https://twitter.com/CBergmeister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2E35D5-EACA-4C73-A009-3B34A5363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672" y="169099"/>
            <a:ext cx="2537149" cy="1023644"/>
          </a:xfrm>
          <a:prstGeom prst="rect">
            <a:avLst/>
          </a:prstGeom>
        </p:spPr>
      </p:pic>
      <p:pic>
        <p:nvPicPr>
          <p:cNvPr id="5" name="Picture 4" descr="Image result for bjss icon">
            <a:extLst>
              <a:ext uri="{FF2B5EF4-FFF2-40B4-BE49-F238E27FC236}">
                <a16:creationId xmlns:a16="http://schemas.microsoft.com/office/drawing/2014/main" id="{841BCF35-E1C4-41BD-9327-196F35C15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386" y="169099"/>
            <a:ext cx="1261447" cy="126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42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92A024-E4EE-47D8-AB9D-A7D87C2B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EAD773-56AA-4ED0-8D9A-64B7FC532F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Intro to VS-Code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Formatting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Developing inside a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Cloud Shell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Code Analysis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578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92A024-E4EE-47D8-AB9D-A7D87C2B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VS-Code 101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EAD773-56AA-4ED0-8D9A-64B7FC532F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Getting started: </a:t>
            </a:r>
            <a:r>
              <a:rPr lang="en-GB" dirty="0">
                <a:hlinkClick r:id="rId3"/>
              </a:rPr>
              <a:t>https://code.visualstudio.com/docs/getstarted/userinterface</a:t>
            </a:r>
            <a:endParaRPr lang="en-GB" dirty="0"/>
          </a:p>
          <a:p>
            <a:r>
              <a:rPr lang="en-GB" dirty="0"/>
              <a:t>Tips and Tricks:</a:t>
            </a:r>
            <a:br>
              <a:rPr lang="en-GB" dirty="0"/>
            </a:br>
            <a:r>
              <a:rPr lang="en-GB" dirty="0">
                <a:hlinkClick r:id="rId4"/>
              </a:rPr>
              <a:t>https://code.visualstudio.com/docs/getstarted/tips-and-tricks</a:t>
            </a:r>
            <a:endParaRPr lang="en-GB" dirty="0"/>
          </a:p>
          <a:p>
            <a:r>
              <a:rPr lang="en-GB" dirty="0"/>
              <a:t>Key Bindings: </a:t>
            </a:r>
            <a:r>
              <a:rPr lang="en-GB" dirty="0">
                <a:hlinkClick r:id="rId5"/>
              </a:rPr>
              <a:t>https://code.visualstudio.com/docs/getstarted/keybindings</a:t>
            </a:r>
            <a:endParaRPr lang="en-GB" dirty="0"/>
          </a:p>
          <a:p>
            <a:r>
              <a:rPr lang="en-GB" dirty="0"/>
              <a:t>Concept of workspace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overrides user settings</a:t>
            </a:r>
          </a:p>
          <a:p>
            <a:r>
              <a:rPr lang="en-GB" dirty="0"/>
              <a:t>Concept of commands </a:t>
            </a:r>
            <a:r>
              <a:rPr lang="en-GB" dirty="0">
                <a:sym typeface="Wingdings" panose="05000000000000000000" pitchFamily="2" charset="2"/>
              </a:rPr>
              <a:t> lightweight UI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60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92A024-E4EE-47D8-AB9D-A7D87C2B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VS-Code and PowerShell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EAD773-56AA-4ED0-8D9A-64B7FC532F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VS-Code is not a monolithic IDE like Visual Studio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extensions: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PowerShell</a:t>
            </a:r>
            <a:endParaRPr lang="en-GB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PowerShell Preview</a:t>
            </a:r>
            <a:endParaRPr lang="en-GB" dirty="0"/>
          </a:p>
          <a:p>
            <a:r>
              <a:rPr lang="en-GB" dirty="0"/>
              <a:t>VS-Code recommends the PowerShell extension by default but a workspace can do this as well via </a:t>
            </a:r>
            <a:r>
              <a:rPr lang="en-GB" i="1" dirty="0"/>
              <a:t>.</a:t>
            </a:r>
            <a:r>
              <a:rPr lang="en-GB" i="1" dirty="0" err="1"/>
              <a:t>vscode</a:t>
            </a:r>
            <a:r>
              <a:rPr lang="en-GB" i="1" dirty="0"/>
              <a:t>/</a:t>
            </a:r>
            <a:r>
              <a:rPr lang="en-GB" i="1" dirty="0" err="1"/>
              <a:t>extensions.json</a:t>
            </a:r>
            <a:endParaRPr lang="en-GB" i="1" dirty="0"/>
          </a:p>
          <a:p>
            <a:r>
              <a:rPr lang="en-GB" dirty="0"/>
              <a:t>Useful extensions for PowerShell development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 err="1">
                <a:hlinkClick r:id="rId5"/>
              </a:rPr>
              <a:t>nachocab.highlight</a:t>
            </a:r>
            <a:r>
              <a:rPr lang="en-GB" dirty="0">
                <a:hlinkClick r:id="rId5"/>
              </a:rPr>
              <a:t>-dodgy-characters</a:t>
            </a:r>
            <a:endParaRPr lang="en-GB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6"/>
              </a:rPr>
              <a:t>PowerShell Pro Tools (</a:t>
            </a:r>
            <a:r>
              <a:rPr lang="en-GB" dirty="0" err="1">
                <a:hlinkClick r:id="rId6"/>
              </a:rPr>
              <a:t>ironmansoftware.powershellprotools</a:t>
            </a:r>
            <a:r>
              <a:rPr lang="en-GB" dirty="0">
                <a:hlinkClick r:id="rId6"/>
              </a:rPr>
              <a:t>)</a:t>
            </a:r>
            <a:endParaRPr lang="en-GB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 err="1">
                <a:hlinkClick r:id="rId7"/>
              </a:rPr>
              <a:t>justin</a:t>
            </a:r>
            <a:r>
              <a:rPr lang="en-GB" dirty="0">
                <a:hlinkClick r:id="rId7"/>
              </a:rPr>
              <a:t>-</a:t>
            </a:r>
            <a:r>
              <a:rPr lang="en-GB" dirty="0" err="1">
                <a:hlinkClick r:id="rId7"/>
              </a:rPr>
              <a:t>grote.better</a:t>
            </a:r>
            <a:r>
              <a:rPr lang="en-GB" dirty="0">
                <a:hlinkClick r:id="rId7"/>
              </a:rPr>
              <a:t>-</a:t>
            </a:r>
            <a:r>
              <a:rPr lang="en-GB" dirty="0" err="1">
                <a:hlinkClick r:id="rId7"/>
              </a:rPr>
              <a:t>powershell</a:t>
            </a:r>
            <a:r>
              <a:rPr lang="en-GB" dirty="0">
                <a:hlinkClick r:id="rId7"/>
              </a:rPr>
              <a:t>-syntax-highlighting</a:t>
            </a:r>
            <a:endParaRPr lang="en-GB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80808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PowerShell Stack Overflow Search</a:t>
            </a:r>
            <a:endParaRPr lang="en-GB" dirty="0">
              <a:solidFill>
                <a:srgbClr val="808080"/>
              </a:solidFill>
            </a:endParaRP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02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92A024-E4EE-47D8-AB9D-A7D87C2B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VS-Code and PowerShell 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EAD773-56AA-4ED0-8D9A-64B7FC532F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GB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PowerShell in Visual Studio Code</a:t>
            </a:r>
            <a:endParaRPr lang="en-GB" dirty="0"/>
          </a:p>
          <a:p>
            <a:pPr lvl="1"/>
            <a:r>
              <a:rPr lang="en-GB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Using Visual Studio Code for PowerShell Development</a:t>
            </a:r>
            <a:endParaRPr lang="en-GB" dirty="0"/>
          </a:p>
          <a:p>
            <a:pPr lvl="1"/>
            <a:r>
              <a:rPr lang="en-GB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replicate the ISE experience in Visual Studio Code</a:t>
            </a:r>
            <a:endParaRPr lang="en-GB" dirty="0"/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085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92A024-E4EE-47D8-AB9D-A7D87C2B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VS-Code and PowerShell: DEMO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EAD773-56AA-4ED0-8D9A-64B7FC532F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GB" dirty="0"/>
              <a:t>VS-Code 101</a:t>
            </a:r>
          </a:p>
          <a:p>
            <a:pPr lvl="1"/>
            <a:r>
              <a:rPr lang="en-GB" dirty="0"/>
              <a:t>Debugging</a:t>
            </a:r>
          </a:p>
          <a:p>
            <a:pPr lvl="1"/>
            <a:r>
              <a:rPr lang="en-GB" dirty="0"/>
              <a:t>Snippets</a:t>
            </a:r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0029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92A024-E4EE-47D8-AB9D-A7D87C2B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Extension Settings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EAD773-56AA-4ED0-8D9A-64B7FC532F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PowerShell Path for terminals (‘normal’ and integrated)</a:t>
            </a:r>
          </a:p>
          <a:p>
            <a:r>
              <a:rPr lang="en-GB" dirty="0"/>
              <a:t>Explore powershell.* options</a:t>
            </a:r>
          </a:p>
          <a:p>
            <a:r>
              <a:rPr lang="en-GB" dirty="0"/>
              <a:t>Caveat: VS-Code settings (including keys) are generally case sensitive!</a:t>
            </a:r>
          </a:p>
        </p:txBody>
      </p:sp>
    </p:spTree>
    <p:extLst>
      <p:ext uri="{BB962C8B-B14F-4D97-AF65-F5344CB8AC3E}">
        <p14:creationId xmlns:p14="http://schemas.microsoft.com/office/powerpoint/2010/main" val="36222790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heme/theme1.xml><?xml version="1.0" encoding="utf-8"?>
<a:theme xmlns:a="http://schemas.openxmlformats.org/drawingml/2006/main" name="PSDay.UK">
  <a:themeElements>
    <a:clrScheme name="PSDay">
      <a:dk1>
        <a:srgbClr val="000000"/>
      </a:dk1>
      <a:lt1>
        <a:srgbClr val="FFFFFF"/>
      </a:lt1>
      <a:dk2>
        <a:srgbClr val="000725"/>
      </a:dk2>
      <a:lt2>
        <a:srgbClr val="FFFFFF"/>
      </a:lt2>
      <a:accent1>
        <a:srgbClr val="495EA2"/>
      </a:accent1>
      <a:accent2>
        <a:srgbClr val="1D1F1F"/>
      </a:accent2>
      <a:accent3>
        <a:srgbClr val="222F4E"/>
      </a:accent3>
      <a:accent4>
        <a:srgbClr val="3F4045"/>
      </a:accent4>
      <a:accent5>
        <a:srgbClr val="30292F"/>
      </a:accent5>
      <a:accent6>
        <a:srgbClr val="F2C432"/>
      </a:accent6>
      <a:hlink>
        <a:srgbClr val="808080"/>
      </a:hlink>
      <a:folHlink>
        <a:srgbClr val="485665"/>
      </a:folHlink>
    </a:clrScheme>
    <a:fontScheme name="PSDa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sz="1400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 w="3175">
          <a:noFill/>
        </a:ln>
      </a:spPr>
      <a:bodyPr wrap="square" rtlCol="0" anchor="ctr">
        <a:spAutoFit/>
      </a:bodyPr>
      <a:lstStyle>
        <a:defPPr algn="l">
          <a:defRPr sz="1000" dirty="0">
            <a:solidFill>
              <a:schemeClr val="tx1"/>
            </a:solidFill>
            <a:ea typeface="Gotham Book" panose="020B0604030504040204" pitchFamily="34" charset="0"/>
            <a:cs typeface="Gotham Book" panose="020B060403050404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PSDayUK_2019_Educators_Session_Template.potx" id="{B1D7DBAE-FC28-4AB4-958A-7DC4D3DCFF93}" vid="{EC004F7B-BE15-488C-BE0D-22D035564A63}"/>
    </a:ext>
  </a:extLst>
</a:theme>
</file>

<file path=ppt/theme/theme2.xml><?xml version="1.0" encoding="utf-8"?>
<a:theme xmlns:a="http://schemas.openxmlformats.org/drawingml/2006/main" name="Office Theme">
  <a:themeElements>
    <a:clrScheme name="LB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43547E"/>
      </a:accent1>
      <a:accent2>
        <a:srgbClr val="6A707F"/>
      </a:accent2>
      <a:accent3>
        <a:srgbClr val="6C88CC"/>
      </a:accent3>
      <a:accent4>
        <a:srgbClr val="D4E0FF"/>
      </a:accent4>
      <a:accent5>
        <a:srgbClr val="464646"/>
      </a:accent5>
      <a:accent6>
        <a:srgbClr val="B27E00"/>
      </a:accent6>
      <a:hlink>
        <a:srgbClr val="464646"/>
      </a:hlink>
      <a:folHlink>
        <a:srgbClr val="B27E00"/>
      </a:folHlink>
    </a:clrScheme>
    <a:fontScheme name="Custom 10">
      <a:majorFont>
        <a:latin typeface="Gotham Book"/>
        <a:ea typeface=""/>
        <a:cs typeface=""/>
      </a:majorFont>
      <a:minorFont>
        <a:latin typeface="Gotham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0">
      <a:majorFont>
        <a:latin typeface="Gotham Book"/>
        <a:ea typeface=""/>
        <a:cs typeface=""/>
      </a:majorFont>
      <a:minorFont>
        <a:latin typeface="Gotham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31A503F6BBB949B22FC95AC23E5783" ma:contentTypeVersion="10" ma:contentTypeDescription="Create a new document." ma:contentTypeScope="" ma:versionID="9943e32e42ab4658a47dfc897e781010">
  <xsd:schema xmlns:xsd="http://www.w3.org/2001/XMLSchema" xmlns:xs="http://www.w3.org/2001/XMLSchema" xmlns:p="http://schemas.microsoft.com/office/2006/metadata/properties" xmlns:ns3="0b1d3cc2-de83-4081-963a-2223389eda62" xmlns:ns4="5d15b018-f6bb-4d3d-a254-165bebe4428e" targetNamespace="http://schemas.microsoft.com/office/2006/metadata/properties" ma:root="true" ma:fieldsID="1e97c65837f234aaa2c940b8a6a5f8aa" ns3:_="" ns4:_="">
    <xsd:import namespace="0b1d3cc2-de83-4081-963a-2223389eda62"/>
    <xsd:import namespace="5d15b018-f6bb-4d3d-a254-165bebe442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1d3cc2-de83-4081-963a-2223389eda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15b018-f6bb-4d3d-a254-165bebe4428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956F7A-BAEB-4F8A-9EFB-9B76E90473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81C790-038A-4FA3-971F-71C30B2861C1}">
  <ds:schemaRefs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5d15b018-f6bb-4d3d-a254-165bebe4428e"/>
    <ds:schemaRef ds:uri="http://purl.org/dc/dcmitype/"/>
    <ds:schemaRef ds:uri="0b1d3cc2-de83-4081-963a-2223389eda62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34A2422-2AAC-4C98-AF6A-F6E5FA9925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1d3cc2-de83-4081-963a-2223389eda62"/>
    <ds:schemaRef ds:uri="5d15b018-f6bb-4d3d-a254-165bebe442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PSDayUK_2019_Educators_Session_Template</Template>
  <TotalTime>2448</TotalTime>
  <Words>592</Words>
  <Application>Microsoft Office PowerPoint</Application>
  <PresentationFormat>Widescreen</PresentationFormat>
  <Paragraphs>163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Gotham Book</vt:lpstr>
      <vt:lpstr>Helvetica</vt:lpstr>
      <vt:lpstr>Impact</vt:lpstr>
      <vt:lpstr>Times New Roman</vt:lpstr>
      <vt:lpstr>Wingdings</vt:lpstr>
      <vt:lpstr>PSDay.UK</vt:lpstr>
      <vt:lpstr>Using VS-Code for PowerShell script Editing and Debugging</vt:lpstr>
      <vt:lpstr>PowerPoint Presentation</vt:lpstr>
      <vt:lpstr>&gt; whoami Christoph Bergmeister</vt:lpstr>
      <vt:lpstr>Overview</vt:lpstr>
      <vt:lpstr>VS-Code 101</vt:lpstr>
      <vt:lpstr>VS-Code and PowerShell 1</vt:lpstr>
      <vt:lpstr>VS-Code and PowerShell 2</vt:lpstr>
      <vt:lpstr>VS-Code and PowerShell: DEMO</vt:lpstr>
      <vt:lpstr>Extension Settings</vt:lpstr>
      <vt:lpstr>Formatting</vt:lpstr>
      <vt:lpstr>Other integrations</vt:lpstr>
      <vt:lpstr>Developing in a Container</vt:lpstr>
      <vt:lpstr>CloudShell and VS-Code</vt:lpstr>
      <vt:lpstr>Architecture of the VS-Code PS extension</vt:lpstr>
      <vt:lpstr>What is PSScriptAnalyzer (PSSA)</vt:lpstr>
      <vt:lpstr>What is new in PSScriptAnalyzer 1.18</vt:lpstr>
      <vt:lpstr>PSScriptAnalyzer Release Internals</vt:lpstr>
      <vt:lpstr>PSScriptAnalyzer Code Analysis Demo</vt:lpstr>
      <vt:lpstr>PSScriptAnalyzer customisation and extension</vt:lpstr>
      <vt:lpstr>Code Analysis</vt:lpstr>
      <vt:lpstr>PSScriptAnalyzer under the hood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VS-Code for PowerShell script Editing and Debugging</dc:title>
  <dc:creator>Christoph Bergmeister</dc:creator>
  <cp:lastModifiedBy>Christoph Bergmeister</cp:lastModifiedBy>
  <cp:revision>3</cp:revision>
  <cp:lastPrinted>2017-03-02T10:00:34Z</cp:lastPrinted>
  <dcterms:created xsi:type="dcterms:W3CDTF">2019-09-15T09:00:41Z</dcterms:created>
  <dcterms:modified xsi:type="dcterms:W3CDTF">2019-09-25T20:08:28Z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0x010100F831A503F6BBB949B22FC95AC23E5783</vt:lpwstr>
  </property>
</Properties>
</file>